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F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08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package" Target="../embeddings/Microsoft_Excel____5.xlsx"/><Relationship Id="rId4" Type="http://schemas.openxmlformats.org/officeDocument/2006/relationships/image" Target="../media/image47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package" Target="../embeddings/Microsoft_Excel____6.xlsx"/><Relationship Id="rId4" Type="http://schemas.openxmlformats.org/officeDocument/2006/relationships/image" Target="../media/image47.png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6" Type="http://schemas.openxmlformats.org/officeDocument/2006/relationships/package" Target="../embeddings/Microsoft_Excel____7.xlsx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701941260056199"/>
          <c:y val="2.2758618217907336E-2"/>
          <c:w val="0.6800090812936036"/>
          <c:h val="0.9772413817820926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A817-4FEF-9F06-AD7C7F1C5F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4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6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8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A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C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E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0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2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4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5-A817-4FEF-9F06-AD7C7F1C5F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7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9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B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D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F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1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3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5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7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9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B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D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F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Sheet1!$D$2:$D$14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50-A817-4FEF-9F06-AD7C7F1C5F7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2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4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6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8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A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C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5E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0-A817-4FEF-9F06-AD7C7F1C5F7A}"/>
              </c:ext>
            </c:extLst>
          </c:dPt>
          <c:dPt>
            <c:idx val="8"/>
            <c:bubble3D val="0"/>
            <c:spPr>
              <a:solidFill>
                <a:srgbClr val="E9D79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2-A817-4FEF-9F06-AD7C7F1C5F7A}"/>
              </c:ext>
            </c:extLst>
          </c:dPt>
          <c:dPt>
            <c:idx val="9"/>
            <c:bubble3D val="0"/>
            <c:spPr>
              <a:solidFill>
                <a:srgbClr val="E6D28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4-A817-4FEF-9F06-AD7C7F1C5F7A}"/>
              </c:ext>
            </c:extLst>
          </c:dPt>
          <c:dPt>
            <c:idx val="10"/>
            <c:bubble3D val="0"/>
            <c:spPr>
              <a:solidFill>
                <a:srgbClr val="E3CE8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6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8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A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Sheet1!$E$2:$E$14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6B-A817-4FEF-9F06-AD7C7F1C5F7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销售额5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D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6F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1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3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5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7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9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B-A817-4FEF-9F06-AD7C7F1C5F7A}"/>
              </c:ext>
            </c:extLst>
          </c:dPt>
          <c:dPt>
            <c:idx val="8"/>
            <c:bubble3D val="0"/>
            <c:spPr>
              <a:solidFill>
                <a:srgbClr val="E9D79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D-A817-4FEF-9F06-AD7C7F1C5F7A}"/>
              </c:ext>
            </c:extLst>
          </c:dPt>
          <c:dPt>
            <c:idx val="9"/>
            <c:bubble3D val="0"/>
            <c:spPr>
              <a:solidFill>
                <a:srgbClr val="E6D28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7F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1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3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5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Sheet1!$F$2:$F$14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86-A817-4FEF-9F06-AD7C7F1C5F7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销售额6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8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A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C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8E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0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2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4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6-A817-4FEF-9F06-AD7C7F1C5F7A}"/>
              </c:ext>
            </c:extLst>
          </c:dPt>
          <c:dPt>
            <c:idx val="8"/>
            <c:bubble3D val="0"/>
            <c:spPr>
              <a:solidFill>
                <a:srgbClr val="E9D79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8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A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C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9E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0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Sheet1!$G$2:$G$14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A1-A817-4FEF-9F06-AD7C7F1C5F7A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销售额7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3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5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7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9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B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D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AF-A817-4FEF-9F06-AD7C7F1C5F7A}"/>
              </c:ext>
            </c:extLst>
          </c:dPt>
          <c:dPt>
            <c:idx val="7"/>
            <c:bubble3D val="0"/>
            <c:spPr>
              <a:solidFill>
                <a:srgbClr val="ECDD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1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3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5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7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9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B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Sheet1!$H$2:$H$14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BC-A817-4FEF-9F06-AD7C7F1C5F7A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销售额8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BE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0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2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4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6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8-A817-4FEF-9F06-AD7C7F1C5F7A}"/>
              </c:ext>
            </c:extLst>
          </c:dPt>
          <c:dPt>
            <c:idx val="6"/>
            <c:bubble3D val="0"/>
            <c:spPr>
              <a:solidFill>
                <a:srgbClr val="EEE2B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A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C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CE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0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2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4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6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Sheet1!$I$2:$I$14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D7-A817-4FEF-9F06-AD7C7F1C5F7A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销售额9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9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B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D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DF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1-A817-4FEF-9F06-AD7C7F1C5F7A}"/>
              </c:ext>
            </c:extLst>
          </c:dPt>
          <c:dPt>
            <c:idx val="5"/>
            <c:bubble3D val="0"/>
            <c:spPr>
              <a:solidFill>
                <a:srgbClr val="F1E7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3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5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7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9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B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D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EF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1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Sheet1!$J$2:$J$14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F2-A817-4FEF-9F06-AD7C7F1C5F7A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4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6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8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A-A817-4FEF-9F06-AD7C7F1C5F7A}"/>
              </c:ext>
            </c:extLst>
          </c:dPt>
          <c:dPt>
            <c:idx val="4"/>
            <c:bubble3D val="0"/>
            <c:spPr>
              <a:solidFill>
                <a:srgbClr val="F4EC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C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FE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0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2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4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6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8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A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C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Sheet1!$K$2:$K$14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0D-A817-4FEF-9F06-AD7C7F1C5F7A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11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0F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1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3-A817-4FEF-9F06-AD7C7F1C5F7A}"/>
              </c:ext>
            </c:extLst>
          </c:dPt>
          <c:dPt>
            <c:idx val="3"/>
            <c:bubble3D val="0"/>
            <c:spPr>
              <a:solidFill>
                <a:srgbClr val="F7F1D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5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7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9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B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D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1F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1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3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5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7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Sheet1!$L$2:$L$14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28-A817-4FEF-9F06-AD7C7F1C5F7A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12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A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C-A817-4FEF-9F06-AD7C7F1C5F7A}"/>
              </c:ext>
            </c:extLst>
          </c:dPt>
          <c:dPt>
            <c:idx val="2"/>
            <c:bubble3D val="0"/>
            <c:spPr>
              <a:solidFill>
                <a:srgbClr val="FAF6E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2E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0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2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4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6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8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A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C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3E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0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2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Sheet1!$M$2:$M$14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43-A817-4FEF-9F06-AD7C7F1C5F7A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13</c:v>
                </c:pt>
              </c:strCache>
            </c:strRef>
          </c:tx>
          <c:spPr>
            <a:noFill/>
            <a:ln>
              <a:noFill/>
            </a:ln>
            <a:effectLst>
              <a:outerShdw blurRad="381000" dist="203200" dir="5400000" algn="tl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5-A817-4FEF-9F06-AD7C7F1C5F7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7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9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B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D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4F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1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3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5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7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5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9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>
                <a:outerShdw blurRad="381000" dist="203200" dir="5400000" algn="tl" rotWithShape="0">
                  <a:prstClr val="black">
                    <a:alpha val="2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B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5D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Sheet1!$N$2:$N$14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5E-A817-4FEF-9F06-AD7C7F1C5F7A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132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0-A817-4FEF-9F06-AD7C7F1C5F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2-A817-4FEF-9F06-AD7C7F1C5F7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4-A817-4FEF-9F06-AD7C7F1C5F7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6-A817-4FEF-9F06-AD7C7F1C5F7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8-A817-4FEF-9F06-AD7C7F1C5F7A}"/>
              </c:ext>
            </c:extLst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A-A817-4FEF-9F06-AD7C7F1C5F7A}"/>
              </c:ext>
            </c:extLst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C-A817-4FEF-9F06-AD7C7F1C5F7A}"/>
              </c:ext>
            </c:extLst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6E-A817-4FEF-9F06-AD7C7F1C5F7A}"/>
              </c:ext>
            </c:extLst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0-A817-4FEF-9F06-AD7C7F1C5F7A}"/>
              </c:ext>
            </c:extLst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2-A817-4FEF-9F06-AD7C7F1C5F7A}"/>
              </c:ext>
            </c:extLst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4-A817-4FEF-9F06-AD7C7F1C5F7A}"/>
              </c:ext>
            </c:extLst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6-A817-4FEF-9F06-AD7C7F1C5F7A}"/>
              </c:ext>
            </c:extLst>
          </c:dPt>
          <c:dPt>
            <c:idx val="1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178-A817-4FEF-9F06-AD7C7F1C5F7A}"/>
              </c:ext>
            </c:extLst>
          </c:dPt>
          <c:cat>
            <c:strRef>
              <c:f>Sheet1!$A$2:$A$14</c:f>
              <c:strCache>
                <c:ptCount val="1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  <c:pt idx="6">
                  <c:v>第七季度</c:v>
                </c:pt>
                <c:pt idx="7">
                  <c:v>第八季度</c:v>
                </c:pt>
                <c:pt idx="8">
                  <c:v>第九季度</c:v>
                </c:pt>
                <c:pt idx="9">
                  <c:v>第九季度</c:v>
                </c:pt>
                <c:pt idx="10">
                  <c:v>第九季度</c:v>
                </c:pt>
                <c:pt idx="11">
                  <c:v>第九季度</c:v>
                </c:pt>
                <c:pt idx="12">
                  <c:v>第九季度</c:v>
                </c:pt>
              </c:strCache>
            </c:strRef>
          </c:cat>
          <c:val>
            <c:numRef>
              <c:f>Sheet1!$O$2:$O$14</c:f>
              <c:numCache>
                <c:formatCode>General</c:formatCode>
                <c:ptCount val="13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  <c:pt idx="1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179-A817-4FEF-9F06-AD7C7F1C5F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32"/>
        <c:holeSize val="1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85107982908354218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FE-40A1-85FE-9C99C7C18BC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FE-40A1-85FE-9C99C7C18BC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FE-40A1-85FE-9C99C7C18BC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4FE-40A1-85FE-9C99C7C18BCE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4FE-40A1-85FE-9C99C7C18BCE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4FE-40A1-85FE-9C99C7C18BCE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4FE-40A1-85FE-9C99C7C18BCE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4FE-40A1-85FE-9C99C7C18BCE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4FE-40A1-85FE-9C99C7C18BCE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B4FE-40A1-85FE-9C99C7C18BCE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4FE-40A1-85FE-9C99C7C18BC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4FE-40A1-85FE-9C99C7C18BCE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B4FE-40A1-85FE-9C99C7C18BCE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B4FE-40A1-85FE-9C99C7C18BCE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B4FE-40A1-85FE-9C99C7C18BCE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B4FE-40A1-85FE-9C99C7C18BCE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B4FE-40A1-85FE-9C99C7C18BC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rgbClr val="434343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评测对比</c:v>
                </c:pt>
                <c:pt idx="8">
                  <c:v>同事推荐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B4FE-40A1-85FE-9C99C7C18BCE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00"/>
        <c:axId val="84461344"/>
        <c:axId val="70054816"/>
      </c:barChart>
      <c:catAx>
        <c:axId val="84461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t" anchorCtr="0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  <a:sym typeface="微软雅黑" panose="020B0503020204020204" pitchFamily="34" charset="-122"/>
              </a:defRPr>
            </a:pPr>
            <a:endParaRPr lang="zh-CN"/>
          </a:p>
        </c:txPr>
        <c:crossAx val="70054816"/>
        <c:crosses val="autoZero"/>
        <c:auto val="1"/>
        <c:lblAlgn val="ctr"/>
        <c:lblOffset val="100"/>
        <c:tickLblSkip val="1"/>
        <c:noMultiLvlLbl val="0"/>
      </c:catAx>
      <c:valAx>
        <c:axId val="7005481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ysClr val="windowText" lastClr="000000">
                  <a:lumMod val="15000"/>
                  <a:lumOff val="85000"/>
                  <a:alpha val="50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B7B5B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defRPr>
            </a:pPr>
            <a:endParaRPr lang="zh-CN"/>
          </a:p>
        </c:txPr>
        <c:crossAx val="8446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EC48E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EC48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E4-4CC5-88AB-1E56A87338A4}"/>
              </c:ext>
            </c:extLst>
          </c:dPt>
          <c:dPt>
            <c:idx val="1"/>
            <c:invertIfNegative val="0"/>
            <c:bubble3D val="0"/>
            <c:spPr>
              <a:solidFill>
                <a:srgbClr val="AEC48E">
                  <a:alpha val="9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E4-4CC5-88AB-1E56A87338A4}"/>
              </c:ext>
            </c:extLst>
          </c:dPt>
          <c:dPt>
            <c:idx val="2"/>
            <c:invertIfNegative val="0"/>
            <c:bubble3D val="0"/>
            <c:spPr>
              <a:solidFill>
                <a:srgbClr val="AEC48E">
                  <a:alpha val="8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CE4-4CC5-88AB-1E56A87338A4}"/>
              </c:ext>
            </c:extLst>
          </c:dPt>
          <c:dPt>
            <c:idx val="3"/>
            <c:invertIfNegative val="0"/>
            <c:bubble3D val="0"/>
            <c:spPr>
              <a:solidFill>
                <a:srgbClr val="AEC48E">
                  <a:alpha val="7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CE4-4CC5-88AB-1E56A87338A4}"/>
              </c:ext>
            </c:extLst>
          </c:dPt>
          <c:dPt>
            <c:idx val="4"/>
            <c:invertIfNegative val="0"/>
            <c:bubble3D val="0"/>
            <c:spPr>
              <a:solidFill>
                <a:srgbClr val="AEC48E">
                  <a:alpha val="5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CE4-4CC5-88AB-1E56A87338A4}"/>
              </c:ext>
            </c:extLst>
          </c:dPt>
          <c:dPt>
            <c:idx val="5"/>
            <c:invertIfNegative val="0"/>
            <c:bubble3D val="0"/>
            <c:spPr>
              <a:solidFill>
                <a:srgbClr val="AEC48E">
                  <a:alpha val="35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CE4-4CC5-88AB-1E56A87338A4}"/>
              </c:ext>
            </c:extLst>
          </c:dPt>
          <c:dPt>
            <c:idx val="6"/>
            <c:invertIfNegative val="0"/>
            <c:bubble3D val="0"/>
            <c:spPr>
              <a:solidFill>
                <a:srgbClr val="AEC48E">
                  <a:alpha val="3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CE4-4CC5-88AB-1E56A87338A4}"/>
              </c:ext>
            </c:extLst>
          </c:dPt>
          <c:dPt>
            <c:idx val="7"/>
            <c:invertIfNegative val="0"/>
            <c:bubble3D val="0"/>
            <c:spPr>
              <a:solidFill>
                <a:srgbClr val="AEC48E">
                  <a:alpha val="1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CCE4-4CC5-88AB-1E56A87338A4}"/>
              </c:ext>
            </c:extLst>
          </c:dPt>
          <c:dPt>
            <c:idx val="8"/>
            <c:invertIfNegative val="0"/>
            <c:bubble3D val="0"/>
            <c:spPr>
              <a:solidFill>
                <a:srgbClr val="AEC48E">
                  <a:alpha val="5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CCE4-4CC5-88AB-1E56A87338A4}"/>
              </c:ext>
            </c:extLst>
          </c:dPt>
          <c:dPt>
            <c:idx val="9"/>
            <c:invertIfNegative val="0"/>
            <c:bubble3D val="0"/>
            <c:spPr>
              <a:solidFill>
                <a:srgbClr val="AEC48E">
                  <a:alpha val="2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CCE4-4CC5-88AB-1E56A87338A4}"/>
              </c:ext>
            </c:extLst>
          </c:dPt>
          <c:dLbls>
            <c:dLbl>
              <c:idx val="0"/>
              <c:layout>
                <c:manualLayout>
                  <c:x val="-9.6477674452327258E-2"/>
                  <c:y val="3.535109357814244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9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F61A1789-802C-471B-8BDD-703AE0742C47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9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9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8.6390333565473348E-2"/>
                  <c:y val="3.545932229350504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8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43A375B4-DC82-4FDD-B288-466F0C88DFDC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8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8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6.5780593841242463E-2"/>
                  <c:y val="3.27919386252491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75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85BEED39-0386-43D5-B09A-7BFECFF64F9E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75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75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7.35194872343298E-2"/>
                  <c:y val="3.53143954425759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6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9860ADBF-5BFE-49B5-90C9-95CE16154A03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6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6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3.6759743617164865E-2"/>
                  <c:y val="3.53143954425759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6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0A62C43C-FFB6-42F9-B61D-78E0DCF6D126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6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6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5.4172253751611381E-2"/>
                  <c:y val="3.27919386252491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4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EA8F5252-732A-481D-B8A4-E5706B4E8203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4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4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-4.0629190313708569E-2"/>
                  <c:y val="3.53145940612230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25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49926F9B-116C-4CC8-AEA1-BADEB4C7FA3E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25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25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-5.2237530403339581E-2"/>
                  <c:y val="3.53143954425760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2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01BA935E-E1AC-407C-9D7E-1C2E0E014251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2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2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8"/>
              <c:layout>
                <c:manualLayout>
                  <c:x val="-5.4172253751611402E-2"/>
                  <c:y val="3.53143954425760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10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FF85C058-1C45-42AF-9AAB-2A4C29FCBA16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10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10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layout>
                <c:manualLayout>
                  <c:x val="-4.4498637010252202E-2"/>
                  <c:y val="3.53143954425759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prstClr val="white">
                            <a:alpha val="5000"/>
                          </a:prst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defRPr>
                    </a:pPr>
                    <a:fld id="{43E7E9EF-C330-4217-B0BC-9C4BD0E4CBE1}" type="CATEGORYNAME">
                      <a:rPr lang="zh-CN" altLang="en-US"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rPr>
                      <a:pPr>
                        <a:defRPr sz="1300">
                          <a:solidFill>
                            <a:prstClr val="white">
                              <a:alpha val="5000"/>
                            </a:prstClr>
                          </a:solidFill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prstClr val="white">
                          <a:alpha val="5000"/>
                        </a:prstClr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CCE4-4CC5-88AB-1E56A87338A4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评测对比</c:v>
                </c:pt>
                <c:pt idx="8">
                  <c:v>同事推荐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CCE4-4CC5-88AB-1E56A87338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603077456"/>
        <c:axId val="603060592"/>
      </c:barChart>
      <c:catAx>
        <c:axId val="6030774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03060592"/>
        <c:crosses val="autoZero"/>
        <c:auto val="1"/>
        <c:lblAlgn val="ctr"/>
        <c:lblOffset val="100"/>
        <c:noMultiLvlLbl val="0"/>
      </c:catAx>
      <c:valAx>
        <c:axId val="60306059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603077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85107982908354218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0">
                  <a:srgbClr val="304DAD"/>
                </a:gs>
                <a:gs pos="39000">
                  <a:srgbClr val="258AE4"/>
                </a:gs>
                <a:gs pos="95000">
                  <a:srgbClr val="4AD1D3"/>
                </a:gs>
              </a:gsLst>
              <a:lin ang="8100000" scaled="0"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>
                <a:outerShdw blurRad="127000" dist="63500" dir="36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87-49BD-980C-22442D260522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87-49BD-980C-22442D260522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87-49BD-980C-22442D260522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87-49BD-980C-22442D260522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887-49BD-980C-22442D260522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87-49BD-980C-22442D260522}"/>
              </c:ext>
            </c:extLst>
          </c:dPt>
          <c:dPt>
            <c:idx val="6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87-49BD-980C-22442D260522}"/>
              </c:ext>
            </c:extLst>
          </c:dPt>
          <c:dPt>
            <c:idx val="7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887-49BD-980C-22442D260522}"/>
              </c:ext>
            </c:extLst>
          </c:dPt>
          <c:dPt>
            <c:idx val="8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887-49BD-980C-22442D260522}"/>
              </c:ext>
            </c:extLst>
          </c:dPt>
          <c:dPt>
            <c:idx val="9"/>
            <c:invertIfNegative val="0"/>
            <c:bubble3D val="0"/>
            <c:spPr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887-49BD-980C-22442D260522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887-49BD-980C-22442D260522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887-49BD-980C-22442D260522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8887-49BD-980C-22442D260522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8887-49BD-980C-22442D260522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8887-49BD-980C-22442D260522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8887-49BD-980C-22442D260522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lumMod val="65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8887-49BD-980C-22442D26052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rgbClr val="434343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评测对比</c:v>
                </c:pt>
                <c:pt idx="8">
                  <c:v>同事推荐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8887-49BD-980C-22442D260522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500"/>
        <c:overlap val="100"/>
        <c:axId val="603075824"/>
        <c:axId val="603072560"/>
      </c:barChart>
      <c:catAx>
        <c:axId val="60307582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03072560"/>
        <c:crosses val="autoZero"/>
        <c:auto val="1"/>
        <c:lblAlgn val="ctr"/>
        <c:lblOffset val="100"/>
        <c:tickLblSkip val="1"/>
        <c:noMultiLvlLbl val="0"/>
      </c:catAx>
      <c:valAx>
        <c:axId val="603072560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ysClr val="windowText" lastClr="000000">
                  <a:lumMod val="15000"/>
                  <a:lumOff val="85000"/>
                  <a:alpha val="50000"/>
                </a:sys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03075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85107982908354218"/>
          <c:h val="0.76513332576875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 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98-466A-9C80-DB72CCE0A8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598-466A-9C80-DB72CCE0A86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 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598-466A-9C80-DB72CCE0A8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598-466A-9C80-DB72CCE0A860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 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598-466A-9C80-DB72CCE0A8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Sheet1!$B$4</c:f>
              <c:numCache>
                <c:formatCode>General</c:formatCode>
                <c:ptCount val="1"/>
                <c:pt idx="0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598-466A-9C80-DB72CCE0A860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0"/>
        <c:overlap val="20"/>
        <c:axId val="603078544"/>
        <c:axId val="603069840"/>
      </c:barChart>
      <c:catAx>
        <c:axId val="6030785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03069840"/>
        <c:crosses val="autoZero"/>
        <c:auto val="1"/>
        <c:lblAlgn val="ctr"/>
        <c:lblOffset val="100"/>
        <c:tickLblSkip val="1"/>
        <c:noMultiLvlLbl val="0"/>
      </c:catAx>
      <c:valAx>
        <c:axId val="603069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307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336088154270005E-2"/>
          <c:y val="6.2067400431181197E-2"/>
          <c:w val="0.85107982908354218"/>
          <c:h val="0.76513332576875104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Sheet1!$A$5</c:f>
              <c:strCache>
                <c:ptCount val="1"/>
                <c:pt idx="0">
                  <c:v>品牌印象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Sheet1!$B$5</c:f>
              <c:numCache>
                <c:formatCode>General</c:formatCode>
                <c:ptCount val="1"/>
                <c:pt idx="0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923-4585-A000-5B96A083AFEE}"/>
            </c:ext>
          </c:extLst>
        </c:ser>
        <c:ser>
          <c:idx val="4"/>
          <c:order val="1"/>
          <c:tx>
            <c:strRef>
              <c:f>Sheet1!$A$6</c:f>
              <c:strCache>
                <c:ptCount val="1"/>
                <c:pt idx="0">
                  <c:v>预算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Sheet1!$B$6</c:f>
              <c:numCache>
                <c:formatCode>General</c:formatCode>
                <c:ptCount val="1"/>
                <c:pt idx="0">
                  <c:v>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923-4585-A000-5B96A083AFEE}"/>
            </c:ext>
          </c:extLst>
        </c:ser>
        <c:ser>
          <c:idx val="5"/>
          <c:order val="2"/>
          <c:tx>
            <c:strRef>
              <c:f>Sheet1!$A$7</c:f>
              <c:strCache>
                <c:ptCount val="1"/>
                <c:pt idx="0">
                  <c:v>清晰度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Sheet1!$B$7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923-4585-A000-5B96A083AFEE}"/>
            </c:ext>
          </c:extLst>
        </c:ser>
        <c:ser>
          <c:idx val="6"/>
          <c:order val="3"/>
          <c:tx>
            <c:strRef>
              <c:f>Sheet1!$A$8</c:f>
              <c:strCache>
                <c:ptCount val="1"/>
                <c:pt idx="0">
                  <c:v>评价不错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Sheet1!$B$8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923-4585-A000-5B96A083AFEE}"/>
            </c:ext>
          </c:extLst>
        </c:ser>
        <c:ser>
          <c:idx val="7"/>
          <c:order val="4"/>
          <c:tx>
            <c:strRef>
              <c:f>Sheet1!$A$9</c:f>
              <c:strCache>
                <c:ptCount val="1"/>
                <c:pt idx="0">
                  <c:v>评测对比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Sheet1!$B$9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4923-4585-A000-5B96A083AFEE}"/>
            </c:ext>
          </c:extLst>
        </c:ser>
        <c:ser>
          <c:idx val="8"/>
          <c:order val="5"/>
          <c:tx>
            <c:strRef>
              <c:f>Sheet1!$A$10</c:f>
              <c:strCache>
                <c:ptCount val="1"/>
                <c:pt idx="0">
                  <c:v>同事推荐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Sheet1!$B$10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4923-4585-A000-5B96A083AFEE}"/>
            </c:ext>
          </c:extLst>
        </c:ser>
        <c:ser>
          <c:idx val="9"/>
          <c:order val="6"/>
          <c:tx>
            <c:strRef>
              <c:f>Sheet1!$A$11</c:f>
              <c:strCache>
                <c:ptCount val="1"/>
                <c:pt idx="0">
                  <c:v>指定购买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923-4585-A000-5B96A083AFEE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4923-4585-A000-5B96A083AF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>
                        <a:alpha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cat>
          <c:val>
            <c:numRef>
              <c:f>Sheet1!$B$11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4923-4585-A000-5B96A083AFEE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0"/>
        <c:overlap val="20"/>
        <c:axId val="603090512"/>
        <c:axId val="603081264"/>
      </c:barChart>
      <c:catAx>
        <c:axId val="6030905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03081264"/>
        <c:crosses val="autoZero"/>
        <c:auto val="1"/>
        <c:lblAlgn val="ctr"/>
        <c:lblOffset val="100"/>
        <c:tickLblSkip val="1"/>
        <c:noMultiLvlLbl val="0"/>
      </c:catAx>
      <c:valAx>
        <c:axId val="603081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309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4478249826757433E-2"/>
          <c:y val="6.2067400431181197E-2"/>
          <c:w val="0.88293769225221597"/>
          <c:h val="0.799814245562996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tl" rotWithShape="0">
                  <a:prstClr val="black">
                    <a:alpha val="1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F4-4AA1-873A-857059B26B8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F4-4AA1-873A-857059B26B8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>
                <a:outerShdw blurRad="127000" dist="63500" dir="3600000" algn="ctr" rotWithShape="0">
                  <a:srgbClr val="000000">
                    <a:alpha val="1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F4-4AA1-873A-857059B26B8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F4-4AA1-873A-857059B26B8F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EF4-4AA1-873A-857059B26B8F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EF4-4AA1-873A-857059B26B8F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EF4-4AA1-873A-857059B26B8F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EF4-4AA1-873A-857059B26B8F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EF4-4AA1-873A-857059B26B8F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7EF4-4AA1-873A-857059B26B8F}"/>
              </c:ext>
            </c:extLst>
          </c:dPt>
          <c:dLbls>
            <c:dLbl>
              <c:idx val="0"/>
              <c:layout>
                <c:manualLayout>
                  <c:x val="-1.7277092181041071E-3"/>
                  <c:y val="-2.40192872985725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0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67430309432308E-17"/>
                  <c:y val="-2.40192872985725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0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1.80144654739294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0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separator>;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7EF4-4AA1-873A-857059B26B8F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00" b="0" i="0" u="none" strike="noStrike" kern="1200" baseline="0">
                      <a:solidFill>
                        <a:schemeClr val="bg1">
                          <a:alpha val="50000"/>
                        </a:schemeClr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7EF4-4AA1-873A-857059B26B8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评价好</c:v>
                </c:pt>
                <c:pt idx="7">
                  <c:v>评测对比</c:v>
                </c:pt>
                <c:pt idx="8">
                  <c:v>推荐购买</c:v>
                </c:pt>
                <c:pt idx="9">
                  <c:v>指定购买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7EF4-4AA1-873A-857059B26B8F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00"/>
        <c:axId val="603061680"/>
        <c:axId val="603070384"/>
      </c:barChart>
      <c:catAx>
        <c:axId val="6030616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03070384"/>
        <c:crosses val="autoZero"/>
        <c:auto val="1"/>
        <c:lblAlgn val="ctr"/>
        <c:lblOffset val="100"/>
        <c:tickLblSkip val="1"/>
        <c:noMultiLvlLbl val="0"/>
      </c:catAx>
      <c:valAx>
        <c:axId val="6030703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306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570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291373B-9677-4C16-89AF-92A5688DAE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333" y="0"/>
            <a:ext cx="5959144" cy="388136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6CC379C-2699-4293-817F-1E45A80C82E4}"/>
              </a:ext>
            </a:extLst>
          </p:cNvPr>
          <p:cNvGrpSpPr/>
          <p:nvPr userDrawn="1"/>
        </p:nvGrpSpPr>
        <p:grpSpPr>
          <a:xfrm>
            <a:off x="-7398401" y="-4908518"/>
            <a:ext cx="25102514" cy="17826749"/>
            <a:chOff x="-7398401" y="-4908518"/>
            <a:chExt cx="25102514" cy="1782674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B0D2D3F5-6393-43C4-9AE5-8709895DB688}"/>
                </a:ext>
              </a:extLst>
            </p:cNvPr>
            <p:cNvSpPr/>
            <p:nvPr/>
          </p:nvSpPr>
          <p:spPr>
            <a:xfrm>
              <a:off x="-7398401" y="-4908518"/>
              <a:ext cx="992834" cy="97783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C7B33D9C-C0C3-44D7-B493-6E63D596C49E}"/>
                </a:ext>
              </a:extLst>
            </p:cNvPr>
            <p:cNvSpPr/>
            <p:nvPr/>
          </p:nvSpPr>
          <p:spPr>
            <a:xfrm>
              <a:off x="16711279" y="-4908518"/>
              <a:ext cx="992834" cy="97783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AAA17A4-2706-4C59-96FF-0CDD2FA226F5}"/>
                </a:ext>
              </a:extLst>
            </p:cNvPr>
            <p:cNvSpPr/>
            <p:nvPr/>
          </p:nvSpPr>
          <p:spPr>
            <a:xfrm>
              <a:off x="-7398401" y="11940395"/>
              <a:ext cx="992834" cy="97783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6849EDA-B7E6-49BF-B0C5-2FCA8A7040E1}"/>
                </a:ext>
              </a:extLst>
            </p:cNvPr>
            <p:cNvSpPr/>
            <p:nvPr/>
          </p:nvSpPr>
          <p:spPr>
            <a:xfrm>
              <a:off x="16711279" y="11940395"/>
              <a:ext cx="992834" cy="977836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0E71281-5C79-4DB7-9CF6-F4C59BEC01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9F2F9"/>
              </a:gs>
              <a:gs pos="55000">
                <a:srgbClr val="C6D3E4">
                  <a:alpha val="85000"/>
                </a:srgbClr>
              </a:gs>
              <a:gs pos="100000">
                <a:srgbClr val="C6D3E4"/>
              </a:gs>
            </a:gsLst>
            <a:lin ang="27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6F75C6A-9CD6-464E-8BCE-7C2D2F5C74F7}"/>
              </a:ext>
            </a:extLst>
          </p:cNvPr>
          <p:cNvGrpSpPr/>
          <p:nvPr userDrawn="1"/>
        </p:nvGrpSpPr>
        <p:grpSpPr>
          <a:xfrm>
            <a:off x="8786746" y="-1759800"/>
            <a:ext cx="8791421" cy="6519829"/>
            <a:chOff x="8786746" y="-1759800"/>
            <a:chExt cx="8791421" cy="651982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ED5F0905-ABBD-416B-9BB4-95A5C5D6E866}"/>
                </a:ext>
              </a:extLst>
            </p:cNvPr>
            <p:cNvSpPr/>
            <p:nvPr/>
          </p:nvSpPr>
          <p:spPr>
            <a:xfrm>
              <a:off x="8786747" y="-1759800"/>
              <a:ext cx="8791420" cy="6519829"/>
            </a:xfrm>
            <a:prstGeom prst="roundRect">
              <a:avLst>
                <a:gd name="adj" fmla="val 1941"/>
              </a:avLst>
            </a:prstGeom>
            <a:solidFill>
              <a:srgbClr val="E1EBF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27000" dir="13500000" algn="br" rotWithShape="0">
                <a:srgbClr val="FFFFFF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EEF2F9"/>
                </a:solidFill>
                <a:latin typeface="思源黑体 CN Light"/>
                <a:ea typeface="思源黑体 CN Regular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1B097B6F-770C-4AFB-8557-95C3C4131340}"/>
                </a:ext>
              </a:extLst>
            </p:cNvPr>
            <p:cNvSpPr/>
            <p:nvPr/>
          </p:nvSpPr>
          <p:spPr>
            <a:xfrm>
              <a:off x="8786746" y="-1759800"/>
              <a:ext cx="8791419" cy="6519829"/>
            </a:xfrm>
            <a:prstGeom prst="roundRect">
              <a:avLst>
                <a:gd name="adj" fmla="val 1941"/>
              </a:avLst>
            </a:prstGeom>
            <a:gradFill>
              <a:gsLst>
                <a:gs pos="40000">
                  <a:srgbClr val="DDE5EF"/>
                </a:gs>
                <a:gs pos="97000">
                  <a:srgbClr val="F1F5F9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27000" dir="2700000" algn="tl" rotWithShape="0">
                <a:srgbClr val="CACED4">
                  <a:alpha val="5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EEF2F9"/>
                </a:solidFill>
                <a:latin typeface="思源黑体 CN Light"/>
                <a:ea typeface="思源黑体 CN Regular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2BBF6EF-ECFA-4EE0-B552-724C718BE479}"/>
              </a:ext>
            </a:extLst>
          </p:cNvPr>
          <p:cNvGrpSpPr/>
          <p:nvPr userDrawn="1"/>
        </p:nvGrpSpPr>
        <p:grpSpPr>
          <a:xfrm>
            <a:off x="8786747" y="5469811"/>
            <a:ext cx="8791420" cy="6519829"/>
            <a:chOff x="8786747" y="5469811"/>
            <a:chExt cx="8791420" cy="6519829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6A8E285C-30BA-4FB7-8ACB-52B6488239B5}"/>
                </a:ext>
              </a:extLst>
            </p:cNvPr>
            <p:cNvSpPr/>
            <p:nvPr/>
          </p:nvSpPr>
          <p:spPr>
            <a:xfrm>
              <a:off x="8786747" y="5469811"/>
              <a:ext cx="8791420" cy="6519829"/>
            </a:xfrm>
            <a:prstGeom prst="roundRect">
              <a:avLst>
                <a:gd name="adj" fmla="val 1941"/>
              </a:avLst>
            </a:prstGeom>
            <a:solidFill>
              <a:srgbClr val="E1EBF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27000" dir="13500000" algn="br" rotWithShape="0">
                <a:srgbClr val="FFFFFF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EEF2F9"/>
                </a:solidFill>
                <a:latin typeface="思源黑体 CN Light"/>
                <a:ea typeface="思源黑体 CN Regular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A2AA01E0-C279-4B2C-B4FB-E8C01CA1ACC5}"/>
                </a:ext>
              </a:extLst>
            </p:cNvPr>
            <p:cNvSpPr/>
            <p:nvPr/>
          </p:nvSpPr>
          <p:spPr>
            <a:xfrm>
              <a:off x="8786747" y="5469811"/>
              <a:ext cx="8791418" cy="6519829"/>
            </a:xfrm>
            <a:prstGeom prst="roundRect">
              <a:avLst>
                <a:gd name="adj" fmla="val 1941"/>
              </a:avLst>
            </a:prstGeom>
            <a:gradFill>
              <a:gsLst>
                <a:gs pos="40000">
                  <a:srgbClr val="DDE5EF"/>
                </a:gs>
                <a:gs pos="97000">
                  <a:srgbClr val="F1F5F9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27000" dir="2700000" algn="tl" rotWithShape="0">
                <a:srgbClr val="CACED4">
                  <a:alpha val="5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EEF2F9"/>
                </a:solidFill>
                <a:latin typeface="思源黑体 CN Light"/>
                <a:ea typeface="思源黑体 CN Regular"/>
              </a:endParaRP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420B2652-35A3-4806-8B00-E750163F9CDF}"/>
              </a:ext>
            </a:extLst>
          </p:cNvPr>
          <p:cNvSpPr/>
          <p:nvPr userDrawn="1"/>
        </p:nvSpPr>
        <p:spPr>
          <a:xfrm flipH="1">
            <a:off x="-152391" y="-143702"/>
            <a:ext cx="8247175" cy="25027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04DAD"/>
              </a:gs>
              <a:gs pos="39000">
                <a:srgbClr val="258AE4"/>
              </a:gs>
              <a:gs pos="95000">
                <a:srgbClr val="4AD1D3"/>
              </a:gs>
            </a:gsLst>
            <a:lin ang="8100000" scaled="0"/>
          </a:gradFill>
          <a:ln w="0">
            <a:noFill/>
          </a:ln>
          <a:effectLst>
            <a:outerShdw blurRad="317500" dist="317500" dir="2699999" sx="95000" sy="95000" rotWithShape="0">
              <a:srgbClr val="B7C8D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l"/>
            <a:endParaRPr lang="zh-CN" altLang="en-US" sz="1600" dirty="0">
              <a:solidFill>
                <a:srgbClr val="3A3B4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35D5139-5DE2-4EC8-8193-0D52D6A3C049}"/>
              </a:ext>
            </a:extLst>
          </p:cNvPr>
          <p:cNvGrpSpPr/>
          <p:nvPr userDrawn="1"/>
        </p:nvGrpSpPr>
        <p:grpSpPr>
          <a:xfrm>
            <a:off x="-696636" y="3188969"/>
            <a:ext cx="8791420" cy="6519829"/>
            <a:chOff x="-696636" y="3188969"/>
            <a:chExt cx="8791420" cy="6519829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C6A8F0BD-3410-44CA-86B0-BBB562B9DDE7}"/>
                </a:ext>
              </a:extLst>
            </p:cNvPr>
            <p:cNvSpPr/>
            <p:nvPr/>
          </p:nvSpPr>
          <p:spPr>
            <a:xfrm>
              <a:off x="-696636" y="3188969"/>
              <a:ext cx="8791420" cy="6519829"/>
            </a:xfrm>
            <a:prstGeom prst="roundRect">
              <a:avLst>
                <a:gd name="adj" fmla="val 1941"/>
              </a:avLst>
            </a:prstGeom>
            <a:solidFill>
              <a:srgbClr val="E1EBF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27000" dir="13500000" algn="br" rotWithShape="0">
                <a:srgbClr val="FFFFFF"/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EEF2F9"/>
                </a:solidFill>
                <a:latin typeface="思源黑体 CN Light"/>
                <a:ea typeface="思源黑体 CN Regular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C6F3684E-CD3F-44A1-8FF9-C321EC626930}"/>
                </a:ext>
              </a:extLst>
            </p:cNvPr>
            <p:cNvSpPr/>
            <p:nvPr/>
          </p:nvSpPr>
          <p:spPr>
            <a:xfrm>
              <a:off x="-696636" y="3188970"/>
              <a:ext cx="8791420" cy="6519828"/>
            </a:xfrm>
            <a:prstGeom prst="roundRect">
              <a:avLst>
                <a:gd name="adj" fmla="val 1941"/>
              </a:avLst>
            </a:prstGeom>
            <a:gradFill>
              <a:gsLst>
                <a:gs pos="40000">
                  <a:srgbClr val="DDE5EF"/>
                </a:gs>
                <a:gs pos="97000">
                  <a:srgbClr val="F1F5F9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27000" dir="2700000" algn="tl" rotWithShape="0">
                <a:srgbClr val="CACED4">
                  <a:alpha val="5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EEF2F9"/>
                </a:solidFill>
                <a:latin typeface="思源黑体 CN Light"/>
                <a:ea typeface="思源黑体 CN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749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B8BB51B-EDC1-471A-BB7C-214122CFCA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84"/>
            <a:ext cx="12192000" cy="685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3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C045F90-A973-40F1-B6A3-B61CF51629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29" y="86"/>
            <a:ext cx="12193057" cy="68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6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74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538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1.png"/><Relationship Id="rId18" Type="http://schemas.openxmlformats.org/officeDocument/2006/relationships/image" Target="../media/image20.sv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openxmlformats.org/officeDocument/2006/relationships/image" Target="../media/image14.svg"/><Relationship Id="rId17" Type="http://schemas.openxmlformats.org/officeDocument/2006/relationships/image" Target="../media/image13.png"/><Relationship Id="rId2" Type="http://schemas.openxmlformats.org/officeDocument/2006/relationships/image" Target="../media/image4.jpg"/><Relationship Id="rId16" Type="http://schemas.openxmlformats.org/officeDocument/2006/relationships/image" Target="../media/image18.svg"/><Relationship Id="rId20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10" Type="http://schemas.openxmlformats.org/officeDocument/2006/relationships/image" Target="../media/image12.svg"/><Relationship Id="rId19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14" Type="http://schemas.openxmlformats.org/officeDocument/2006/relationships/image" Target="../media/image1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chart" Target="../charts/chart2.xml"/><Relationship Id="rId7" Type="http://schemas.openxmlformats.org/officeDocument/2006/relationships/image" Target="../media/image28.sv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3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chart" Target="../charts/chart4.xml"/><Relationship Id="rId10" Type="http://schemas.openxmlformats.org/officeDocument/2006/relationships/image" Target="../media/image43.svg"/><Relationship Id="rId4" Type="http://schemas.microsoft.com/office/2007/relationships/hdphoto" Target="../media/hdphoto2.wdp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image" Target="../media/image57.svg"/><Relationship Id="rId3" Type="http://schemas.openxmlformats.org/officeDocument/2006/relationships/image" Target="../media/image45.svg"/><Relationship Id="rId21" Type="http://schemas.openxmlformats.org/officeDocument/2006/relationships/image" Target="../media/image42.png"/><Relationship Id="rId7" Type="http://schemas.openxmlformats.org/officeDocument/2006/relationships/image" Target="../media/image6.png"/><Relationship Id="rId12" Type="http://schemas.openxmlformats.org/officeDocument/2006/relationships/image" Target="../media/image51.svg"/><Relationship Id="rId17" Type="http://schemas.openxmlformats.org/officeDocument/2006/relationships/image" Target="../media/image40.png"/><Relationship Id="rId2" Type="http://schemas.openxmlformats.org/officeDocument/2006/relationships/image" Target="../media/image32.png"/><Relationship Id="rId16" Type="http://schemas.openxmlformats.org/officeDocument/2006/relationships/image" Target="../media/image55.svg"/><Relationship Id="rId20" Type="http://schemas.openxmlformats.org/officeDocument/2006/relationships/image" Target="../media/image59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24" Type="http://schemas.openxmlformats.org/officeDocument/2006/relationships/image" Target="../media/image63.svg"/><Relationship Id="rId5" Type="http://schemas.microsoft.com/office/2007/relationships/hdphoto" Target="../media/hdphoto3.wdp"/><Relationship Id="rId15" Type="http://schemas.openxmlformats.org/officeDocument/2006/relationships/image" Target="../media/image39.png"/><Relationship Id="rId23" Type="http://schemas.openxmlformats.org/officeDocument/2006/relationships/image" Target="../media/image43.png"/><Relationship Id="rId10" Type="http://schemas.openxmlformats.org/officeDocument/2006/relationships/image" Target="../media/image49.svg"/><Relationship Id="rId19" Type="http://schemas.openxmlformats.org/officeDocument/2006/relationships/image" Target="../media/image41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Relationship Id="rId14" Type="http://schemas.openxmlformats.org/officeDocument/2006/relationships/image" Target="../media/image53.svg"/><Relationship Id="rId22" Type="http://schemas.openxmlformats.org/officeDocument/2006/relationships/image" Target="../media/image6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76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chart" Target="../charts/chart7.xml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EDBC309-BE9F-42A7-A687-B62AD61A6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84"/>
            <a:ext cx="12192000" cy="68576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1EBBB09-24B6-41AD-A52F-C1BB80714D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45" r="19865" b="27604"/>
          <a:stretch/>
        </p:blipFill>
        <p:spPr>
          <a:xfrm>
            <a:off x="2797677" y="1528500"/>
            <a:ext cx="6541640" cy="4408965"/>
          </a:xfrm>
          <a:custGeom>
            <a:avLst/>
            <a:gdLst>
              <a:gd name="connsiteX0" fmla="*/ 0 w 6541640"/>
              <a:gd name="connsiteY0" fmla="*/ 0 h 4408965"/>
              <a:gd name="connsiteX1" fmla="*/ 6541640 w 6541640"/>
              <a:gd name="connsiteY1" fmla="*/ 0 h 4408965"/>
              <a:gd name="connsiteX2" fmla="*/ 6541640 w 6541640"/>
              <a:gd name="connsiteY2" fmla="*/ 3578426 h 4408965"/>
              <a:gd name="connsiteX3" fmla="*/ 5989102 w 6541640"/>
              <a:gd name="connsiteY3" fmla="*/ 3578426 h 4408965"/>
              <a:gd name="connsiteX4" fmla="*/ 5989102 w 6541640"/>
              <a:gd name="connsiteY4" fmla="*/ 3989151 h 4408965"/>
              <a:gd name="connsiteX5" fmla="*/ 6541640 w 6541640"/>
              <a:gd name="connsiteY5" fmla="*/ 3989151 h 4408965"/>
              <a:gd name="connsiteX6" fmla="*/ 6541640 w 6541640"/>
              <a:gd name="connsiteY6" fmla="*/ 4408965 h 4408965"/>
              <a:gd name="connsiteX7" fmla="*/ 0 w 6541640"/>
              <a:gd name="connsiteY7" fmla="*/ 4408965 h 440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41640" h="4408965">
                <a:moveTo>
                  <a:pt x="0" y="0"/>
                </a:moveTo>
                <a:lnTo>
                  <a:pt x="6541640" y="0"/>
                </a:lnTo>
                <a:lnTo>
                  <a:pt x="6541640" y="3578426"/>
                </a:lnTo>
                <a:lnTo>
                  <a:pt x="5989102" y="3578426"/>
                </a:lnTo>
                <a:lnTo>
                  <a:pt x="5989102" y="3989151"/>
                </a:lnTo>
                <a:lnTo>
                  <a:pt x="6541640" y="3989151"/>
                </a:lnTo>
                <a:lnTo>
                  <a:pt x="6541640" y="4408965"/>
                </a:lnTo>
                <a:lnTo>
                  <a:pt x="0" y="4408965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6865C47-FF05-43EC-8BF1-0A7520D99C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792" y="334692"/>
            <a:ext cx="727611" cy="72761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FF99A3-88F9-490A-9C28-28212AA3BD37}"/>
              </a:ext>
            </a:extLst>
          </p:cNvPr>
          <p:cNvSpPr/>
          <p:nvPr/>
        </p:nvSpPr>
        <p:spPr>
          <a:xfrm>
            <a:off x="750275" y="1502754"/>
            <a:ext cx="3626894" cy="2359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kern="0" spc="100" dirty="0">
                <a:solidFill>
                  <a:srgbClr val="DFC775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用户不只是</a:t>
            </a:r>
            <a:endParaRPr lang="en-US" altLang="zh-CN" sz="2800" kern="0" spc="100" dirty="0">
              <a:solidFill>
                <a:srgbClr val="DFC775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  <a:p>
            <a:pPr>
              <a:lnSpc>
                <a:spcPct val="135000"/>
              </a:lnSpc>
            </a:pPr>
            <a:r>
              <a:rPr lang="zh-CN" altLang="en-US" sz="2800" kern="0" spc="100" dirty="0">
                <a:solidFill>
                  <a:srgbClr val="DFC775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追求</a:t>
            </a:r>
            <a:r>
              <a:rPr lang="zh-CN" altLang="en-US" sz="2800" kern="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好的画质</a:t>
            </a:r>
            <a:endParaRPr lang="en-US" altLang="zh-CN" sz="2800" kern="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  <a:p>
            <a:pPr>
              <a:lnSpc>
                <a:spcPct val="135000"/>
              </a:lnSpc>
            </a:pPr>
            <a:r>
              <a:rPr lang="zh-CN" altLang="en-US" sz="2800" kern="0" spc="100" dirty="0">
                <a:solidFill>
                  <a:srgbClr val="DFC775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也偏向喜欢</a:t>
            </a:r>
            <a:endParaRPr lang="en-US" altLang="zh-CN" sz="2800" kern="0" spc="100" dirty="0">
              <a:solidFill>
                <a:srgbClr val="DFC775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  <a:p>
            <a:pPr>
              <a:lnSpc>
                <a:spcPct val="135000"/>
              </a:lnSpc>
            </a:pPr>
            <a:r>
              <a:rPr lang="zh-CN" altLang="en-US" sz="2800" kern="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智能化</a:t>
            </a:r>
            <a:r>
              <a:rPr lang="zh-CN" altLang="en-US" sz="2800" kern="0" spc="100" dirty="0">
                <a:solidFill>
                  <a:srgbClr val="DFC775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的</a:t>
            </a:r>
            <a:r>
              <a:rPr lang="zh-CN" altLang="en-US" sz="2800" kern="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投影产品</a:t>
            </a:r>
            <a:endParaRPr lang="zh-CN" altLang="en-US" sz="28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85A8014-8ED8-4D33-8412-5152226BC153}"/>
              </a:ext>
            </a:extLst>
          </p:cNvPr>
          <p:cNvSpPr txBox="1"/>
          <p:nvPr/>
        </p:nvSpPr>
        <p:spPr>
          <a:xfrm>
            <a:off x="1541956" y="450340"/>
            <a:ext cx="20473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spc="5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E540</a:t>
            </a:r>
            <a:r>
              <a:rPr lang="zh-CN" altLang="en-US" sz="2200" spc="5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调研结果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CD7C248-1D9F-439E-AA86-A43117007D8C}"/>
              </a:ext>
            </a:extLst>
          </p:cNvPr>
          <p:cNvGrpSpPr/>
          <p:nvPr/>
        </p:nvGrpSpPr>
        <p:grpSpPr>
          <a:xfrm>
            <a:off x="816278" y="4471065"/>
            <a:ext cx="3959645" cy="1142047"/>
            <a:chOff x="890573" y="4803412"/>
            <a:chExt cx="3959645" cy="114204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985DBC1B-F501-4047-B771-2652B00F285C}"/>
                </a:ext>
              </a:extLst>
            </p:cNvPr>
            <p:cNvGrpSpPr/>
            <p:nvPr/>
          </p:nvGrpSpPr>
          <p:grpSpPr>
            <a:xfrm>
              <a:off x="890573" y="4823484"/>
              <a:ext cx="827290" cy="1121975"/>
              <a:chOff x="8490969" y="3336329"/>
              <a:chExt cx="1773368" cy="2405053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xmlns="" id="{8D85B38E-C077-415C-A0CB-0F0E17702544}"/>
                  </a:ext>
                </a:extLst>
              </p:cNvPr>
              <p:cNvSpPr/>
              <p:nvPr/>
            </p:nvSpPr>
            <p:spPr>
              <a:xfrm>
                <a:off x="8490969" y="3336752"/>
                <a:ext cx="1773368" cy="2404630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0"/>
              </a:p>
            </p:txBody>
          </p:sp>
          <p:pic>
            <p:nvPicPr>
              <p:cNvPr id="25" name="图形 24">
                <a:extLst>
                  <a:ext uri="{FF2B5EF4-FFF2-40B4-BE49-F238E27FC236}">
                    <a16:creationId xmlns:a16="http://schemas.microsoft.com/office/drawing/2014/main" xmlns="" id="{D44FEE9F-8765-42AB-A85C-F478132112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511271" y="3336329"/>
                <a:ext cx="1574381" cy="1472053"/>
              </a:xfrm>
              <a:prstGeom prst="rect">
                <a:avLst/>
              </a:prstGeom>
            </p:spPr>
          </p:pic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D1EAA39A-8665-475E-B301-4507BC54B434}"/>
                  </a:ext>
                </a:extLst>
              </p:cNvPr>
              <p:cNvSpPr txBox="1"/>
              <p:nvPr/>
            </p:nvSpPr>
            <p:spPr>
              <a:xfrm>
                <a:off x="8583932" y="4824869"/>
                <a:ext cx="1660361" cy="7587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700" spc="600" dirty="0">
                    <a:solidFill>
                      <a:srgbClr val="3F4547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阿里巴巴普惠体 R" panose="00020600040101010101" pitchFamily="18" charset="-122"/>
                  </a:rPr>
                  <a:t>方便</a:t>
                </a:r>
              </a:p>
            </p:txBody>
          </p:sp>
          <p:pic>
            <p:nvPicPr>
              <p:cNvPr id="27" name="图形 26">
                <a:extLst>
                  <a:ext uri="{FF2B5EF4-FFF2-40B4-BE49-F238E27FC236}">
                    <a16:creationId xmlns:a16="http://schemas.microsoft.com/office/drawing/2014/main" xmlns="" id="{0FFC92CA-FF23-4770-B8AF-A020D3E650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>
                <a:off x="9140493" y="4144667"/>
                <a:ext cx="551810" cy="515945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A78BB75-6465-4DC8-8A30-573D8C565FD2}"/>
                </a:ext>
              </a:extLst>
            </p:cNvPr>
            <p:cNvGrpSpPr/>
            <p:nvPr/>
          </p:nvGrpSpPr>
          <p:grpSpPr>
            <a:xfrm>
              <a:off x="2977963" y="4803412"/>
              <a:ext cx="829103" cy="1141798"/>
              <a:chOff x="12874539" y="3293835"/>
              <a:chExt cx="1777253" cy="2447547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xmlns="" id="{DBBE7472-F804-46BA-B798-617C8B1AE02A}"/>
                  </a:ext>
                </a:extLst>
              </p:cNvPr>
              <p:cNvSpPr/>
              <p:nvPr/>
            </p:nvSpPr>
            <p:spPr>
              <a:xfrm>
                <a:off x="12874539" y="3336752"/>
                <a:ext cx="1773368" cy="2404630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AD20A0EF-66F9-4D98-B941-31B28979A9C4}"/>
                  </a:ext>
                </a:extLst>
              </p:cNvPr>
              <p:cNvSpPr txBox="1"/>
              <p:nvPr/>
            </p:nvSpPr>
            <p:spPr>
              <a:xfrm>
                <a:off x="12967502" y="4824871"/>
                <a:ext cx="1660360" cy="7587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700" spc="600" dirty="0">
                    <a:solidFill>
                      <a:srgbClr val="3F4547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阿里巴巴普惠体 R" panose="00020600040101010101" pitchFamily="18" charset="-122"/>
                  </a:rPr>
                  <a:t>亮度</a:t>
                </a:r>
              </a:p>
            </p:txBody>
          </p:sp>
          <p:pic>
            <p:nvPicPr>
              <p:cNvPr id="22" name="图形 21">
                <a:extLst>
                  <a:ext uri="{FF2B5EF4-FFF2-40B4-BE49-F238E27FC236}">
                    <a16:creationId xmlns:a16="http://schemas.microsoft.com/office/drawing/2014/main" xmlns="" id="{4B5CEE4F-B9EC-4CD1-8BF6-282662E3BB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13031169" y="3293835"/>
                <a:ext cx="1620623" cy="1620623"/>
              </a:xfrm>
              <a:prstGeom prst="rect">
                <a:avLst/>
              </a:prstGeom>
            </p:spPr>
          </p:pic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xmlns="" id="{28889328-B0B1-42F3-9B34-220A67081A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>
                <a:off x="13470163" y="4117712"/>
                <a:ext cx="630811" cy="630811"/>
              </a:xfrm>
              <a:prstGeom prst="rect">
                <a:avLst/>
              </a:pr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397CC0A-C86D-475B-A599-03E359DB2BA2}"/>
                </a:ext>
              </a:extLst>
            </p:cNvPr>
            <p:cNvGrpSpPr/>
            <p:nvPr/>
          </p:nvGrpSpPr>
          <p:grpSpPr>
            <a:xfrm>
              <a:off x="4022928" y="4823483"/>
              <a:ext cx="827290" cy="1121976"/>
              <a:chOff x="15132283" y="3336328"/>
              <a:chExt cx="1773368" cy="2405054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xmlns="" id="{28142BF6-F02F-4E17-B7C7-7D3C58F1E4D6}"/>
                  </a:ext>
                </a:extLst>
              </p:cNvPr>
              <p:cNvSpPr/>
              <p:nvPr/>
            </p:nvSpPr>
            <p:spPr>
              <a:xfrm>
                <a:off x="15132283" y="3336752"/>
                <a:ext cx="1773368" cy="2404630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8165BAC0-51BF-4CA7-B315-19555DC3CFE6}"/>
                  </a:ext>
                </a:extLst>
              </p:cNvPr>
              <p:cNvSpPr txBox="1"/>
              <p:nvPr/>
            </p:nvSpPr>
            <p:spPr>
              <a:xfrm>
                <a:off x="15225246" y="4824870"/>
                <a:ext cx="1660361" cy="7587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700" spc="600" dirty="0">
                    <a:solidFill>
                      <a:srgbClr val="3F4547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阿里巴巴普惠体 R" panose="00020600040101010101" pitchFamily="18" charset="-122"/>
                  </a:rPr>
                  <a:t>手机</a:t>
                </a:r>
              </a:p>
            </p:txBody>
          </p:sp>
          <p:pic>
            <p:nvPicPr>
              <p:cNvPr id="18" name="图形 17">
                <a:extLst>
                  <a:ext uri="{FF2B5EF4-FFF2-40B4-BE49-F238E27FC236}">
                    <a16:creationId xmlns:a16="http://schemas.microsoft.com/office/drawing/2014/main" xmlns="" id="{A17D0D1A-485D-4FD6-ADC8-93B0A9E0E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4"/>
                  </a:ext>
                </a:extLst>
              </a:blip>
              <a:stretch>
                <a:fillRect/>
              </a:stretch>
            </p:blipFill>
            <p:spPr>
              <a:xfrm>
                <a:off x="15403341" y="3336328"/>
                <a:ext cx="1490074" cy="1462995"/>
              </a:xfrm>
              <a:prstGeom prst="rect">
                <a:avLst/>
              </a:prstGeom>
            </p:spPr>
          </p:pic>
          <p:pic>
            <p:nvPicPr>
              <p:cNvPr id="19" name="图形 18">
                <a:extLst>
                  <a:ext uri="{FF2B5EF4-FFF2-40B4-BE49-F238E27FC236}">
                    <a16:creationId xmlns:a16="http://schemas.microsoft.com/office/drawing/2014/main" xmlns="" id="{A91EB71D-7327-4218-896A-96E07B9333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6"/>
                  </a:ext>
                </a:extLst>
              </a:blip>
              <a:stretch>
                <a:fillRect/>
              </a:stretch>
            </p:blipFill>
            <p:spPr>
              <a:xfrm>
                <a:off x="15784133" y="4179920"/>
                <a:ext cx="522262" cy="522262"/>
              </a:xfrm>
              <a:prstGeom prst="rect">
                <a:avLst/>
              </a:prstGeom>
            </p:spPr>
          </p:pic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7BD6C8E-D1DE-4359-885A-2279289B4F2C}"/>
                </a:ext>
              </a:extLst>
            </p:cNvPr>
            <p:cNvGrpSpPr/>
            <p:nvPr/>
          </p:nvGrpSpPr>
          <p:grpSpPr>
            <a:xfrm>
              <a:off x="1933724" y="4823583"/>
              <a:ext cx="828378" cy="1121777"/>
              <a:chOff x="9255619" y="1234112"/>
              <a:chExt cx="911216" cy="123395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B0130352-C78C-4805-A9BF-3C3C016C04F4}"/>
                  </a:ext>
                </a:extLst>
              </p:cNvPr>
              <p:cNvSpPr/>
              <p:nvPr/>
            </p:nvSpPr>
            <p:spPr>
              <a:xfrm>
                <a:off x="9256818" y="1234112"/>
                <a:ext cx="910017" cy="1233955"/>
              </a:xfrm>
              <a:prstGeom prst="roundRect">
                <a:avLst>
                  <a:gd name="adj" fmla="val 7428"/>
                </a:avLst>
              </a:prstGeom>
              <a:gradFill>
                <a:gsLst>
                  <a:gs pos="87000">
                    <a:srgbClr val="F0E1B1"/>
                  </a:gs>
                  <a:gs pos="13000">
                    <a:srgbClr val="E0C875"/>
                  </a:gs>
                </a:gsLst>
                <a:lin ang="2700000" scaled="0"/>
              </a:gradFill>
              <a:ln>
                <a:noFill/>
              </a:ln>
              <a:effectLst>
                <a:outerShdw blurRad="1143000" dist="2032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6812DDE-6A27-4550-A86D-E0E8C12B5A0D}"/>
                  </a:ext>
                </a:extLst>
              </p:cNvPr>
              <p:cNvSpPr txBox="1"/>
              <p:nvPr/>
            </p:nvSpPr>
            <p:spPr>
              <a:xfrm>
                <a:off x="9304521" y="1997751"/>
                <a:ext cx="852028" cy="3893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700" spc="600" dirty="0">
                    <a:solidFill>
                      <a:srgbClr val="3F4547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阿里巴巴普惠体 R" panose="00020600040101010101" pitchFamily="18" charset="-122"/>
                  </a:rPr>
                  <a:t>无线</a:t>
                </a:r>
              </a:p>
            </p:txBody>
          </p:sp>
          <p:pic>
            <p:nvPicPr>
              <p:cNvPr id="14" name="图形 13">
                <a:extLst>
                  <a:ext uri="{FF2B5EF4-FFF2-40B4-BE49-F238E27FC236}">
                    <a16:creationId xmlns:a16="http://schemas.microsoft.com/office/drawing/2014/main" xmlns="" id="{403AE48F-D440-44D2-A140-25B5CE0B71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8"/>
                  </a:ext>
                </a:extLst>
              </a:blip>
              <a:stretch>
                <a:fillRect/>
              </a:stretch>
            </p:blipFill>
            <p:spPr>
              <a:xfrm rot="2700000">
                <a:off x="9528752" y="1629055"/>
                <a:ext cx="335332" cy="335331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4A173768-96FC-4458-B08E-0E990EA1D9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/>
              <a:srcRect l="15405" t="19333" r="13175"/>
              <a:stretch/>
            </p:blipFill>
            <p:spPr>
              <a:xfrm>
                <a:off x="9255619" y="1234112"/>
                <a:ext cx="910018" cy="1027836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C66BBE7-8704-4CD4-B03B-668BEFCCA229}"/>
              </a:ext>
            </a:extLst>
          </p:cNvPr>
          <p:cNvGrpSpPr/>
          <p:nvPr/>
        </p:nvGrpSpPr>
        <p:grpSpPr>
          <a:xfrm>
            <a:off x="6116973" y="1849048"/>
            <a:ext cx="4460092" cy="4460092"/>
            <a:chOff x="5920146" y="1038497"/>
            <a:chExt cx="4781006" cy="478100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D3C8718-9D5E-414D-9980-BA50ECC6D474}"/>
                </a:ext>
              </a:extLst>
            </p:cNvPr>
            <p:cNvSpPr/>
            <p:nvPr/>
          </p:nvSpPr>
          <p:spPr>
            <a:xfrm>
              <a:off x="7513815" y="2632166"/>
              <a:ext cx="1593669" cy="159366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FD27A83-927F-4B5B-AADE-341C2713114A}"/>
                </a:ext>
              </a:extLst>
            </p:cNvPr>
            <p:cNvSpPr/>
            <p:nvPr/>
          </p:nvSpPr>
          <p:spPr>
            <a:xfrm>
              <a:off x="7912232" y="3030583"/>
              <a:ext cx="796834" cy="79683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D0F2AE28-F920-4B17-93CD-208AD3A19451}"/>
                </a:ext>
              </a:extLst>
            </p:cNvPr>
            <p:cNvSpPr/>
            <p:nvPr/>
          </p:nvSpPr>
          <p:spPr>
            <a:xfrm>
              <a:off x="7115398" y="2233749"/>
              <a:ext cx="2390503" cy="2390503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17AF543-653E-4F8B-B55F-552796787859}"/>
                </a:ext>
              </a:extLst>
            </p:cNvPr>
            <p:cNvSpPr/>
            <p:nvPr/>
          </p:nvSpPr>
          <p:spPr>
            <a:xfrm>
              <a:off x="6716980" y="1835331"/>
              <a:ext cx="3187337" cy="3187337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013CC630-23B7-4410-A8EC-4A981D221E30}"/>
                </a:ext>
              </a:extLst>
            </p:cNvPr>
            <p:cNvSpPr/>
            <p:nvPr/>
          </p:nvSpPr>
          <p:spPr>
            <a:xfrm>
              <a:off x="6318563" y="1436914"/>
              <a:ext cx="3984171" cy="3984171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56A1B3E4-08A6-44EB-A6FD-8CA0F840F43C}"/>
                </a:ext>
              </a:extLst>
            </p:cNvPr>
            <p:cNvSpPr/>
            <p:nvPr/>
          </p:nvSpPr>
          <p:spPr>
            <a:xfrm>
              <a:off x="5920146" y="1038497"/>
              <a:ext cx="4781006" cy="478100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solidFill>
                <a:schemeClr val="bg1">
                  <a:alpha val="1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xmlns="" id="{FB1F6278-4D66-477B-8AF4-A4BCAFFE53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9091681"/>
              </p:ext>
            </p:extLst>
          </p:nvPr>
        </p:nvGraphicFramePr>
        <p:xfrm>
          <a:off x="4060905" y="726418"/>
          <a:ext cx="8157376" cy="6555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054D9DE-9B1F-44A1-B8E1-94433E3E9FC9}"/>
              </a:ext>
            </a:extLst>
          </p:cNvPr>
          <p:cNvGrpSpPr/>
          <p:nvPr/>
        </p:nvGrpSpPr>
        <p:grpSpPr>
          <a:xfrm>
            <a:off x="6511561" y="4129315"/>
            <a:ext cx="4991491" cy="1952968"/>
            <a:chOff x="1792414" y="4321429"/>
            <a:chExt cx="4537718" cy="177542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0BACE2BB-8042-4157-B716-5350FA6CF1ED}"/>
                </a:ext>
              </a:extLst>
            </p:cNvPr>
            <p:cNvSpPr txBox="1"/>
            <p:nvPr/>
          </p:nvSpPr>
          <p:spPr>
            <a:xfrm>
              <a:off x="5416129" y="4383123"/>
              <a:ext cx="914003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7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品牌印象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714267D-0A0D-4031-B9BA-01CAADF26A17}"/>
                </a:ext>
              </a:extLst>
            </p:cNvPr>
            <p:cNvSpPr txBox="1"/>
            <p:nvPr/>
          </p:nvSpPr>
          <p:spPr>
            <a:xfrm>
              <a:off x="4975976" y="5210167"/>
              <a:ext cx="540941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7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预算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5E1E9CA-FFB2-474E-B653-1C4A6C0B187F}"/>
                </a:ext>
              </a:extLst>
            </p:cNvPr>
            <p:cNvSpPr txBox="1"/>
            <p:nvPr/>
          </p:nvSpPr>
          <p:spPr>
            <a:xfrm>
              <a:off x="4113646" y="5745977"/>
              <a:ext cx="657523" cy="279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alpha val="7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1E1DD753-EBBE-4DED-B0D0-CE1BB5CE70E4}"/>
                </a:ext>
              </a:extLst>
            </p:cNvPr>
            <p:cNvSpPr txBox="1"/>
            <p:nvPr/>
          </p:nvSpPr>
          <p:spPr>
            <a:xfrm>
              <a:off x="3111872" y="5845037"/>
              <a:ext cx="727472" cy="2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评价不错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CC6C190-1F56-4259-B458-833799700CE9}"/>
                </a:ext>
              </a:extLst>
            </p:cNvPr>
            <p:cNvSpPr txBox="1"/>
            <p:nvPr/>
          </p:nvSpPr>
          <p:spPr>
            <a:xfrm>
              <a:off x="2296035" y="5440542"/>
              <a:ext cx="680839" cy="237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alpha val="5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评测对比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D68AFC6B-BF60-4BFC-AC29-8405E18FE552}"/>
                </a:ext>
              </a:extLst>
            </p:cNvPr>
            <p:cNvSpPr txBox="1"/>
            <p:nvPr/>
          </p:nvSpPr>
          <p:spPr>
            <a:xfrm>
              <a:off x="1848362" y="4902697"/>
              <a:ext cx="680839" cy="237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alpha val="5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同事推荐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16E74FCF-61CD-424E-93D6-C72F8259D365}"/>
                </a:ext>
              </a:extLst>
            </p:cNvPr>
            <p:cNvSpPr txBox="1"/>
            <p:nvPr/>
          </p:nvSpPr>
          <p:spPr>
            <a:xfrm>
              <a:off x="1792414" y="4321429"/>
              <a:ext cx="680839" cy="237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alpha val="5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指定购买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69424700-8050-4558-A396-6D2787B6AD9A}"/>
              </a:ext>
            </a:extLst>
          </p:cNvPr>
          <p:cNvGrpSpPr/>
          <p:nvPr/>
        </p:nvGrpSpPr>
        <p:grpSpPr>
          <a:xfrm>
            <a:off x="8989928" y="915678"/>
            <a:ext cx="1164777" cy="565376"/>
            <a:chOff x="5140800" y="778402"/>
            <a:chExt cx="1058888" cy="51397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AFA26BF-8DEE-4F10-B642-29CCA096CFA8}"/>
                </a:ext>
              </a:extLst>
            </p:cNvPr>
            <p:cNvGrpSpPr/>
            <p:nvPr/>
          </p:nvGrpSpPr>
          <p:grpSpPr>
            <a:xfrm>
              <a:off x="5140800" y="778402"/>
              <a:ext cx="1058888" cy="513978"/>
              <a:chOff x="5478686" y="153661"/>
              <a:chExt cx="1058888" cy="513978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930519A4-45F8-4D54-8875-6FEE19424902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48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8616DEE3-F2C4-4748-AF38-6DA879586556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13800000" algn="tl" rotWithShape="0">
                  <a:schemeClr val="bg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B946DCB-6C7C-482D-8BB9-9FA53349837C}"/>
                </a:ext>
              </a:extLst>
            </p:cNvPr>
            <p:cNvSpPr txBox="1"/>
            <p:nvPr/>
          </p:nvSpPr>
          <p:spPr>
            <a:xfrm>
              <a:off x="5212826" y="779238"/>
              <a:ext cx="93731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50" dirty="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R" panose="00020600040101010101" pitchFamily="18" charset="-122"/>
                </a:rPr>
                <a:t>无线投屏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B305657-977E-4A95-A411-353322DDE12F}"/>
              </a:ext>
            </a:extLst>
          </p:cNvPr>
          <p:cNvGrpSpPr/>
          <p:nvPr/>
        </p:nvGrpSpPr>
        <p:grpSpPr>
          <a:xfrm>
            <a:off x="10060561" y="1696614"/>
            <a:ext cx="1164777" cy="565376"/>
            <a:chOff x="5140800" y="778402"/>
            <a:chExt cx="1058888" cy="513978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33AD0767-5617-4757-BBD9-0FA9279C9891}"/>
                </a:ext>
              </a:extLst>
            </p:cNvPr>
            <p:cNvGrpSpPr/>
            <p:nvPr/>
          </p:nvGrpSpPr>
          <p:grpSpPr>
            <a:xfrm>
              <a:off x="5140800" y="778402"/>
              <a:ext cx="1058888" cy="513978"/>
              <a:chOff x="5478686" y="153661"/>
              <a:chExt cx="1058888" cy="51397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695A16DB-B927-46FE-9D42-B1EA18E52EF3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48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F56FEC54-39A8-4E02-9199-6AC99EF40C77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13800000" algn="tl" rotWithShape="0">
                  <a:schemeClr val="bg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DDAB4858-2244-4671-98BB-31DE21D5329D}"/>
                </a:ext>
              </a:extLst>
            </p:cNvPr>
            <p:cNvSpPr txBox="1"/>
            <p:nvPr/>
          </p:nvSpPr>
          <p:spPr>
            <a:xfrm>
              <a:off x="5309005" y="779238"/>
              <a:ext cx="74495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50" dirty="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R" panose="00020600040101010101" pitchFamily="18" charset="-122"/>
                </a:rPr>
                <a:t>性价比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EB1D859-F488-4BDF-A965-60029FE768A1}"/>
              </a:ext>
            </a:extLst>
          </p:cNvPr>
          <p:cNvGrpSpPr/>
          <p:nvPr/>
        </p:nvGrpSpPr>
        <p:grpSpPr>
          <a:xfrm>
            <a:off x="10686616" y="2676071"/>
            <a:ext cx="1164777" cy="565376"/>
            <a:chOff x="5140800" y="778402"/>
            <a:chExt cx="1058888" cy="513978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3C5642E2-089C-49BD-84E7-2CEB2A91C652}"/>
                </a:ext>
              </a:extLst>
            </p:cNvPr>
            <p:cNvGrpSpPr/>
            <p:nvPr/>
          </p:nvGrpSpPr>
          <p:grpSpPr>
            <a:xfrm>
              <a:off x="5140800" y="778402"/>
              <a:ext cx="1058888" cy="513978"/>
              <a:chOff x="5478686" y="153661"/>
              <a:chExt cx="1058888" cy="513978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919AA771-D7C5-464C-B90B-4390089B8411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48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C0A764B4-8570-4E87-AE5B-F1E20C9131DF}"/>
                  </a:ext>
                </a:extLst>
              </p:cNvPr>
              <p:cNvSpPr/>
              <p:nvPr/>
            </p:nvSpPr>
            <p:spPr>
              <a:xfrm>
                <a:off x="5478686" y="153661"/>
                <a:ext cx="1058888" cy="513978"/>
              </a:xfrm>
              <a:custGeom>
                <a:avLst/>
                <a:gdLst>
                  <a:gd name="connsiteX0" fmla="*/ 87840 w 1058888"/>
                  <a:gd name="connsiteY0" fmla="*/ 0 h 513978"/>
                  <a:gd name="connsiteX1" fmla="*/ 1005447 w 1058888"/>
                  <a:gd name="connsiteY1" fmla="*/ 0 h 513978"/>
                  <a:gd name="connsiteX2" fmla="*/ 1058888 w 1058888"/>
                  <a:gd name="connsiteY2" fmla="*/ 53441 h 513978"/>
                  <a:gd name="connsiteX3" fmla="*/ 1058888 w 1058888"/>
                  <a:gd name="connsiteY3" fmla="*/ 267200 h 513978"/>
                  <a:gd name="connsiteX4" fmla="*/ 1005447 w 1058888"/>
                  <a:gd name="connsiteY4" fmla="*/ 320641 h 513978"/>
                  <a:gd name="connsiteX5" fmla="*/ 276534 w 1058888"/>
                  <a:gd name="connsiteY5" fmla="*/ 320641 h 513978"/>
                  <a:gd name="connsiteX6" fmla="*/ 245433 w 1058888"/>
                  <a:gd name="connsiteY6" fmla="*/ 349874 h 513978"/>
                  <a:gd name="connsiteX7" fmla="*/ 0 w 1058888"/>
                  <a:gd name="connsiteY7" fmla="*/ 513978 h 513978"/>
                  <a:gd name="connsiteX8" fmla="*/ 131039 w 1058888"/>
                  <a:gd name="connsiteY8" fmla="*/ 381958 h 513978"/>
                  <a:gd name="connsiteX9" fmla="*/ 172616 w 1058888"/>
                  <a:gd name="connsiteY9" fmla="*/ 320641 h 513978"/>
                  <a:gd name="connsiteX10" fmla="*/ 87840 w 1058888"/>
                  <a:gd name="connsiteY10" fmla="*/ 320641 h 513978"/>
                  <a:gd name="connsiteX11" fmla="*/ 34399 w 1058888"/>
                  <a:gd name="connsiteY11" fmla="*/ 267200 h 513978"/>
                  <a:gd name="connsiteX12" fmla="*/ 34399 w 1058888"/>
                  <a:gd name="connsiteY12" fmla="*/ 53441 h 513978"/>
                  <a:gd name="connsiteX13" fmla="*/ 87840 w 1058888"/>
                  <a:gd name="connsiteY13" fmla="*/ 0 h 51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888" h="513978">
                    <a:moveTo>
                      <a:pt x="87840" y="0"/>
                    </a:moveTo>
                    <a:lnTo>
                      <a:pt x="1005447" y="0"/>
                    </a:lnTo>
                    <a:cubicBezTo>
                      <a:pt x="1034962" y="0"/>
                      <a:pt x="1058888" y="23926"/>
                      <a:pt x="1058888" y="53441"/>
                    </a:cubicBezTo>
                    <a:lnTo>
                      <a:pt x="1058888" y="267200"/>
                    </a:lnTo>
                    <a:cubicBezTo>
                      <a:pt x="1058888" y="296715"/>
                      <a:pt x="1034962" y="320641"/>
                      <a:pt x="1005447" y="320641"/>
                    </a:cubicBezTo>
                    <a:lnTo>
                      <a:pt x="276534" y="320641"/>
                    </a:lnTo>
                    <a:lnTo>
                      <a:pt x="245433" y="349874"/>
                    </a:lnTo>
                    <a:cubicBezTo>
                      <a:pt x="181839" y="405647"/>
                      <a:pt x="120924" y="445347"/>
                      <a:pt x="0" y="513978"/>
                    </a:cubicBezTo>
                    <a:cubicBezTo>
                      <a:pt x="50823" y="468309"/>
                      <a:pt x="94983" y="426750"/>
                      <a:pt x="131039" y="381958"/>
                    </a:cubicBezTo>
                    <a:lnTo>
                      <a:pt x="172616" y="320641"/>
                    </a:lnTo>
                    <a:lnTo>
                      <a:pt x="87840" y="320641"/>
                    </a:lnTo>
                    <a:cubicBezTo>
                      <a:pt x="58325" y="320641"/>
                      <a:pt x="34399" y="296715"/>
                      <a:pt x="34399" y="267200"/>
                    </a:cubicBezTo>
                    <a:lnTo>
                      <a:pt x="34399" y="53441"/>
                    </a:lnTo>
                    <a:cubicBezTo>
                      <a:pt x="34399" y="23926"/>
                      <a:pt x="58325" y="0"/>
                      <a:pt x="87840" y="0"/>
                    </a:cubicBezTo>
                    <a:close/>
                  </a:path>
                </a:pathLst>
              </a:custGeom>
              <a:solidFill>
                <a:srgbClr val="605DA1"/>
              </a:solidFill>
              <a:ln>
                <a:noFill/>
              </a:ln>
              <a:effectLst>
                <a:outerShdw blurRad="381000" dist="203200" dir="13800000" algn="tl" rotWithShape="0">
                  <a:schemeClr val="bg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75F8787E-E2E5-4DFA-B2CD-6DF244C86283}"/>
                </a:ext>
              </a:extLst>
            </p:cNvPr>
            <p:cNvSpPr txBox="1"/>
            <p:nvPr/>
          </p:nvSpPr>
          <p:spPr>
            <a:xfrm>
              <a:off x="5309005" y="779238"/>
              <a:ext cx="74495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50" dirty="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阿里巴巴普惠体 R" panose="00020600040101010101" pitchFamily="18" charset="-122"/>
                </a:rPr>
                <a:t>高亮度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FAE091EA-EB0B-412C-A75C-6ED35F26D808}"/>
              </a:ext>
            </a:extLst>
          </p:cNvPr>
          <p:cNvSpPr txBox="1"/>
          <p:nvPr/>
        </p:nvSpPr>
        <p:spPr>
          <a:xfrm>
            <a:off x="9745747" y="689333"/>
            <a:ext cx="4700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99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E4071FF-A8A7-43DE-8839-88A6878DD3DE}"/>
              </a:ext>
            </a:extLst>
          </p:cNvPr>
          <p:cNvSpPr txBox="1"/>
          <p:nvPr/>
        </p:nvSpPr>
        <p:spPr>
          <a:xfrm>
            <a:off x="10811368" y="1463327"/>
            <a:ext cx="4700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96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53506EA-283A-4A9C-A37B-4EEAACC44FDA}"/>
              </a:ext>
            </a:extLst>
          </p:cNvPr>
          <p:cNvSpPr txBox="1"/>
          <p:nvPr/>
        </p:nvSpPr>
        <p:spPr>
          <a:xfrm>
            <a:off x="11444242" y="2445274"/>
            <a:ext cx="4700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78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B0A47B91-2490-436A-8C74-D36819279AFD}"/>
              </a:ext>
            </a:extLst>
          </p:cNvPr>
          <p:cNvSpPr txBox="1"/>
          <p:nvPr/>
        </p:nvSpPr>
        <p:spPr>
          <a:xfrm rot="16629878">
            <a:off x="10217611" y="4168539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56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B8B8F4F-B627-4D4A-ADF2-04BC144DBD49}"/>
              </a:ext>
            </a:extLst>
          </p:cNvPr>
          <p:cNvSpPr txBox="1"/>
          <p:nvPr/>
        </p:nvSpPr>
        <p:spPr>
          <a:xfrm rot="18431029">
            <a:off x="9738101" y="5018465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49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8F846602-66D7-49F7-B510-1E8F207E63A3}"/>
              </a:ext>
            </a:extLst>
          </p:cNvPr>
          <p:cNvSpPr txBox="1"/>
          <p:nvPr/>
        </p:nvSpPr>
        <p:spPr>
          <a:xfrm rot="20082143">
            <a:off x="8991315" y="5463718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46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BD56540-4690-4FD1-9ADB-14B3D8CA6DB1}"/>
              </a:ext>
            </a:extLst>
          </p:cNvPr>
          <p:cNvSpPr txBox="1"/>
          <p:nvPr/>
        </p:nvSpPr>
        <p:spPr>
          <a:xfrm>
            <a:off x="8201308" y="5483993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34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8C3B23A-8BB0-4399-9523-C665303B98CF}"/>
              </a:ext>
            </a:extLst>
          </p:cNvPr>
          <p:cNvSpPr txBox="1"/>
          <p:nvPr/>
        </p:nvSpPr>
        <p:spPr>
          <a:xfrm rot="1773301">
            <a:off x="7570583" y="5164025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28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D65EFE42-71EF-4F9A-9A0F-CE3FFADAA98A}"/>
              </a:ext>
            </a:extLst>
          </p:cNvPr>
          <p:cNvSpPr txBox="1"/>
          <p:nvPr/>
        </p:nvSpPr>
        <p:spPr>
          <a:xfrm rot="3057039">
            <a:off x="7227832" y="4636131"/>
            <a:ext cx="3032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18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5819865-B8B6-4225-88B7-13D02DEDCB09}"/>
              </a:ext>
            </a:extLst>
          </p:cNvPr>
          <p:cNvSpPr txBox="1"/>
          <p:nvPr/>
        </p:nvSpPr>
        <p:spPr>
          <a:xfrm>
            <a:off x="7236692" y="4112609"/>
            <a:ext cx="2471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9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CDC60BBC-926E-4140-995F-C5A930E16A48}"/>
              </a:ext>
            </a:extLst>
          </p:cNvPr>
          <p:cNvGrpSpPr/>
          <p:nvPr/>
        </p:nvGrpSpPr>
        <p:grpSpPr>
          <a:xfrm>
            <a:off x="5691420" y="1791840"/>
            <a:ext cx="2266744" cy="440123"/>
            <a:chOff x="5691420" y="1815715"/>
            <a:chExt cx="2266744" cy="44012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F00FD679-3EAA-441E-BC71-0D1ABAEDAFF0}"/>
                </a:ext>
              </a:extLst>
            </p:cNvPr>
            <p:cNvSpPr txBox="1"/>
            <p:nvPr/>
          </p:nvSpPr>
          <p:spPr>
            <a:xfrm>
              <a:off x="5691420" y="1815715"/>
              <a:ext cx="2227405" cy="440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spc="50" dirty="0">
                  <a:solidFill>
                    <a:srgbClr val="F0DC9A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购买力决定因素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33F9EDB3-898B-406F-B302-0A585CC750B0}"/>
                </a:ext>
              </a:extLst>
            </p:cNvPr>
            <p:cNvSpPr/>
            <p:nvPr/>
          </p:nvSpPr>
          <p:spPr>
            <a:xfrm>
              <a:off x="7929776" y="1900208"/>
              <a:ext cx="28388" cy="217977"/>
            </a:xfrm>
            <a:prstGeom prst="rect">
              <a:avLst/>
            </a:prstGeom>
            <a:solidFill>
              <a:srgbClr val="F0DC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0C43CDA-E709-4643-AB86-E44BB50D0C68}"/>
              </a:ext>
            </a:extLst>
          </p:cNvPr>
          <p:cNvSpPr txBox="1"/>
          <p:nvPr/>
        </p:nvSpPr>
        <p:spPr>
          <a:xfrm>
            <a:off x="4949303" y="2141787"/>
            <a:ext cx="2954656" cy="579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500" dirty="0">
                <a:solidFill>
                  <a:srgbClr val="F0DC9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ea typeface="阿里巴巴普惠体 L" panose="00020600040101010101" pitchFamily="18" charset="-122"/>
                <a:cs typeface="Times New Roman" panose="02020603050405020304" pitchFamily="18" charset="0"/>
              </a:rPr>
              <a:t>518</a:t>
            </a:r>
            <a:r>
              <a:rPr lang="en-US" altLang="zh-CN" sz="700" dirty="0">
                <a:solidFill>
                  <a:schemeClr val="bg1"/>
                </a:solidFill>
                <a:latin typeface="Times New Roman" panose="02020603050405020304" pitchFamily="18" charset="0"/>
                <a:ea typeface="阿里巴巴普惠体 L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lang="zh-CN" altLang="en-US" sz="1200" b="1" dirty="0">
                <a:solidFill>
                  <a:srgbClr val="F0DC9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位已购用户参与调研</a:t>
            </a:r>
            <a:endParaRPr lang="en-US" altLang="zh-CN" sz="1200" b="1" dirty="0">
              <a:solidFill>
                <a:srgbClr val="F0DC9A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1200" b="1" dirty="0">
                <a:solidFill>
                  <a:srgbClr val="F0DC9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用户印象为支持无线投屏的高亮度投影仪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16BD06EF-8925-40CB-9DD2-E6A02710BA9F}"/>
              </a:ext>
            </a:extLst>
          </p:cNvPr>
          <p:cNvGrpSpPr/>
          <p:nvPr/>
        </p:nvGrpSpPr>
        <p:grpSpPr>
          <a:xfrm>
            <a:off x="818769" y="5870037"/>
            <a:ext cx="3940210" cy="263825"/>
            <a:chOff x="818769" y="5861933"/>
            <a:chExt cx="3940210" cy="239841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F8E84737-927E-4E9C-A26A-FA597AC7CF21}"/>
                </a:ext>
              </a:extLst>
            </p:cNvPr>
            <p:cNvSpPr/>
            <p:nvPr/>
          </p:nvSpPr>
          <p:spPr>
            <a:xfrm>
              <a:off x="1041647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50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</a:t>
              </a: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97A247D2-E9A1-40E0-A326-0092BDA1213A}"/>
                </a:ext>
              </a:extLst>
            </p:cNvPr>
            <p:cNvSpPr/>
            <p:nvPr/>
          </p:nvSpPr>
          <p:spPr>
            <a:xfrm>
              <a:off x="1765354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50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效果</a:t>
              </a: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DD915832-13A7-419B-9CCD-85A5FEC2173C}"/>
                </a:ext>
              </a:extLst>
            </p:cNvPr>
            <p:cNvSpPr/>
            <p:nvPr/>
          </p:nvSpPr>
          <p:spPr>
            <a:xfrm>
              <a:off x="2489061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50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功能</a:t>
              </a: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80D5710C-AF16-44AC-A2D2-F66867D33E87}"/>
                </a:ext>
              </a:extLst>
            </p:cNvPr>
            <p:cNvSpPr/>
            <p:nvPr/>
          </p:nvSpPr>
          <p:spPr>
            <a:xfrm>
              <a:off x="3212768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50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满意</a:t>
              </a: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xmlns="" id="{5E2FAC10-E375-4D94-AA13-0BA21EEA8730}"/>
                </a:ext>
              </a:extLst>
            </p:cNvPr>
            <p:cNvSpPr/>
            <p:nvPr/>
          </p:nvSpPr>
          <p:spPr>
            <a:xfrm>
              <a:off x="3936475" y="5861933"/>
              <a:ext cx="599628" cy="239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50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连接</a:t>
              </a: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04453AA2-6588-4812-9551-AC2ED6E1217C}"/>
                </a:ext>
              </a:extLst>
            </p:cNvPr>
            <p:cNvSpPr/>
            <p:nvPr/>
          </p:nvSpPr>
          <p:spPr>
            <a:xfrm rot="16200000" flipV="1">
              <a:off x="4638337" y="5927055"/>
              <a:ext cx="142485" cy="98799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27269">
                  <a:srgbClr val="FFFFFF">
                    <a:alpha val="50000"/>
                  </a:srgbClr>
                </a:gs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50" spc="5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7F04BBC0-0F6A-4CA3-80B0-CF0AD5FF335D}"/>
                </a:ext>
              </a:extLst>
            </p:cNvPr>
            <p:cNvSpPr/>
            <p:nvPr/>
          </p:nvSpPr>
          <p:spPr>
            <a:xfrm rot="5400000" flipH="1" flipV="1">
              <a:off x="796926" y="5927055"/>
              <a:ext cx="142485" cy="98799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27269">
                  <a:srgbClr val="FFFFFF">
                    <a:alpha val="50000"/>
                  </a:srgbClr>
                </a:gs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50" spc="5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9626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2457A78-EA9C-439B-93BB-4DA5C4F5E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5865" y="122070"/>
            <a:ext cx="2631130" cy="282602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F84C861-AB6C-4672-B99E-19B747D779B3}"/>
              </a:ext>
            </a:extLst>
          </p:cNvPr>
          <p:cNvSpPr/>
          <p:nvPr/>
        </p:nvSpPr>
        <p:spPr>
          <a:xfrm>
            <a:off x="3437681" y="0"/>
            <a:ext cx="8754319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0" dist="450545" dir="8100000" sx="95000" sy="95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922303A-6DBD-4553-9643-2A3A4E801522}"/>
              </a:ext>
            </a:extLst>
          </p:cNvPr>
          <p:cNvSpPr/>
          <p:nvPr/>
        </p:nvSpPr>
        <p:spPr>
          <a:xfrm>
            <a:off x="3437227" y="1419829"/>
            <a:ext cx="622329" cy="1244658"/>
          </a:xfrm>
          <a:custGeom>
            <a:avLst/>
            <a:gdLst>
              <a:gd name="connsiteX0" fmla="*/ 0 w 622329"/>
              <a:gd name="connsiteY0" fmla="*/ 0 h 1244658"/>
              <a:gd name="connsiteX1" fmla="*/ 622329 w 622329"/>
              <a:gd name="connsiteY1" fmla="*/ 622329 h 1244658"/>
              <a:gd name="connsiteX2" fmla="*/ 0 w 622329"/>
              <a:gd name="connsiteY2" fmla="*/ 1244658 h 1244658"/>
              <a:gd name="connsiteX3" fmla="*/ 0 w 622329"/>
              <a:gd name="connsiteY3" fmla="*/ 859224 h 1244658"/>
              <a:gd name="connsiteX4" fmla="*/ 236896 w 622329"/>
              <a:gd name="connsiteY4" fmla="*/ 622329 h 1244658"/>
              <a:gd name="connsiteX5" fmla="*/ 0 w 622329"/>
              <a:gd name="connsiteY5" fmla="*/ 385434 h 12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329" h="1244658">
                <a:moveTo>
                  <a:pt x="0" y="0"/>
                </a:moveTo>
                <a:cubicBezTo>
                  <a:pt x="343703" y="0"/>
                  <a:pt x="622329" y="278626"/>
                  <a:pt x="622329" y="622329"/>
                </a:cubicBezTo>
                <a:cubicBezTo>
                  <a:pt x="622329" y="966032"/>
                  <a:pt x="343703" y="1244658"/>
                  <a:pt x="0" y="1244658"/>
                </a:cubicBezTo>
                <a:lnTo>
                  <a:pt x="0" y="859224"/>
                </a:lnTo>
                <a:cubicBezTo>
                  <a:pt x="130834" y="859224"/>
                  <a:pt x="236896" y="753163"/>
                  <a:pt x="236896" y="622329"/>
                </a:cubicBezTo>
                <a:cubicBezTo>
                  <a:pt x="236896" y="491496"/>
                  <a:pt x="130834" y="385434"/>
                  <a:pt x="0" y="385434"/>
                </a:cubicBezTo>
                <a:close/>
              </a:path>
            </a:pathLst>
          </a:custGeom>
          <a:solidFill>
            <a:srgbClr val="E9E9E9">
              <a:alpha val="6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0CEAFC90-0075-42E3-9558-A409E2D5843C}"/>
              </a:ext>
            </a:extLst>
          </p:cNvPr>
          <p:cNvSpPr/>
          <p:nvPr/>
        </p:nvSpPr>
        <p:spPr>
          <a:xfrm>
            <a:off x="3437226" y="-616614"/>
            <a:ext cx="2658773" cy="5317544"/>
          </a:xfrm>
          <a:custGeom>
            <a:avLst/>
            <a:gdLst>
              <a:gd name="connsiteX0" fmla="*/ 0 w 622329"/>
              <a:gd name="connsiteY0" fmla="*/ 0 h 1244658"/>
              <a:gd name="connsiteX1" fmla="*/ 622329 w 622329"/>
              <a:gd name="connsiteY1" fmla="*/ 622329 h 1244658"/>
              <a:gd name="connsiteX2" fmla="*/ 0 w 622329"/>
              <a:gd name="connsiteY2" fmla="*/ 1244658 h 1244658"/>
              <a:gd name="connsiteX3" fmla="*/ 0 w 622329"/>
              <a:gd name="connsiteY3" fmla="*/ 859224 h 1244658"/>
              <a:gd name="connsiteX4" fmla="*/ 236896 w 622329"/>
              <a:gd name="connsiteY4" fmla="*/ 622329 h 1244658"/>
              <a:gd name="connsiteX5" fmla="*/ 0 w 622329"/>
              <a:gd name="connsiteY5" fmla="*/ 385434 h 12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329" h="1244658">
                <a:moveTo>
                  <a:pt x="0" y="0"/>
                </a:moveTo>
                <a:cubicBezTo>
                  <a:pt x="343703" y="0"/>
                  <a:pt x="622329" y="278626"/>
                  <a:pt x="622329" y="622329"/>
                </a:cubicBezTo>
                <a:cubicBezTo>
                  <a:pt x="622329" y="966032"/>
                  <a:pt x="343703" y="1244658"/>
                  <a:pt x="0" y="1244658"/>
                </a:cubicBezTo>
                <a:lnTo>
                  <a:pt x="0" y="859224"/>
                </a:lnTo>
                <a:cubicBezTo>
                  <a:pt x="130834" y="859224"/>
                  <a:pt x="236896" y="753163"/>
                  <a:pt x="236896" y="622329"/>
                </a:cubicBezTo>
                <a:cubicBezTo>
                  <a:pt x="236896" y="491496"/>
                  <a:pt x="130834" y="385434"/>
                  <a:pt x="0" y="385434"/>
                </a:cubicBezTo>
                <a:close/>
              </a:path>
            </a:pathLst>
          </a:custGeom>
          <a:solidFill>
            <a:srgbClr val="E9E9E9">
              <a:alpha val="4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A992E7E9-0BE3-4381-9E49-E61021C1DB1F}"/>
              </a:ext>
            </a:extLst>
          </p:cNvPr>
          <p:cNvSpPr/>
          <p:nvPr/>
        </p:nvSpPr>
        <p:spPr>
          <a:xfrm>
            <a:off x="3437226" y="-6929620"/>
            <a:ext cx="8971783" cy="17943557"/>
          </a:xfrm>
          <a:custGeom>
            <a:avLst/>
            <a:gdLst>
              <a:gd name="connsiteX0" fmla="*/ 0 w 622329"/>
              <a:gd name="connsiteY0" fmla="*/ 0 h 1244658"/>
              <a:gd name="connsiteX1" fmla="*/ 622329 w 622329"/>
              <a:gd name="connsiteY1" fmla="*/ 622329 h 1244658"/>
              <a:gd name="connsiteX2" fmla="*/ 0 w 622329"/>
              <a:gd name="connsiteY2" fmla="*/ 1244658 h 1244658"/>
              <a:gd name="connsiteX3" fmla="*/ 0 w 622329"/>
              <a:gd name="connsiteY3" fmla="*/ 859224 h 1244658"/>
              <a:gd name="connsiteX4" fmla="*/ 236896 w 622329"/>
              <a:gd name="connsiteY4" fmla="*/ 622329 h 1244658"/>
              <a:gd name="connsiteX5" fmla="*/ 0 w 622329"/>
              <a:gd name="connsiteY5" fmla="*/ 385434 h 12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329" h="1244658">
                <a:moveTo>
                  <a:pt x="0" y="0"/>
                </a:moveTo>
                <a:cubicBezTo>
                  <a:pt x="343703" y="0"/>
                  <a:pt x="622329" y="278626"/>
                  <a:pt x="622329" y="622329"/>
                </a:cubicBezTo>
                <a:cubicBezTo>
                  <a:pt x="622329" y="966032"/>
                  <a:pt x="343703" y="1244658"/>
                  <a:pt x="0" y="1244658"/>
                </a:cubicBezTo>
                <a:lnTo>
                  <a:pt x="0" y="859224"/>
                </a:lnTo>
                <a:cubicBezTo>
                  <a:pt x="130834" y="859224"/>
                  <a:pt x="236896" y="753163"/>
                  <a:pt x="236896" y="622329"/>
                </a:cubicBezTo>
                <a:cubicBezTo>
                  <a:pt x="236896" y="491496"/>
                  <a:pt x="130834" y="385434"/>
                  <a:pt x="0" y="385434"/>
                </a:cubicBezTo>
                <a:close/>
              </a:path>
            </a:pathLst>
          </a:custGeom>
          <a:solidFill>
            <a:srgbClr val="E9E9E9">
              <a:alpha val="35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E043D1CD-D95E-4285-B374-75B49C7B21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3747632"/>
              </p:ext>
            </p:extLst>
          </p:nvPr>
        </p:nvGraphicFramePr>
        <p:xfrm>
          <a:off x="4032729" y="1188720"/>
          <a:ext cx="7539511" cy="349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CEEB16D0-3850-4F82-83BE-C040310E8430}"/>
              </a:ext>
            </a:extLst>
          </p:cNvPr>
          <p:cNvSpPr/>
          <p:nvPr/>
        </p:nvSpPr>
        <p:spPr>
          <a:xfrm>
            <a:off x="11005224" y="4000782"/>
            <a:ext cx="1186777" cy="2857218"/>
          </a:xfrm>
          <a:custGeom>
            <a:avLst/>
            <a:gdLst>
              <a:gd name="connsiteX0" fmla="*/ 1186777 w 1186777"/>
              <a:gd name="connsiteY0" fmla="*/ 0 h 2857218"/>
              <a:gd name="connsiteX1" fmla="*/ 1186777 w 1186777"/>
              <a:gd name="connsiteY1" fmla="*/ 2857218 h 2857218"/>
              <a:gd name="connsiteX2" fmla="*/ 0 w 1186777"/>
              <a:gd name="connsiteY2" fmla="*/ 2857218 h 2857218"/>
              <a:gd name="connsiteX3" fmla="*/ 104912 w 1186777"/>
              <a:gd name="connsiteY3" fmla="*/ 2693571 h 2857218"/>
              <a:gd name="connsiteX4" fmla="*/ 1121331 w 1186777"/>
              <a:gd name="connsiteY4" fmla="*/ 283565 h 285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777" h="2857218">
                <a:moveTo>
                  <a:pt x="1186777" y="0"/>
                </a:moveTo>
                <a:lnTo>
                  <a:pt x="1186777" y="2857218"/>
                </a:lnTo>
                <a:lnTo>
                  <a:pt x="0" y="2857218"/>
                </a:lnTo>
                <a:lnTo>
                  <a:pt x="104912" y="2693571"/>
                </a:lnTo>
                <a:cubicBezTo>
                  <a:pt x="554493" y="1953659"/>
                  <a:pt x="900064" y="1143559"/>
                  <a:pt x="1121331" y="283565"/>
                </a:cubicBezTo>
                <a:close/>
              </a:path>
            </a:pathLst>
          </a:custGeom>
          <a:solidFill>
            <a:srgbClr val="7A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BA379466-2E15-4F85-8000-302C35E8DAD5}"/>
              </a:ext>
            </a:extLst>
          </p:cNvPr>
          <p:cNvSpPr/>
          <p:nvPr/>
        </p:nvSpPr>
        <p:spPr>
          <a:xfrm flipH="1" flipV="1">
            <a:off x="-1" y="0"/>
            <a:ext cx="805179" cy="1938504"/>
          </a:xfrm>
          <a:custGeom>
            <a:avLst/>
            <a:gdLst>
              <a:gd name="connsiteX0" fmla="*/ 1186777 w 1186777"/>
              <a:gd name="connsiteY0" fmla="*/ 0 h 2857218"/>
              <a:gd name="connsiteX1" fmla="*/ 1186777 w 1186777"/>
              <a:gd name="connsiteY1" fmla="*/ 2857218 h 2857218"/>
              <a:gd name="connsiteX2" fmla="*/ 0 w 1186777"/>
              <a:gd name="connsiteY2" fmla="*/ 2857218 h 2857218"/>
              <a:gd name="connsiteX3" fmla="*/ 104912 w 1186777"/>
              <a:gd name="connsiteY3" fmla="*/ 2693571 h 2857218"/>
              <a:gd name="connsiteX4" fmla="*/ 1121331 w 1186777"/>
              <a:gd name="connsiteY4" fmla="*/ 283565 h 285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777" h="2857218">
                <a:moveTo>
                  <a:pt x="1186777" y="0"/>
                </a:moveTo>
                <a:lnTo>
                  <a:pt x="1186777" y="2857218"/>
                </a:lnTo>
                <a:lnTo>
                  <a:pt x="0" y="2857218"/>
                </a:lnTo>
                <a:lnTo>
                  <a:pt x="104912" y="2693571"/>
                </a:lnTo>
                <a:cubicBezTo>
                  <a:pt x="554493" y="1953659"/>
                  <a:pt x="900064" y="1143559"/>
                  <a:pt x="1121331" y="283565"/>
                </a:cubicBezTo>
                <a:close/>
              </a:path>
            </a:pathLst>
          </a:custGeom>
          <a:solidFill>
            <a:srgbClr val="7A9F40"/>
          </a:solidFill>
          <a:ln>
            <a:noFill/>
          </a:ln>
          <a:effectLst>
            <a:outerShdw blurRad="317500" dist="38100" dir="2700000" sx="95000" sy="95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9E6C373-A5A5-4996-880E-261197011CFA}"/>
              </a:ext>
            </a:extLst>
          </p:cNvPr>
          <p:cNvSpPr txBox="1"/>
          <p:nvPr/>
        </p:nvSpPr>
        <p:spPr>
          <a:xfrm>
            <a:off x="4259144" y="6075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658335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购买力决定因素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223FA16-97AE-464B-B14B-5732ECE54B57}"/>
              </a:ext>
            </a:extLst>
          </p:cNvPr>
          <p:cNvSpPr/>
          <p:nvPr/>
        </p:nvSpPr>
        <p:spPr>
          <a:xfrm>
            <a:off x="4370223" y="953638"/>
            <a:ext cx="209492" cy="31227"/>
          </a:xfrm>
          <a:prstGeom prst="roundRect">
            <a:avLst>
              <a:gd name="adj" fmla="val 50000"/>
            </a:avLst>
          </a:prstGeom>
          <a:solidFill>
            <a:srgbClr val="7A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4EDE977-FC65-479A-8F0B-C7E4D902DD53}"/>
              </a:ext>
            </a:extLst>
          </p:cNvPr>
          <p:cNvSpPr txBox="1"/>
          <p:nvPr/>
        </p:nvSpPr>
        <p:spPr>
          <a:xfrm>
            <a:off x="4259144" y="487725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658335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评价区热词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FC8297C0-8AF0-4E5E-9EA6-EAE6BE4E541B}"/>
              </a:ext>
            </a:extLst>
          </p:cNvPr>
          <p:cNvSpPr/>
          <p:nvPr/>
        </p:nvSpPr>
        <p:spPr>
          <a:xfrm>
            <a:off x="4370223" y="5223389"/>
            <a:ext cx="209492" cy="31227"/>
          </a:xfrm>
          <a:prstGeom prst="roundRect">
            <a:avLst>
              <a:gd name="adj" fmla="val 50000"/>
            </a:avLst>
          </a:prstGeom>
          <a:solidFill>
            <a:srgbClr val="7A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870BF26-80E9-44E0-BE04-019025607FA2}"/>
              </a:ext>
            </a:extLst>
          </p:cNvPr>
          <p:cNvGrpSpPr/>
          <p:nvPr/>
        </p:nvGrpSpPr>
        <p:grpSpPr>
          <a:xfrm>
            <a:off x="4370223" y="5568598"/>
            <a:ext cx="3581118" cy="263825"/>
            <a:chOff x="4370223" y="5568598"/>
            <a:chExt cx="3581118" cy="263825"/>
          </a:xfrm>
          <a:effectLst>
            <a:outerShdw blurRad="127000" dist="63500" dir="3600000" algn="ctr" rotWithShape="0">
              <a:srgbClr val="000000">
                <a:alpha val="10000"/>
              </a:srgbClr>
            </a:outerShdw>
          </a:effectLst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BFCDA4C2-378F-4094-8B76-E67725297A2E}"/>
                </a:ext>
              </a:extLst>
            </p:cNvPr>
            <p:cNvSpPr/>
            <p:nvPr/>
          </p:nvSpPr>
          <p:spPr>
            <a:xfrm>
              <a:off x="4370223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r>
                <a:rPr lang="zh-CN" altLang="en-US" sz="12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方便 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A494AD09-D459-42C3-BCCB-3AD49D28B719}"/>
                </a:ext>
              </a:extLst>
            </p:cNvPr>
            <p:cNvSpPr/>
            <p:nvPr/>
          </p:nvSpPr>
          <p:spPr>
            <a:xfrm>
              <a:off x="5297894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r>
                <a:rPr lang="zh-CN" altLang="en-US" sz="12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61D1330A-F17E-4EED-8619-C5138AA612F5}"/>
                </a:ext>
              </a:extLst>
            </p:cNvPr>
            <p:cNvSpPr/>
            <p:nvPr/>
          </p:nvSpPr>
          <p:spPr>
            <a:xfrm>
              <a:off x="6225565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r>
                <a:rPr lang="zh-CN" altLang="en-US" sz="12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亮度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F69A435F-C9AB-4A02-8788-1B2D8B5D7439}"/>
                </a:ext>
              </a:extLst>
            </p:cNvPr>
            <p:cNvSpPr/>
            <p:nvPr/>
          </p:nvSpPr>
          <p:spPr>
            <a:xfrm>
              <a:off x="7153236" y="5568598"/>
              <a:ext cx="798105" cy="263825"/>
            </a:xfrm>
            <a:prstGeom prst="roundRect">
              <a:avLst>
                <a:gd name="adj" fmla="val 50000"/>
              </a:avLst>
            </a:prstGeom>
            <a:solidFill>
              <a:srgbClr val="7A9F40"/>
            </a:solidFill>
            <a:ln w="6350">
              <a:solidFill>
                <a:srgbClr val="7A9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" rtlCol="0" anchor="ctr"/>
            <a:lstStyle/>
            <a:p>
              <a:r>
                <a:rPr lang="zh-CN" altLang="en-US" sz="12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手机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C6041F2B-4367-4C81-8103-EA7CE45594FD}"/>
              </a:ext>
            </a:extLst>
          </p:cNvPr>
          <p:cNvSpPr/>
          <p:nvPr/>
        </p:nvSpPr>
        <p:spPr>
          <a:xfrm>
            <a:off x="8080907" y="5568598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清晰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65ED6E6F-DF39-462E-A824-52AE7D532593}"/>
              </a:ext>
            </a:extLst>
          </p:cNvPr>
          <p:cNvSpPr/>
          <p:nvPr/>
        </p:nvSpPr>
        <p:spPr>
          <a:xfrm>
            <a:off x="9008578" y="5568598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效果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AD433321-45FD-4867-926D-881C7F34BC44}"/>
              </a:ext>
            </a:extLst>
          </p:cNvPr>
          <p:cNvSpPr/>
          <p:nvPr/>
        </p:nvSpPr>
        <p:spPr>
          <a:xfrm>
            <a:off x="9936249" y="5568598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功能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34C90F6-3BFA-4BFD-A738-71305D23435D}"/>
              </a:ext>
            </a:extLst>
          </p:cNvPr>
          <p:cNvSpPr/>
          <p:nvPr/>
        </p:nvSpPr>
        <p:spPr>
          <a:xfrm>
            <a:off x="4370223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满意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D1102353-978C-45CD-B8C5-AB6D21184179}"/>
              </a:ext>
            </a:extLst>
          </p:cNvPr>
          <p:cNvSpPr/>
          <p:nvPr/>
        </p:nvSpPr>
        <p:spPr>
          <a:xfrm>
            <a:off x="5297894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连接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34D1482A-E288-4A12-8F42-4EB7BAAF3532}"/>
              </a:ext>
            </a:extLst>
          </p:cNvPr>
          <p:cNvSpPr/>
          <p:nvPr/>
        </p:nvSpPr>
        <p:spPr>
          <a:xfrm>
            <a:off x="6225565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简单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A6648ED4-C40E-4AC3-9B03-95823D7BBD95}"/>
              </a:ext>
            </a:extLst>
          </p:cNvPr>
          <p:cNvSpPr/>
          <p:nvPr/>
        </p:nvSpPr>
        <p:spPr>
          <a:xfrm>
            <a:off x="7153235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质量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96A2EC7C-442C-4958-A5B3-7382426A6BC0}"/>
              </a:ext>
            </a:extLst>
          </p:cNvPr>
          <p:cNvSpPr/>
          <p:nvPr/>
        </p:nvSpPr>
        <p:spPr>
          <a:xfrm>
            <a:off x="8080905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操作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214EE51-08B5-4D98-A443-2BB7A24440F6}"/>
              </a:ext>
            </a:extLst>
          </p:cNvPr>
          <p:cNvSpPr/>
          <p:nvPr/>
        </p:nvSpPr>
        <p:spPr>
          <a:xfrm>
            <a:off x="9008578" y="5968863"/>
            <a:ext cx="798105" cy="263825"/>
          </a:xfrm>
          <a:prstGeom prst="roundRect">
            <a:avLst>
              <a:gd name="adj" fmla="val 50000"/>
            </a:avLst>
          </a:prstGeom>
          <a:solidFill>
            <a:srgbClr val="7A9F40">
              <a:alpha val="0"/>
            </a:srgbClr>
          </a:solidFill>
          <a:ln w="6350">
            <a:solidFill>
              <a:srgbClr val="7A9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lang="en-US" altLang="zh-CN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sz="1200" dirty="0">
              <a:solidFill>
                <a:srgbClr val="7A9F4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78D97AE-B273-4C34-8B7F-D5DE9BB41BA0}"/>
              </a:ext>
            </a:extLst>
          </p:cNvPr>
          <p:cNvSpPr txBox="1"/>
          <p:nvPr/>
        </p:nvSpPr>
        <p:spPr>
          <a:xfrm>
            <a:off x="8068442" y="-220892"/>
            <a:ext cx="408317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7000" b="1" spc="600" dirty="0">
                <a:solidFill>
                  <a:schemeClr val="bg1">
                    <a:lumMod val="75000"/>
                    <a:alpha val="3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R" panose="00020600040101010101" pitchFamily="18" charset="-122"/>
              </a:rPr>
              <a:t>调研结论</a:t>
            </a:r>
            <a:endParaRPr lang="en-US" altLang="zh-CN" sz="7000" b="1" spc="600" dirty="0">
              <a:solidFill>
                <a:schemeClr val="bg1">
                  <a:lumMod val="75000"/>
                  <a:alpha val="3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B44A1D10-299A-424F-B7BD-F85250D9B61D}"/>
              </a:ext>
            </a:extLst>
          </p:cNvPr>
          <p:cNvSpPr/>
          <p:nvPr/>
        </p:nvSpPr>
        <p:spPr>
          <a:xfrm>
            <a:off x="1585751" y="4695690"/>
            <a:ext cx="1691972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kern="0" dirty="0">
                <a:solidFill>
                  <a:schemeClr val="bg1">
                    <a:lumMod val="75000"/>
                    <a:alpha val="2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画质</a:t>
            </a:r>
            <a:endParaRPr lang="en-US" altLang="zh-CN" sz="2800" kern="0" dirty="0">
              <a:solidFill>
                <a:schemeClr val="bg1">
                  <a:lumMod val="75000"/>
                  <a:alpha val="2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C58D804-3A0A-4163-B88C-7888D0B6CE3C}"/>
              </a:ext>
            </a:extLst>
          </p:cNvPr>
          <p:cNvSpPr/>
          <p:nvPr/>
        </p:nvSpPr>
        <p:spPr>
          <a:xfrm>
            <a:off x="4963" y="5413315"/>
            <a:ext cx="1691972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kern="0" dirty="0">
                <a:solidFill>
                  <a:schemeClr val="bg1">
                    <a:lumMod val="75000"/>
                    <a:alpha val="2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智能化</a:t>
            </a:r>
            <a:endParaRPr lang="en-US" altLang="zh-CN" sz="2800" kern="0" dirty="0">
              <a:solidFill>
                <a:schemeClr val="bg1">
                  <a:lumMod val="75000"/>
                  <a:alpha val="2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191DB55-CC43-4421-8350-2276642889CA}"/>
              </a:ext>
            </a:extLst>
          </p:cNvPr>
          <p:cNvSpPr/>
          <p:nvPr/>
        </p:nvSpPr>
        <p:spPr>
          <a:xfrm>
            <a:off x="356971" y="4550587"/>
            <a:ext cx="2477217" cy="1615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700" kern="0" dirty="0">
                <a:solidFill>
                  <a:schemeClr val="bg1">
                    <a:lumMod val="6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用户不只是</a:t>
            </a:r>
            <a:endParaRPr lang="en-US" altLang="zh-CN" sz="1700" kern="0" dirty="0">
              <a:solidFill>
                <a:schemeClr val="bg1">
                  <a:lumMod val="6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  <a:p>
            <a:pPr algn="r">
              <a:lnSpc>
                <a:spcPct val="150000"/>
              </a:lnSpc>
            </a:pPr>
            <a:r>
              <a:rPr lang="zh-CN" altLang="en-US" sz="1700" kern="0" dirty="0">
                <a:solidFill>
                  <a:schemeClr val="bg1">
                    <a:lumMod val="6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追求</a:t>
            </a:r>
            <a:r>
              <a:rPr lang="zh-CN" altLang="en-US" sz="1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好的画质</a:t>
            </a:r>
            <a:endParaRPr lang="en-US" altLang="zh-CN" sz="1700" kern="0" dirty="0">
              <a:solidFill>
                <a:schemeClr val="tx1">
                  <a:lumMod val="85000"/>
                  <a:lumOff val="1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  <a:p>
            <a:pPr algn="r">
              <a:lnSpc>
                <a:spcPct val="150000"/>
              </a:lnSpc>
            </a:pPr>
            <a:r>
              <a:rPr lang="zh-CN" altLang="en-US" sz="1700" kern="0" dirty="0">
                <a:solidFill>
                  <a:schemeClr val="bg1">
                    <a:lumMod val="6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也偏向喜欢</a:t>
            </a:r>
            <a:endParaRPr lang="en-US" altLang="zh-CN" sz="1700" kern="0" dirty="0">
              <a:solidFill>
                <a:schemeClr val="bg1">
                  <a:lumMod val="6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  <a:p>
            <a:pPr algn="r">
              <a:lnSpc>
                <a:spcPct val="150000"/>
              </a:lnSpc>
            </a:pPr>
            <a:r>
              <a:rPr lang="zh-CN" altLang="en-US" sz="1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智能化</a:t>
            </a:r>
            <a:r>
              <a:rPr lang="zh-CN" altLang="en-US" sz="1700" kern="0" dirty="0">
                <a:solidFill>
                  <a:schemeClr val="bg1">
                    <a:lumMod val="6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的</a:t>
            </a:r>
            <a:r>
              <a:rPr lang="zh-CN" altLang="en-US" sz="1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投影产品</a:t>
            </a:r>
            <a:endParaRPr lang="zh-CN" altLang="en-US" sz="1700" dirty="0">
              <a:solidFill>
                <a:schemeClr val="tx1">
                  <a:lumMod val="85000"/>
                  <a:lumOff val="1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91A5E2F-7FF5-4C58-8356-CA79C99A49F3}"/>
              </a:ext>
            </a:extLst>
          </p:cNvPr>
          <p:cNvGrpSpPr/>
          <p:nvPr/>
        </p:nvGrpSpPr>
        <p:grpSpPr>
          <a:xfrm>
            <a:off x="613123" y="3042378"/>
            <a:ext cx="2282997" cy="710049"/>
            <a:chOff x="613123" y="3042378"/>
            <a:chExt cx="2282997" cy="71004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FE350DD9-94AC-46E9-B2C6-C8B4DC4E8A78}"/>
                </a:ext>
              </a:extLst>
            </p:cNvPr>
            <p:cNvSpPr/>
            <p:nvPr/>
          </p:nvSpPr>
          <p:spPr>
            <a:xfrm>
              <a:off x="613123" y="3475428"/>
              <a:ext cx="228299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本次调研共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Times New Roman" panose="02020603050405020304" pitchFamily="18" charset="0"/>
                  <a:ea typeface="阿里巴巴普惠体 R" panose="00020600040101010101" pitchFamily="18" charset="-122"/>
                  <a:cs typeface="Times New Roman" panose="02020603050405020304" pitchFamily="18" charset="0"/>
                </a:rPr>
                <a:t>518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位已购用户参与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B2304B5-1FE7-4D66-92C4-9F82CE411C76}"/>
                </a:ext>
              </a:extLst>
            </p:cNvPr>
            <p:cNvSpPr txBox="1"/>
            <p:nvPr/>
          </p:nvSpPr>
          <p:spPr>
            <a:xfrm>
              <a:off x="613123" y="3042378"/>
              <a:ext cx="1656223" cy="446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明基 </a:t>
              </a:r>
              <a:r>
                <a:rPr lang="en-US" altLang="zh-CN" sz="2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E540 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05285F7-34C0-4C3F-8F74-5884D3808BEA}"/>
              </a:ext>
            </a:extLst>
          </p:cNvPr>
          <p:cNvGrpSpPr/>
          <p:nvPr/>
        </p:nvGrpSpPr>
        <p:grpSpPr>
          <a:xfrm>
            <a:off x="7620000" y="308525"/>
            <a:ext cx="4739954" cy="133774"/>
            <a:chOff x="7452046" y="271205"/>
            <a:chExt cx="4739954" cy="13377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8ECB665A-D089-48CA-AAF6-17E4C534A909}"/>
                </a:ext>
              </a:extLst>
            </p:cNvPr>
            <p:cNvSpPr/>
            <p:nvPr/>
          </p:nvSpPr>
          <p:spPr>
            <a:xfrm>
              <a:off x="8073903" y="271205"/>
              <a:ext cx="3761656" cy="133774"/>
            </a:xfrm>
            <a:prstGeom prst="rect">
              <a:avLst/>
            </a:prstGeom>
            <a:solidFill>
              <a:srgbClr val="F8F8F8"/>
            </a:solidFill>
          </p:spPr>
          <p:txBody>
            <a:bodyPr wrap="none" lIns="72000" rIns="72000" bIns="180000">
              <a:noAutofit/>
            </a:bodyPr>
            <a:lstStyle/>
            <a:p>
              <a:pPr algn="ctr"/>
              <a:r>
                <a:rPr lang="zh-CN" altLang="en-US" sz="800" spc="500" dirty="0">
                  <a:solidFill>
                    <a:srgbClr val="7A9F40"/>
                  </a:solidFill>
                </a:rPr>
                <a:t>USER SURVEY CONCLUSION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F3DBD33-222E-4841-8274-6B9C811C05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86406" y="339723"/>
              <a:ext cx="805594" cy="0"/>
            </a:xfrm>
            <a:prstGeom prst="line">
              <a:avLst/>
            </a:prstGeom>
            <a:ln w="3175">
              <a:solidFill>
                <a:srgbClr val="7A9F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DE9C667-646B-4109-BE21-0921DA9AAB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52046" y="339723"/>
              <a:ext cx="1011234" cy="0"/>
            </a:xfrm>
            <a:prstGeom prst="line">
              <a:avLst/>
            </a:prstGeom>
            <a:ln w="3175">
              <a:solidFill>
                <a:srgbClr val="7A9F40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32B1E815-D768-4360-ACED-0D795B8F40F4}"/>
              </a:ext>
            </a:extLst>
          </p:cNvPr>
          <p:cNvSpPr/>
          <p:nvPr/>
        </p:nvSpPr>
        <p:spPr>
          <a:xfrm>
            <a:off x="10220126" y="1164586"/>
            <a:ext cx="99257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（单位：人）</a:t>
            </a:r>
          </a:p>
        </p:txBody>
      </p:sp>
      <p:pic>
        <p:nvPicPr>
          <p:cNvPr id="42" name="图形 41">
            <a:extLst>
              <a:ext uri="{FF2B5EF4-FFF2-40B4-BE49-F238E27FC236}">
                <a16:creationId xmlns:a16="http://schemas.microsoft.com/office/drawing/2014/main" xmlns="" id="{EF78D27D-C6F3-4B6E-81C9-2713E396F7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894062" y="5624207"/>
            <a:ext cx="145309" cy="135864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xmlns="" id="{28E6A27E-B2FF-4B12-B776-B772C37349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825208" y="5608800"/>
            <a:ext cx="175824" cy="175824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xmlns="" id="{6C73009C-BFAA-48A7-B00C-B770F46D6D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757896" y="5614896"/>
            <a:ext cx="175824" cy="175824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xmlns="" id="{D0A7CB18-8696-422C-ACFF-3CDF16E063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72160" y="5615776"/>
            <a:ext cx="159840" cy="159840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C0372DD-757C-4097-A3C6-43B43F0E093A}"/>
              </a:ext>
            </a:extLst>
          </p:cNvPr>
          <p:cNvSpPr/>
          <p:nvPr/>
        </p:nvSpPr>
        <p:spPr>
          <a:xfrm>
            <a:off x="1650544" y="5907657"/>
            <a:ext cx="1691972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kern="0" dirty="0">
                <a:solidFill>
                  <a:schemeClr val="bg1">
                    <a:lumMod val="75000"/>
                    <a:alpha val="2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投影产品</a:t>
            </a:r>
            <a:endParaRPr lang="en-US" altLang="zh-CN" sz="2800" kern="0" dirty="0">
              <a:solidFill>
                <a:schemeClr val="bg1">
                  <a:lumMod val="75000"/>
                  <a:alpha val="2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495830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0B136F25-AD5E-4847-8680-1D29B0A218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20" t="5071" b="3556"/>
          <a:stretch/>
        </p:blipFill>
        <p:spPr>
          <a:xfrm>
            <a:off x="0" y="0"/>
            <a:ext cx="8291546" cy="6857358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F0D70DD-59E1-4FA7-A5D4-D6650C88436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A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EF8FDDEE-AC1C-4038-9F87-AEB42503D47B}"/>
              </a:ext>
            </a:extLst>
          </p:cNvPr>
          <p:cNvSpPr/>
          <p:nvPr/>
        </p:nvSpPr>
        <p:spPr>
          <a:xfrm>
            <a:off x="2245091" y="2508463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方便 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8BF15AC1-D3FC-4D25-BD07-B3FCB8753187}"/>
              </a:ext>
            </a:extLst>
          </p:cNvPr>
          <p:cNvSpPr/>
          <p:nvPr/>
        </p:nvSpPr>
        <p:spPr>
          <a:xfrm>
            <a:off x="1152668" y="2246210"/>
            <a:ext cx="1062279" cy="467383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algn="ctr"/>
            <a:r>
              <a:rPr lang="zh-CN" altLang="en-US" sz="2800" b="1" dirty="0">
                <a:solidFill>
                  <a:srgbClr val="3A3B4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无线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F6537220-F3FD-485D-8005-3E990EA65643}"/>
              </a:ext>
            </a:extLst>
          </p:cNvPr>
          <p:cNvSpPr/>
          <p:nvPr/>
        </p:nvSpPr>
        <p:spPr>
          <a:xfrm>
            <a:off x="2596030" y="3611812"/>
            <a:ext cx="1062279" cy="514121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algn="ctr"/>
            <a:r>
              <a:rPr lang="zh-CN" altLang="en-US" sz="2800" dirty="0">
                <a:solidFill>
                  <a:srgbClr val="3A3B4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亮度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41D9E77E-0D83-47D5-BF16-904284E9107B}"/>
              </a:ext>
            </a:extLst>
          </p:cNvPr>
          <p:cNvSpPr/>
          <p:nvPr/>
        </p:nvSpPr>
        <p:spPr>
          <a:xfrm>
            <a:off x="2998685" y="2297897"/>
            <a:ext cx="1555283" cy="514121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6000" rtlCol="0" anchor="ctr"/>
          <a:lstStyle/>
          <a:p>
            <a:pPr algn="ctr"/>
            <a:r>
              <a:rPr lang="zh-CN" altLang="en-US" sz="2000" dirty="0">
                <a:solidFill>
                  <a:srgbClr val="3A3B41">
                    <a:alpha val="60000"/>
                  </a:srgb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手机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13FBC5DF-588F-4563-9C67-E6A7E3AEA87B}"/>
              </a:ext>
            </a:extLst>
          </p:cNvPr>
          <p:cNvSpPr/>
          <p:nvPr/>
        </p:nvSpPr>
        <p:spPr>
          <a:xfrm>
            <a:off x="1536497" y="3054410"/>
            <a:ext cx="877916" cy="351152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000" b="1" dirty="0">
                <a:solidFill>
                  <a:srgbClr val="787B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清晰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BC5B3925-C3DB-40B6-97DF-821383089972}"/>
              </a:ext>
            </a:extLst>
          </p:cNvPr>
          <p:cNvSpPr/>
          <p:nvPr/>
        </p:nvSpPr>
        <p:spPr>
          <a:xfrm>
            <a:off x="1855548" y="4318940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rgbClr val="65833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效果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A61017FA-40AA-44A5-9496-D37346C0CAF2}"/>
              </a:ext>
            </a:extLst>
          </p:cNvPr>
          <p:cNvSpPr/>
          <p:nvPr/>
        </p:nvSpPr>
        <p:spPr>
          <a:xfrm>
            <a:off x="2700545" y="3037780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功能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DFFB56D0-6AA4-4351-B89E-AB076DE92F5C}"/>
              </a:ext>
            </a:extLst>
          </p:cNvPr>
          <p:cNvSpPr/>
          <p:nvPr/>
        </p:nvSpPr>
        <p:spPr>
          <a:xfrm>
            <a:off x="2771707" y="1965891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rgbClr val="7A9F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满意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580CB6E3-8B70-40F2-8F65-329971C5E3F3}"/>
              </a:ext>
            </a:extLst>
          </p:cNvPr>
          <p:cNvSpPr/>
          <p:nvPr/>
        </p:nvSpPr>
        <p:spPr>
          <a:xfrm>
            <a:off x="947345" y="3782587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连接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EDD4C100-6A87-4E65-B5FE-3A6F150FBC74}"/>
              </a:ext>
            </a:extLst>
          </p:cNvPr>
          <p:cNvSpPr/>
          <p:nvPr/>
        </p:nvSpPr>
        <p:spPr>
          <a:xfrm>
            <a:off x="443203" y="2938742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rgbClr val="AEC48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简单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FC634ACB-6892-49BF-AD42-6A7A0DE8D460}"/>
              </a:ext>
            </a:extLst>
          </p:cNvPr>
          <p:cNvSpPr/>
          <p:nvPr/>
        </p:nvSpPr>
        <p:spPr>
          <a:xfrm>
            <a:off x="801794" y="4710128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质量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E1803107-DD89-488E-9EB6-2FEC74BD7333}"/>
              </a:ext>
            </a:extLst>
          </p:cNvPr>
          <p:cNvSpPr/>
          <p:nvPr/>
        </p:nvSpPr>
        <p:spPr>
          <a:xfrm>
            <a:off x="3314901" y="4536801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操作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3BCA3F91-70DC-4480-959E-2C51887BF4E6}"/>
              </a:ext>
            </a:extLst>
          </p:cNvPr>
          <p:cNvSpPr/>
          <p:nvPr/>
        </p:nvSpPr>
        <p:spPr>
          <a:xfrm>
            <a:off x="2605867" y="4921670"/>
            <a:ext cx="798105" cy="263825"/>
          </a:xfrm>
          <a:prstGeom prst="roundRect">
            <a:avLst>
              <a:gd name="adj" fmla="val 5000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050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r>
              <a:rPr lang="zh-CN" altLang="en-US" sz="1050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lang="en-US" altLang="zh-CN" sz="1050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sz="1050" dirty="0">
              <a:solidFill>
                <a:srgbClr val="3A3B4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95BF5A9-EFAC-47D0-8221-FA41FF44545C}"/>
              </a:ext>
            </a:extLst>
          </p:cNvPr>
          <p:cNvGrpSpPr/>
          <p:nvPr/>
        </p:nvGrpSpPr>
        <p:grpSpPr>
          <a:xfrm>
            <a:off x="4700136" y="2141953"/>
            <a:ext cx="684000" cy="684000"/>
            <a:chOff x="4614411" y="1855171"/>
            <a:chExt cx="684000" cy="684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2E6CD1B-9366-4251-B8F2-8FDFF9C5B390}"/>
                </a:ext>
              </a:extLst>
            </p:cNvPr>
            <p:cNvSpPr/>
            <p:nvPr/>
          </p:nvSpPr>
          <p:spPr>
            <a:xfrm>
              <a:off x="4614411" y="1855171"/>
              <a:ext cx="684000" cy="6840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rgbClr val="7A9F40"/>
                  </a:gs>
                  <a:gs pos="7000">
                    <a:schemeClr val="accent1">
                      <a:lumMod val="5000"/>
                      <a:lumOff val="95000"/>
                      <a:alpha val="0"/>
                    </a:schemeClr>
                  </a:gs>
                  <a:gs pos="6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187152C8-4227-4852-95A9-BD23A43C3BF7}"/>
                </a:ext>
              </a:extLst>
            </p:cNvPr>
            <p:cNvSpPr/>
            <p:nvPr/>
          </p:nvSpPr>
          <p:spPr>
            <a:xfrm>
              <a:off x="4673932" y="1914692"/>
              <a:ext cx="564958" cy="56495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rgbClr val="7A9F40"/>
                  </a:gs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51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021C147-53E2-4483-A482-8A33E46BFD97}"/>
                </a:ext>
              </a:extLst>
            </p:cNvPr>
            <p:cNvSpPr/>
            <p:nvPr/>
          </p:nvSpPr>
          <p:spPr>
            <a:xfrm>
              <a:off x="4740411" y="1981171"/>
              <a:ext cx="432000" cy="4320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rgbClr val="7A9F40"/>
                  </a:gs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42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箭头: 下弧形 46">
            <a:extLst>
              <a:ext uri="{FF2B5EF4-FFF2-40B4-BE49-F238E27FC236}">
                <a16:creationId xmlns:a16="http://schemas.microsoft.com/office/drawing/2014/main" xmlns="" id="{F6AE5B6D-C293-420B-B5C2-658F20AA54E3}"/>
              </a:ext>
            </a:extLst>
          </p:cNvPr>
          <p:cNvSpPr/>
          <p:nvPr/>
        </p:nvSpPr>
        <p:spPr>
          <a:xfrm rot="16200000">
            <a:off x="3282346" y="3130786"/>
            <a:ext cx="1194238" cy="56312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8" name="箭头: 下弧形 47">
            <a:extLst>
              <a:ext uri="{FF2B5EF4-FFF2-40B4-BE49-F238E27FC236}">
                <a16:creationId xmlns:a16="http://schemas.microsoft.com/office/drawing/2014/main" xmlns="" id="{EFCAAC8B-16E5-477E-B8F6-EEC1EF821427}"/>
              </a:ext>
            </a:extLst>
          </p:cNvPr>
          <p:cNvSpPr/>
          <p:nvPr/>
        </p:nvSpPr>
        <p:spPr>
          <a:xfrm rot="14807504">
            <a:off x="2194660" y="2227635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9" name="箭头: 下弧形 48">
            <a:extLst>
              <a:ext uri="{FF2B5EF4-FFF2-40B4-BE49-F238E27FC236}">
                <a16:creationId xmlns:a16="http://schemas.microsoft.com/office/drawing/2014/main" xmlns="" id="{AA746EF1-6B30-43C4-915B-6B11D0BFB84D}"/>
              </a:ext>
            </a:extLst>
          </p:cNvPr>
          <p:cNvSpPr/>
          <p:nvPr/>
        </p:nvSpPr>
        <p:spPr>
          <a:xfrm rot="5400000" flipV="1">
            <a:off x="3555853" y="2993659"/>
            <a:ext cx="1445028" cy="681376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0" name="箭头: 下弧形 49">
            <a:extLst>
              <a:ext uri="{FF2B5EF4-FFF2-40B4-BE49-F238E27FC236}">
                <a16:creationId xmlns:a16="http://schemas.microsoft.com/office/drawing/2014/main" xmlns="" id="{ECB1654A-40FB-4C13-937C-602F7553CE21}"/>
              </a:ext>
            </a:extLst>
          </p:cNvPr>
          <p:cNvSpPr/>
          <p:nvPr/>
        </p:nvSpPr>
        <p:spPr>
          <a:xfrm rot="7845672" flipV="1">
            <a:off x="2080435" y="3229653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1" name="箭头: 下弧形 50">
            <a:extLst>
              <a:ext uri="{FF2B5EF4-FFF2-40B4-BE49-F238E27FC236}">
                <a16:creationId xmlns:a16="http://schemas.microsoft.com/office/drawing/2014/main" xmlns="" id="{374CDE02-2DCC-40D1-9A34-74F92705864B}"/>
              </a:ext>
            </a:extLst>
          </p:cNvPr>
          <p:cNvSpPr/>
          <p:nvPr/>
        </p:nvSpPr>
        <p:spPr>
          <a:xfrm rot="5700871" flipV="1">
            <a:off x="2623631" y="3932006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2" name="箭头: 下弧形 51">
            <a:extLst>
              <a:ext uri="{FF2B5EF4-FFF2-40B4-BE49-F238E27FC236}">
                <a16:creationId xmlns:a16="http://schemas.microsoft.com/office/drawing/2014/main" xmlns="" id="{53F02AFF-8395-48EB-9586-8CA9C1CAAA66}"/>
              </a:ext>
            </a:extLst>
          </p:cNvPr>
          <p:cNvSpPr/>
          <p:nvPr/>
        </p:nvSpPr>
        <p:spPr>
          <a:xfrm rot="9030557" flipV="1">
            <a:off x="1300085" y="4000576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BD0F2CE5-F1AB-408B-B2DD-97E76A4E720A}"/>
              </a:ext>
            </a:extLst>
          </p:cNvPr>
          <p:cNvSpPr/>
          <p:nvPr/>
        </p:nvSpPr>
        <p:spPr>
          <a:xfrm flipV="1">
            <a:off x="3735521" y="596886"/>
            <a:ext cx="2360479" cy="855647"/>
          </a:xfrm>
          <a:custGeom>
            <a:avLst/>
            <a:gdLst>
              <a:gd name="connsiteX0" fmla="*/ 211570 w 2360479"/>
              <a:gd name="connsiteY0" fmla="*/ 1014533 h 1014533"/>
              <a:gd name="connsiteX1" fmla="*/ 2360479 w 2360479"/>
              <a:gd name="connsiteY1" fmla="*/ 1014533 h 1014533"/>
              <a:gd name="connsiteX2" fmla="*/ 2360479 w 2360479"/>
              <a:gd name="connsiteY2" fmla="*/ 0 h 1014533"/>
              <a:gd name="connsiteX3" fmla="*/ 518964 w 2360479"/>
              <a:gd name="connsiteY3" fmla="*/ 0 h 1014533"/>
              <a:gd name="connsiteX4" fmla="*/ 0 w 2360479"/>
              <a:gd name="connsiteY4" fmla="*/ 720714 h 101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479" h="1014533">
                <a:moveTo>
                  <a:pt x="211570" y="1014533"/>
                </a:moveTo>
                <a:lnTo>
                  <a:pt x="2360479" y="1014533"/>
                </a:lnTo>
                <a:lnTo>
                  <a:pt x="2360479" y="0"/>
                </a:lnTo>
                <a:lnTo>
                  <a:pt x="518964" y="0"/>
                </a:lnTo>
                <a:lnTo>
                  <a:pt x="0" y="720714"/>
                </a:ln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17500" dist="101600" dir="9600000" sx="95000" sy="95000" rotWithShape="0">
              <a:srgbClr val="B8B8B8"/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gradFill>
                  <a:gsLst>
                    <a:gs pos="100000">
                      <a:srgbClr val="3A3B41">
                        <a:alpha val="30000"/>
                      </a:srgbClr>
                    </a:gs>
                    <a:gs pos="0">
                      <a:srgbClr val="FFFFFF"/>
                    </a:gs>
                  </a:gsLst>
                  <a:lin ang="5400000" scaled="0"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8E88E824-54CE-45BF-B09E-E2F6C206E936}"/>
              </a:ext>
            </a:extLst>
          </p:cNvPr>
          <p:cNvSpPr/>
          <p:nvPr/>
        </p:nvSpPr>
        <p:spPr>
          <a:xfrm flipH="1" flipV="1">
            <a:off x="6097986" y="596886"/>
            <a:ext cx="2360479" cy="855647"/>
          </a:xfrm>
          <a:custGeom>
            <a:avLst/>
            <a:gdLst>
              <a:gd name="connsiteX0" fmla="*/ 211570 w 2360479"/>
              <a:gd name="connsiteY0" fmla="*/ 1014533 h 1014533"/>
              <a:gd name="connsiteX1" fmla="*/ 2360479 w 2360479"/>
              <a:gd name="connsiteY1" fmla="*/ 1014533 h 1014533"/>
              <a:gd name="connsiteX2" fmla="*/ 2360479 w 2360479"/>
              <a:gd name="connsiteY2" fmla="*/ 0 h 1014533"/>
              <a:gd name="connsiteX3" fmla="*/ 518964 w 2360479"/>
              <a:gd name="connsiteY3" fmla="*/ 0 h 1014533"/>
              <a:gd name="connsiteX4" fmla="*/ 0 w 2360479"/>
              <a:gd name="connsiteY4" fmla="*/ 720714 h 101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479" h="1014533">
                <a:moveTo>
                  <a:pt x="211570" y="1014533"/>
                </a:moveTo>
                <a:lnTo>
                  <a:pt x="2360479" y="1014533"/>
                </a:lnTo>
                <a:lnTo>
                  <a:pt x="2360479" y="0"/>
                </a:lnTo>
                <a:lnTo>
                  <a:pt x="518964" y="0"/>
                </a:lnTo>
                <a:lnTo>
                  <a:pt x="0" y="720714"/>
                </a:lnTo>
                <a:close/>
              </a:path>
            </a:pathLst>
          </a:custGeom>
          <a:solidFill>
            <a:srgbClr val="3A3B41"/>
          </a:solidFill>
          <a:ln w="0" cap="flat" cmpd="sng" algn="ctr">
            <a:noFill/>
            <a:prstDash val="solid"/>
            <a:miter lim="800000"/>
          </a:ln>
          <a:effectLst>
            <a:outerShdw blurRad="317500" dist="101600" dir="1200000" sx="95000" sy="95000" rotWithShape="0">
              <a:srgbClr val="1D1E21"/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gradFill>
                  <a:gsLst>
                    <a:gs pos="12000">
                      <a:srgbClr val="3A3B41"/>
                    </a:gs>
                    <a:gs pos="100000">
                      <a:srgbClr val="FFFFFF">
                        <a:alpha val="30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zh-CN" altLang="en-US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973489F1-65D1-48AB-8993-83ABC49D34F8}"/>
              </a:ext>
            </a:extLst>
          </p:cNvPr>
          <p:cNvSpPr txBox="1"/>
          <p:nvPr/>
        </p:nvSpPr>
        <p:spPr>
          <a:xfrm>
            <a:off x="4504860" y="734481"/>
            <a:ext cx="31822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Light" panose="00020600040101010101" pitchFamily="18" charset="-122"/>
              </a:rPr>
              <a:t>明基</a:t>
            </a:r>
            <a:r>
              <a:rPr lang="en-US" altLang="zh-CN" sz="220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Light" panose="00020600040101010101" pitchFamily="18" charset="-122"/>
              </a:rPr>
              <a:t>E540 </a:t>
            </a:r>
            <a:r>
              <a:rPr lang="zh-CN" altLang="en-US" sz="220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Light" panose="00020600040101010101" pitchFamily="18" charset="-122"/>
              </a:rPr>
              <a:t>调研结论</a:t>
            </a:r>
            <a:r>
              <a:rPr lang="en-US" altLang="zh-CN" sz="220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Light" panose="00020600040101010101" pitchFamily="18" charset="-122"/>
              </a:rPr>
              <a:t> 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4244DBB-7E68-4A16-AF8B-3A60E4C2CCC7}"/>
              </a:ext>
            </a:extLst>
          </p:cNvPr>
          <p:cNvSpPr txBox="1"/>
          <p:nvPr/>
        </p:nvSpPr>
        <p:spPr>
          <a:xfrm>
            <a:off x="4932061" y="1113789"/>
            <a:ext cx="23278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spc="12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本次调研共</a:t>
            </a:r>
            <a:r>
              <a:rPr lang="en-US" altLang="zh-CN" sz="1100" spc="12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518</a:t>
            </a:r>
            <a:r>
              <a:rPr lang="zh-CN" altLang="en-US" sz="1100" spc="12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位已购用户参与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6DE50BD-62F3-4D04-AA4E-08B0646024C9}"/>
              </a:ext>
            </a:extLst>
          </p:cNvPr>
          <p:cNvGrpSpPr/>
          <p:nvPr/>
        </p:nvGrpSpPr>
        <p:grpSpPr>
          <a:xfrm>
            <a:off x="642394" y="750035"/>
            <a:ext cx="2591948" cy="338554"/>
            <a:chOff x="804954" y="680820"/>
            <a:chExt cx="2591948" cy="33855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CD1810D8-1781-46D4-A192-95F026A08702}"/>
                </a:ext>
              </a:extLst>
            </p:cNvPr>
            <p:cNvSpPr txBox="1"/>
            <p:nvPr/>
          </p:nvSpPr>
          <p:spPr>
            <a:xfrm flipH="1">
              <a:off x="1290449" y="680820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用户评价区热词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E0D5723D-472E-4A81-949C-CFCFE0939B2C}"/>
                </a:ext>
              </a:extLst>
            </p:cNvPr>
            <p:cNvGrpSpPr/>
            <p:nvPr/>
          </p:nvGrpSpPr>
          <p:grpSpPr>
            <a:xfrm>
              <a:off x="3039832" y="796199"/>
              <a:ext cx="357070" cy="92070"/>
              <a:chOff x="575356" y="1119739"/>
              <a:chExt cx="357070" cy="92070"/>
            </a:xfrm>
          </p:grpSpPr>
          <p:sp>
            <p:nvSpPr>
              <p:cNvPr id="64" name="等腰三角形 63">
                <a:extLst>
                  <a:ext uri="{FF2B5EF4-FFF2-40B4-BE49-F238E27FC236}">
                    <a16:creationId xmlns:a16="http://schemas.microsoft.com/office/drawing/2014/main" xmlns="" id="{8750F3CF-CFDB-4E38-86E9-9A4FF61F4A76}"/>
                  </a:ext>
                </a:extLst>
              </p:cNvPr>
              <p:cNvSpPr/>
              <p:nvPr/>
            </p:nvSpPr>
            <p:spPr>
              <a:xfrm rot="16200000">
                <a:off x="84670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65" name="等腰三角形 64">
                <a:extLst>
                  <a:ext uri="{FF2B5EF4-FFF2-40B4-BE49-F238E27FC236}">
                    <a16:creationId xmlns:a16="http://schemas.microsoft.com/office/drawing/2014/main" xmlns="" id="{62FE0615-0F2A-4B16-9B76-0962B6BCAD59}"/>
                  </a:ext>
                </a:extLst>
              </p:cNvPr>
              <p:cNvSpPr/>
              <p:nvPr/>
            </p:nvSpPr>
            <p:spPr>
              <a:xfrm rot="16200000">
                <a:off x="70785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66" name="等腰三角形 65">
                <a:extLst>
                  <a:ext uri="{FF2B5EF4-FFF2-40B4-BE49-F238E27FC236}">
                    <a16:creationId xmlns:a16="http://schemas.microsoft.com/office/drawing/2014/main" xmlns="" id="{74945C71-9258-4A97-B188-E973214A8F48}"/>
                  </a:ext>
                </a:extLst>
              </p:cNvPr>
              <p:cNvSpPr/>
              <p:nvPr/>
            </p:nvSpPr>
            <p:spPr>
              <a:xfrm rot="16200000">
                <a:off x="569007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1460F63E-73BE-4127-B788-37F75ED32B00}"/>
                </a:ext>
              </a:extLst>
            </p:cNvPr>
            <p:cNvGrpSpPr/>
            <p:nvPr/>
          </p:nvGrpSpPr>
          <p:grpSpPr>
            <a:xfrm flipH="1">
              <a:off x="804954" y="796199"/>
              <a:ext cx="357070" cy="92070"/>
              <a:chOff x="575356" y="1119739"/>
              <a:chExt cx="357070" cy="92070"/>
            </a:xfrm>
          </p:grpSpPr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xmlns="" id="{86E60485-952F-48E2-9399-235B19CA1D21}"/>
                  </a:ext>
                </a:extLst>
              </p:cNvPr>
              <p:cNvSpPr/>
              <p:nvPr/>
            </p:nvSpPr>
            <p:spPr>
              <a:xfrm rot="16200000">
                <a:off x="84670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xmlns="" id="{2FAAF444-43BD-46FA-98D0-336922E03C8E}"/>
                  </a:ext>
                </a:extLst>
              </p:cNvPr>
              <p:cNvSpPr/>
              <p:nvPr/>
            </p:nvSpPr>
            <p:spPr>
              <a:xfrm rot="16200000">
                <a:off x="707856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63" name="等腰三角形 62">
                <a:extLst>
                  <a:ext uri="{FF2B5EF4-FFF2-40B4-BE49-F238E27FC236}">
                    <a16:creationId xmlns:a16="http://schemas.microsoft.com/office/drawing/2014/main" xmlns="" id="{CFDCEC0F-845A-44FE-A9F9-5FF1D8D525DB}"/>
                  </a:ext>
                </a:extLst>
              </p:cNvPr>
              <p:cNvSpPr/>
              <p:nvPr/>
            </p:nvSpPr>
            <p:spPr>
              <a:xfrm rot="16200000">
                <a:off x="569007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rgbClr val="3A3B41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rgbClr val="3A3B4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FDCCBCA7-F144-47A7-8F22-AC52970BCA55}"/>
              </a:ext>
            </a:extLst>
          </p:cNvPr>
          <p:cNvGrpSpPr/>
          <p:nvPr/>
        </p:nvGrpSpPr>
        <p:grpSpPr>
          <a:xfrm>
            <a:off x="8888265" y="750035"/>
            <a:ext cx="2663662" cy="338554"/>
            <a:chOff x="8725705" y="680820"/>
            <a:chExt cx="2663662" cy="33855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605F6F3A-7707-43EC-A99E-F8521B473365}"/>
                </a:ext>
              </a:extLst>
            </p:cNvPr>
            <p:cNvSpPr txBox="1"/>
            <p:nvPr/>
          </p:nvSpPr>
          <p:spPr>
            <a:xfrm>
              <a:off x="9201372" y="680820"/>
              <a:ext cx="17123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 购买力决定因素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820C5164-51C7-48E5-8497-452DF18AA48F}"/>
                </a:ext>
              </a:extLst>
            </p:cNvPr>
            <p:cNvGrpSpPr/>
            <p:nvPr/>
          </p:nvGrpSpPr>
          <p:grpSpPr>
            <a:xfrm>
              <a:off x="8725705" y="796199"/>
              <a:ext cx="357070" cy="92070"/>
              <a:chOff x="11321130" y="1119739"/>
              <a:chExt cx="357070" cy="92070"/>
            </a:xfrm>
          </p:grpSpPr>
          <p:sp>
            <p:nvSpPr>
              <p:cNvPr id="74" name="等腰三角形 73">
                <a:extLst>
                  <a:ext uri="{FF2B5EF4-FFF2-40B4-BE49-F238E27FC236}">
                    <a16:creationId xmlns:a16="http://schemas.microsoft.com/office/drawing/2014/main" xmlns="" id="{76A7998C-2601-4B7F-BF6D-0036BC7DC66E}"/>
                  </a:ext>
                </a:extLst>
              </p:cNvPr>
              <p:cNvSpPr/>
              <p:nvPr/>
            </p:nvSpPr>
            <p:spPr>
              <a:xfrm rot="5400000" flipH="1">
                <a:off x="1131478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75" name="等腰三角形 74">
                <a:extLst>
                  <a:ext uri="{FF2B5EF4-FFF2-40B4-BE49-F238E27FC236}">
                    <a16:creationId xmlns:a16="http://schemas.microsoft.com/office/drawing/2014/main" xmlns="" id="{AD219692-44E7-43B9-97B1-534D63C4A7A0}"/>
                  </a:ext>
                </a:extLst>
              </p:cNvPr>
              <p:cNvSpPr/>
              <p:nvPr/>
            </p:nvSpPr>
            <p:spPr>
              <a:xfrm rot="5400000" flipH="1">
                <a:off x="1145363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76" name="等腰三角形 75">
                <a:extLst>
                  <a:ext uri="{FF2B5EF4-FFF2-40B4-BE49-F238E27FC236}">
                    <a16:creationId xmlns:a16="http://schemas.microsoft.com/office/drawing/2014/main" xmlns="" id="{C063DD1F-DA39-4A48-A0E2-0C3E29EE3292}"/>
                  </a:ext>
                </a:extLst>
              </p:cNvPr>
              <p:cNvSpPr/>
              <p:nvPr/>
            </p:nvSpPr>
            <p:spPr>
              <a:xfrm rot="5400000" flipH="1">
                <a:off x="11592480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F8D45FAC-BA50-45D6-B4DB-5026B0478CD2}"/>
                </a:ext>
              </a:extLst>
            </p:cNvPr>
            <p:cNvGrpSpPr/>
            <p:nvPr/>
          </p:nvGrpSpPr>
          <p:grpSpPr>
            <a:xfrm flipH="1">
              <a:off x="11032297" y="796199"/>
              <a:ext cx="357070" cy="92070"/>
              <a:chOff x="11321130" y="1119739"/>
              <a:chExt cx="357070" cy="92070"/>
            </a:xfrm>
          </p:grpSpPr>
          <p:sp>
            <p:nvSpPr>
              <p:cNvPr id="71" name="等腰三角形 70">
                <a:extLst>
                  <a:ext uri="{FF2B5EF4-FFF2-40B4-BE49-F238E27FC236}">
                    <a16:creationId xmlns:a16="http://schemas.microsoft.com/office/drawing/2014/main" xmlns="" id="{EFAA5AAD-F420-4423-ADDD-E8AC8052AC86}"/>
                  </a:ext>
                </a:extLst>
              </p:cNvPr>
              <p:cNvSpPr/>
              <p:nvPr/>
            </p:nvSpPr>
            <p:spPr>
              <a:xfrm rot="5400000" flipH="1">
                <a:off x="1131478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72" name="等腰三角形 71">
                <a:extLst>
                  <a:ext uri="{FF2B5EF4-FFF2-40B4-BE49-F238E27FC236}">
                    <a16:creationId xmlns:a16="http://schemas.microsoft.com/office/drawing/2014/main" xmlns="" id="{AB4059C1-9F60-45D7-B96E-7B42CCBD4D5F}"/>
                  </a:ext>
                </a:extLst>
              </p:cNvPr>
              <p:cNvSpPr/>
              <p:nvPr/>
            </p:nvSpPr>
            <p:spPr>
              <a:xfrm rot="5400000" flipH="1">
                <a:off x="11453631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sp>
            <p:nvSpPr>
              <p:cNvPr id="73" name="等腰三角形 72">
                <a:extLst>
                  <a:ext uri="{FF2B5EF4-FFF2-40B4-BE49-F238E27FC236}">
                    <a16:creationId xmlns:a16="http://schemas.microsoft.com/office/drawing/2014/main" xmlns="" id="{4EF470A6-1BA2-4151-A521-E169495CBDA4}"/>
                  </a:ext>
                </a:extLst>
              </p:cNvPr>
              <p:cNvSpPr/>
              <p:nvPr/>
            </p:nvSpPr>
            <p:spPr>
              <a:xfrm rot="5400000" flipH="1">
                <a:off x="11592480" y="1126088"/>
                <a:ext cx="92070" cy="79371"/>
              </a:xfrm>
              <a:prstGeom prst="triangle">
                <a:avLst/>
              </a:prstGeom>
              <a:noFill/>
              <a:ln w="3175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EFE52701-9194-4347-BC4D-F69FD8DFBD17}"/>
              </a:ext>
            </a:extLst>
          </p:cNvPr>
          <p:cNvSpPr/>
          <p:nvPr/>
        </p:nvSpPr>
        <p:spPr>
          <a:xfrm flipH="1">
            <a:off x="8943239" y="4010279"/>
            <a:ext cx="3249450" cy="2847079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8" name="图表 77">
            <a:extLst>
              <a:ext uri="{FF2B5EF4-FFF2-40B4-BE49-F238E27FC236}">
                <a16:creationId xmlns:a16="http://schemas.microsoft.com/office/drawing/2014/main" xmlns="" id="{A82E0998-4171-48F1-95F4-74FE7190A8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9001870"/>
              </p:ext>
            </p:extLst>
          </p:nvPr>
        </p:nvGraphicFramePr>
        <p:xfrm>
          <a:off x="5959430" y="1925785"/>
          <a:ext cx="6744493" cy="5340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8BF9C0B-5483-419E-B936-584D802E5C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6986" y="2503858"/>
            <a:ext cx="3878028" cy="238574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AD4CEB46-6CFA-46B9-9F98-BF8ABD53FA9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5681" y="5839724"/>
            <a:ext cx="8800638" cy="657228"/>
          </a:xfrm>
          <a:prstGeom prst="rect">
            <a:avLst/>
          </a:pr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4FA46A7B-6506-4DC4-AF9C-7B809002922F}"/>
              </a:ext>
            </a:extLst>
          </p:cNvPr>
          <p:cNvSpPr/>
          <p:nvPr/>
        </p:nvSpPr>
        <p:spPr>
          <a:xfrm>
            <a:off x="208268" y="5882463"/>
            <a:ext cx="11775464" cy="489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950" kern="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用户不只是追求好的画质</a:t>
            </a:r>
            <a:r>
              <a:rPr lang="en-US" altLang="zh-CN" sz="1950" kern="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,</a:t>
            </a:r>
            <a:r>
              <a:rPr lang="zh-CN" altLang="en-US" sz="1950" kern="0" spc="300" dirty="0">
                <a:gradFill>
                  <a:gsLst>
                    <a:gs pos="50000">
                      <a:srgbClr val="3A3B41"/>
                    </a:gs>
                    <a:gs pos="50000">
                      <a:schemeClr val="bg1"/>
                    </a:gs>
                  </a:gsLst>
                  <a:lin ang="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sym typeface="Gill Sans MT"/>
              </a:rPr>
              <a:t>也偏向喜欢智能化的投影产品</a:t>
            </a:r>
            <a:endParaRPr lang="zh-CN" altLang="en-US" sz="1950" spc="300" dirty="0">
              <a:gradFill>
                <a:gsLst>
                  <a:gs pos="50000">
                    <a:srgbClr val="3A3B41"/>
                  </a:gs>
                  <a:gs pos="50000">
                    <a:schemeClr val="bg1"/>
                  </a:gs>
                </a:gsLst>
                <a:lin ang="0" scaled="0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03A1E0C3-7FF1-4F11-BD54-D0F8B2598586}"/>
              </a:ext>
            </a:extLst>
          </p:cNvPr>
          <p:cNvGrpSpPr/>
          <p:nvPr/>
        </p:nvGrpSpPr>
        <p:grpSpPr>
          <a:xfrm>
            <a:off x="4643978" y="6365707"/>
            <a:ext cx="4860000" cy="0"/>
            <a:chOff x="4350222" y="6403807"/>
            <a:chExt cx="5833980" cy="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130A0414-D295-4025-9119-2073357222F3}"/>
                </a:ext>
              </a:extLst>
            </p:cNvPr>
            <p:cNvGrpSpPr/>
            <p:nvPr/>
          </p:nvGrpSpPr>
          <p:grpSpPr>
            <a:xfrm>
              <a:off x="4350222" y="6403807"/>
              <a:ext cx="1208580" cy="0"/>
              <a:chOff x="4350222" y="6403807"/>
              <a:chExt cx="1208580" cy="0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xmlns="" id="{0186EB55-4050-4CB5-813B-0B9CCED88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50222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xmlns="" id="{4EB11144-A364-4F30-AF7D-58C60EB8E6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5229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DA69C0C7-AE1C-4E8B-A0E6-06ECE9E575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8516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xmlns="" id="{1595D240-BA3C-4A57-87F8-EA441DE31E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3523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xmlns="" id="{6668A135-0C65-4BD0-9A95-6E46922452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46687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xmlns="" id="{6A5E98B8-BF5C-4783-9853-39D04C1AB6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1694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D3BC2F56-38B1-4971-B2A1-48EB0BA0BA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624" y="6403807"/>
                <a:ext cx="10945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xmlns="" id="{9459DEB5-81CA-4A62-9C69-CE8E9FB2DA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6631" y="6403807"/>
                <a:ext cx="32171" cy="0"/>
              </a:xfrm>
              <a:prstGeom prst="line">
                <a:avLst/>
              </a:prstGeom>
              <a:ln w="9525">
                <a:solidFill>
                  <a:srgbClr val="3A3B4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A30FDAC8-0846-4016-BC40-D73BC0D091F5}"/>
                </a:ext>
              </a:extLst>
            </p:cNvPr>
            <p:cNvGrpSpPr/>
            <p:nvPr/>
          </p:nvGrpSpPr>
          <p:grpSpPr>
            <a:xfrm>
              <a:off x="7606622" y="6403807"/>
              <a:ext cx="2577580" cy="0"/>
              <a:chOff x="7606622" y="6403807"/>
              <a:chExt cx="2577580" cy="0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3AB50740-7E49-414A-BC3C-21B731A822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06622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69B9427D-3E2A-489C-B828-6BD54B07D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41629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xmlns="" id="{5AE6719C-8429-4C31-9500-887B26C03F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44916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xmlns="" id="{BC2E4B17-1C76-4703-BF06-A5E9D99939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79923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xmlns="" id="{BD9D19BD-229C-4A05-8F62-018606706C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03087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xmlns="" id="{FC012507-B9AF-4191-B863-0D20C76C6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38094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xmlns="" id="{5195DA58-7717-4585-BB21-A6E1B40EA9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75622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xmlns="" id="{587E8487-A570-41DB-B1EB-FCDF6DEC69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0629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xmlns="" id="{CCA91196-274E-43B3-804F-01C1208E3A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13916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xmlns="" id="{00762DBE-B2A2-4BA0-97C4-51C2BBB49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8923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xmlns="" id="{1F254FA4-59C7-4B12-BFCB-7F35AFA266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72087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xmlns="" id="{4008EE73-A0EC-44C5-8D5C-8002A3E752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07094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xmlns="" id="{34ACA5AE-64AD-4D14-9A21-F400274ABA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7024" y="6403807"/>
                <a:ext cx="10945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xmlns="" id="{E51BAC63-2B22-4696-9B5C-F064E37787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52031" y="6403807"/>
                <a:ext cx="32171" cy="0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E1EBB502-8AFD-41D8-A65D-6FC50B9D924B}"/>
              </a:ext>
            </a:extLst>
          </p:cNvPr>
          <p:cNvSpPr txBox="1"/>
          <p:nvPr/>
        </p:nvSpPr>
        <p:spPr>
          <a:xfrm>
            <a:off x="10205003" y="1967467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EC48E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19.1</a:t>
            </a:r>
            <a:r>
              <a:rPr lang="en-US" altLang="zh-CN" sz="900" dirty="0">
                <a:solidFill>
                  <a:srgbClr val="AEC48E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%</a:t>
            </a:r>
            <a:endParaRPr lang="zh-CN" altLang="en-US" sz="900" dirty="0">
              <a:solidFill>
                <a:srgbClr val="AEC48E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6238DC1B-28DC-4E13-A145-197F1ED8A0E0}"/>
              </a:ext>
            </a:extLst>
          </p:cNvPr>
          <p:cNvSpPr txBox="1"/>
          <p:nvPr/>
        </p:nvSpPr>
        <p:spPr>
          <a:xfrm>
            <a:off x="10036071" y="2474650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EC48E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18.5</a:t>
            </a:r>
            <a:r>
              <a:rPr lang="en-US" altLang="zh-CN" sz="900" dirty="0">
                <a:solidFill>
                  <a:srgbClr val="AEC48E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%</a:t>
            </a:r>
            <a:endParaRPr lang="zh-CN" altLang="en-US" sz="900" dirty="0">
              <a:solidFill>
                <a:srgbClr val="AEC48E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1B3516E9-0B56-4014-A6B0-3AF2148875C5}"/>
              </a:ext>
            </a:extLst>
          </p:cNvPr>
          <p:cNvSpPr txBox="1"/>
          <p:nvPr/>
        </p:nvSpPr>
        <p:spPr>
          <a:xfrm>
            <a:off x="9196363" y="2963782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AEC48E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15.0</a:t>
            </a:r>
            <a:r>
              <a:rPr lang="en-US" altLang="zh-CN" sz="900" dirty="0">
                <a:solidFill>
                  <a:srgbClr val="AEC48E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%</a:t>
            </a:r>
            <a:endParaRPr lang="zh-CN" altLang="en-US" sz="900" dirty="0">
              <a:solidFill>
                <a:srgbClr val="AEC48E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110" name="箭头: 下弧形 109">
            <a:extLst>
              <a:ext uri="{FF2B5EF4-FFF2-40B4-BE49-F238E27FC236}">
                <a16:creationId xmlns:a16="http://schemas.microsoft.com/office/drawing/2014/main" xmlns="" id="{5C018C2E-B9BE-44A7-9A8A-1F4B66D109AD}"/>
              </a:ext>
            </a:extLst>
          </p:cNvPr>
          <p:cNvSpPr/>
          <p:nvPr/>
        </p:nvSpPr>
        <p:spPr>
          <a:xfrm rot="3988820" flipV="1">
            <a:off x="3589046" y="4035147"/>
            <a:ext cx="897249" cy="423081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1" name="箭头: 下弧形 110">
            <a:extLst>
              <a:ext uri="{FF2B5EF4-FFF2-40B4-BE49-F238E27FC236}">
                <a16:creationId xmlns:a16="http://schemas.microsoft.com/office/drawing/2014/main" xmlns="" id="{5D887945-BA42-46B5-A63E-055ADB7D5761}"/>
              </a:ext>
            </a:extLst>
          </p:cNvPr>
          <p:cNvSpPr/>
          <p:nvPr/>
        </p:nvSpPr>
        <p:spPr>
          <a:xfrm rot="7023754" flipV="1">
            <a:off x="1680571" y="4690172"/>
            <a:ext cx="815681" cy="384619"/>
          </a:xfrm>
          <a:prstGeom prst="curvedUpArrow">
            <a:avLst/>
          </a:prstGeom>
          <a:gradFill>
            <a:gsLst>
              <a:gs pos="50000">
                <a:srgbClr val="7A9F40">
                  <a:alpha val="0"/>
                </a:srgbClr>
              </a:gs>
              <a:gs pos="100000">
                <a:srgbClr val="7A9F40">
                  <a:alpha val="15000"/>
                </a:srgbClr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0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96D436D-EB03-4B58-9577-21642AE2BA59}"/>
              </a:ext>
            </a:extLst>
          </p:cNvPr>
          <p:cNvGrpSpPr/>
          <p:nvPr/>
        </p:nvGrpSpPr>
        <p:grpSpPr>
          <a:xfrm>
            <a:off x="-267043" y="583425"/>
            <a:ext cx="4688261" cy="477054"/>
            <a:chOff x="0" y="548545"/>
            <a:chExt cx="4688261" cy="47705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67895B3-0EBC-4165-AEB1-AFCF82E6E9EA}"/>
                </a:ext>
              </a:extLst>
            </p:cNvPr>
            <p:cNvSpPr txBox="1"/>
            <p:nvPr/>
          </p:nvSpPr>
          <p:spPr>
            <a:xfrm>
              <a:off x="2397249" y="548545"/>
              <a:ext cx="229101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spc="50" dirty="0">
                  <a:solidFill>
                    <a:srgbClr val="52617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E540</a:t>
              </a:r>
              <a:r>
                <a:rPr lang="zh-CN" altLang="en-US" sz="2500" spc="50" dirty="0">
                  <a:solidFill>
                    <a:srgbClr val="52617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调研结果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29AAC269-580C-47FF-9C8F-C74AB69736DD}"/>
                </a:ext>
              </a:extLst>
            </p:cNvPr>
            <p:cNvCxnSpPr/>
            <p:nvPr/>
          </p:nvCxnSpPr>
          <p:spPr>
            <a:xfrm>
              <a:off x="0" y="741128"/>
              <a:ext cx="899160" cy="0"/>
            </a:xfrm>
            <a:prstGeom prst="line">
              <a:avLst/>
            </a:prstGeom>
            <a:ln>
              <a:solidFill>
                <a:srgbClr val="3A3B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621AC9-6C45-4519-B0A8-82BEFEDDF3AA}"/>
              </a:ext>
            </a:extLst>
          </p:cNvPr>
          <p:cNvGrpSpPr/>
          <p:nvPr/>
        </p:nvGrpSpPr>
        <p:grpSpPr>
          <a:xfrm>
            <a:off x="9194369" y="559810"/>
            <a:ext cx="1557121" cy="307777"/>
            <a:chOff x="718181" y="3515688"/>
            <a:chExt cx="1557121" cy="307777"/>
          </a:xfrm>
        </p:grpSpPr>
        <p:sp>
          <p:nvSpPr>
            <p:cNvPr id="230" name="泪滴形 229">
              <a:extLst>
                <a:ext uri="{FF2B5EF4-FFF2-40B4-BE49-F238E27FC236}">
                  <a16:creationId xmlns:a16="http://schemas.microsoft.com/office/drawing/2014/main" xmlns="" id="{BB3C5FFB-731F-4B81-8AE2-F891573D2A86}"/>
                </a:ext>
              </a:extLst>
            </p:cNvPr>
            <p:cNvSpPr/>
            <p:nvPr/>
          </p:nvSpPr>
          <p:spPr>
            <a:xfrm>
              <a:off x="718181" y="3594694"/>
              <a:ext cx="123957" cy="123957"/>
            </a:xfrm>
            <a:prstGeom prst="teardrop">
              <a:avLst/>
            </a:prstGeom>
            <a:gradFill>
              <a:gsLst>
                <a:gs pos="0">
                  <a:srgbClr val="304DAD"/>
                </a:gs>
                <a:gs pos="39000">
                  <a:srgbClr val="258AE4"/>
                </a:gs>
                <a:gs pos="95000">
                  <a:srgbClr val="4AD1D3"/>
                </a:gs>
              </a:gsLst>
              <a:lin ang="8100000" scaled="0"/>
            </a:gradFill>
            <a:ln w="0">
              <a:noFill/>
            </a:ln>
            <a:effectLst>
              <a:outerShdw blurRad="190500" dist="101600" dir="13500001" sx="95000" sy="95000" rotWithShape="0">
                <a:srgbClr val="FFFFFF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b="1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xmlns="" id="{DCBB7112-E330-49BA-8D9B-FEA129DACF76}"/>
                </a:ext>
              </a:extLst>
            </p:cNvPr>
            <p:cNvSpPr txBox="1"/>
            <p:nvPr/>
          </p:nvSpPr>
          <p:spPr>
            <a:xfrm>
              <a:off x="833882" y="3515688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27000">
                        <a:srgbClr val="304DAD"/>
                      </a:gs>
                      <a:gs pos="68000">
                        <a:srgbClr val="258AE4"/>
                      </a:gs>
                      <a:gs pos="95000">
                        <a:srgbClr val="4AD1D3"/>
                      </a:gs>
                    </a:gsLst>
                    <a:lin ang="2700000" scaled="0"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用户评价区热词</a:t>
              </a:r>
            </a:p>
          </p:txBody>
        </p:sp>
      </p:grpSp>
      <p:grpSp>
        <p:nvGrpSpPr>
          <p:cNvPr id="300" name="组合 299">
            <a:extLst>
              <a:ext uri="{FF2B5EF4-FFF2-40B4-BE49-F238E27FC236}">
                <a16:creationId xmlns:a16="http://schemas.microsoft.com/office/drawing/2014/main" xmlns="" id="{F6F3222D-1F37-49B2-88F4-F653C0E22C06}"/>
              </a:ext>
            </a:extLst>
          </p:cNvPr>
          <p:cNvGrpSpPr/>
          <p:nvPr/>
        </p:nvGrpSpPr>
        <p:grpSpPr>
          <a:xfrm>
            <a:off x="9163833" y="3253872"/>
            <a:ext cx="7972427" cy="1591088"/>
            <a:chOff x="9163833" y="3253872"/>
            <a:chExt cx="7972427" cy="159108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D69F03EE-EAF9-46AC-B6F3-E61BCE2CB7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71805" b="4341"/>
            <a:stretch/>
          </p:blipFill>
          <p:spPr>
            <a:xfrm>
              <a:off x="9724054" y="4311889"/>
              <a:ext cx="4500227" cy="533071"/>
            </a:xfrm>
            <a:prstGeom prst="rect">
              <a:avLst/>
            </a:prstGeom>
            <a:effectLst>
              <a:outerShdw blurRad="1092200" dist="203200" dir="5400000" algn="tl" rotWithShape="0">
                <a:prstClr val="black">
                  <a:alpha val="20000"/>
                </a:prstClr>
              </a:outerShdw>
            </a:effectLst>
            <a:scene3d>
              <a:camera prst="perspectiveRelaxedModerately" fov="7200000">
                <a:rot lat="18890634" lon="0" rev="0"/>
              </a:camera>
              <a:lightRig rig="threePt" dir="t">
                <a:rot lat="0" lon="0" rev="6600000"/>
              </a:lightRig>
            </a:scene3d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FD240A7D-844D-4A66-98FD-49EE2B707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5920" b="35801"/>
            <a:stretch/>
          </p:blipFill>
          <p:spPr>
            <a:xfrm>
              <a:off x="9472510" y="3764045"/>
              <a:ext cx="5445276" cy="764672"/>
            </a:xfrm>
            <a:prstGeom prst="rect">
              <a:avLst/>
            </a:prstGeom>
            <a:effectLst>
              <a:outerShdw blurRad="1092200" dist="203200" dir="5400000" algn="tl" rotWithShape="0">
                <a:prstClr val="black">
                  <a:alpha val="20000"/>
                </a:prstClr>
              </a:outerShdw>
            </a:effectLst>
            <a:scene3d>
              <a:camera prst="perspectiveRelaxedModerately" fov="7200000">
                <a:rot lat="18890634" lon="0" rev="0"/>
              </a:camera>
              <a:lightRig rig="threePt" dir="t">
                <a:rot lat="0" lon="0" rev="6600000"/>
              </a:lightRig>
            </a:scene3d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3A31595C-1A60-45F9-9C50-ED5C6AC5C5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 b="70882"/>
            <a:stretch/>
          </p:blipFill>
          <p:spPr>
            <a:xfrm>
              <a:off x="9163833" y="3253872"/>
              <a:ext cx="7972427" cy="879818"/>
            </a:xfrm>
            <a:custGeom>
              <a:avLst/>
              <a:gdLst>
                <a:gd name="connsiteX0" fmla="*/ 0 w 5445275"/>
                <a:gd name="connsiteY0" fmla="*/ 0 h 787330"/>
                <a:gd name="connsiteX1" fmla="*/ 5445275 w 5445275"/>
                <a:gd name="connsiteY1" fmla="*/ 0 h 787330"/>
                <a:gd name="connsiteX2" fmla="*/ 5445275 w 5445275"/>
                <a:gd name="connsiteY2" fmla="*/ 787330 h 787330"/>
                <a:gd name="connsiteX3" fmla="*/ 40730 w 5445275"/>
                <a:gd name="connsiteY3" fmla="*/ 787330 h 787330"/>
                <a:gd name="connsiteX4" fmla="*/ 40730 w 5445275"/>
                <a:gd name="connsiteY4" fmla="*/ 153826 h 787330"/>
                <a:gd name="connsiteX5" fmla="*/ 0 w 5445275"/>
                <a:gd name="connsiteY5" fmla="*/ 153826 h 78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5275" h="787330">
                  <a:moveTo>
                    <a:pt x="0" y="0"/>
                  </a:moveTo>
                  <a:lnTo>
                    <a:pt x="5445275" y="0"/>
                  </a:lnTo>
                  <a:lnTo>
                    <a:pt x="5445275" y="787330"/>
                  </a:lnTo>
                  <a:lnTo>
                    <a:pt x="40730" y="787330"/>
                  </a:lnTo>
                  <a:lnTo>
                    <a:pt x="40730" y="153826"/>
                  </a:lnTo>
                  <a:lnTo>
                    <a:pt x="0" y="153826"/>
                  </a:lnTo>
                  <a:close/>
                </a:path>
              </a:pathLst>
            </a:custGeom>
            <a:effectLst>
              <a:outerShdw blurRad="1092200" dist="203200" dir="5400000" algn="tl" rotWithShape="0">
                <a:prstClr val="black">
                  <a:alpha val="20000"/>
                </a:prstClr>
              </a:outerShdw>
            </a:effectLst>
            <a:scene3d>
              <a:camera prst="perspectiveRelaxedModerately" fov="7200000">
                <a:rot lat="18890634" lon="0" rev="0"/>
              </a:camera>
              <a:lightRig rig="threePt" dir="t">
                <a:rot lat="0" lon="0" rev="6600000"/>
              </a:lightRig>
            </a:scene3d>
          </p:spPr>
        </p:pic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0EE7950C-A77D-40C1-BD47-51E2C2BBDBA8}"/>
              </a:ext>
            </a:extLst>
          </p:cNvPr>
          <p:cNvSpPr/>
          <p:nvPr/>
        </p:nvSpPr>
        <p:spPr>
          <a:xfrm>
            <a:off x="8786747" y="2781300"/>
            <a:ext cx="3405253" cy="1980779"/>
          </a:xfrm>
          <a:prstGeom prst="roundRect">
            <a:avLst>
              <a:gd name="adj" fmla="val 5511"/>
            </a:avLst>
          </a:prstGeom>
          <a:gradFill>
            <a:gsLst>
              <a:gs pos="15000">
                <a:srgbClr val="DBE7F1"/>
              </a:gs>
              <a:gs pos="53000">
                <a:srgbClr val="DBE7F1">
                  <a:alpha val="85000"/>
                </a:srgbClr>
              </a:gs>
              <a:gs pos="100000">
                <a:srgbClr val="DBE7F1">
                  <a:alpha val="85000"/>
                </a:srgbClr>
              </a:gs>
            </a:gsLst>
            <a:lin ang="36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l"/>
            <a:endParaRPr lang="zh-CN" altLang="en-US" sz="1600" dirty="0">
              <a:solidFill>
                <a:srgbClr val="3A3B4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15EF2F4-68E2-49F3-AD73-C7487569D5A9}"/>
              </a:ext>
            </a:extLst>
          </p:cNvPr>
          <p:cNvGrpSpPr/>
          <p:nvPr/>
        </p:nvGrpSpPr>
        <p:grpSpPr>
          <a:xfrm>
            <a:off x="9000800" y="1252873"/>
            <a:ext cx="2931885" cy="3271697"/>
            <a:chOff x="9000800" y="1104528"/>
            <a:chExt cx="2931885" cy="359886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E7EB3DA5-8F36-4FE3-A45F-6A759E9D1618}"/>
                </a:ext>
              </a:extLst>
            </p:cNvPr>
            <p:cNvGrpSpPr/>
            <p:nvPr/>
          </p:nvGrpSpPr>
          <p:grpSpPr>
            <a:xfrm>
              <a:off x="10510948" y="1769804"/>
              <a:ext cx="542044" cy="75483"/>
              <a:chOff x="-3382196" y="8399595"/>
              <a:chExt cx="1056290" cy="177983"/>
            </a:xfrm>
          </p:grpSpPr>
          <p:sp>
            <p:nvSpPr>
              <p:cNvPr id="213" name="Freeform 5">
                <a:extLst>
                  <a:ext uri="{FF2B5EF4-FFF2-40B4-BE49-F238E27FC236}">
                    <a16:creationId xmlns:a16="http://schemas.microsoft.com/office/drawing/2014/main" xmlns="" id="{E670EDC6-49A7-43BB-AC01-714B81EBA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214" name="任意多边形: 形状 221">
                <a:extLst>
                  <a:ext uri="{FF2B5EF4-FFF2-40B4-BE49-F238E27FC236}">
                    <a16:creationId xmlns:a16="http://schemas.microsoft.com/office/drawing/2014/main" xmlns="" id="{B65FD550-CFDC-4F2D-9012-F3DEFAD02AC1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5" name="任意多边形: 形状 222">
                <a:extLst>
                  <a:ext uri="{FF2B5EF4-FFF2-40B4-BE49-F238E27FC236}">
                    <a16:creationId xmlns:a16="http://schemas.microsoft.com/office/drawing/2014/main" xmlns="" id="{DCCEA1F6-7053-4ED0-9CF1-0DD3D5D03A89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6" name="任意多边形: 形状 223">
                <a:extLst>
                  <a:ext uri="{FF2B5EF4-FFF2-40B4-BE49-F238E27FC236}">
                    <a16:creationId xmlns:a16="http://schemas.microsoft.com/office/drawing/2014/main" xmlns="" id="{EDB889F1-8110-4E4E-A6C4-B57C10ACA399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7" name="任意多边形: 形状 224">
                <a:extLst>
                  <a:ext uri="{FF2B5EF4-FFF2-40B4-BE49-F238E27FC236}">
                    <a16:creationId xmlns:a16="http://schemas.microsoft.com/office/drawing/2014/main" xmlns="" id="{B8FF9EFF-8310-4EB2-BBBB-0FF0E54CEE34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8" name="任意多边形: 形状 225">
                <a:extLst>
                  <a:ext uri="{FF2B5EF4-FFF2-40B4-BE49-F238E27FC236}">
                    <a16:creationId xmlns:a16="http://schemas.microsoft.com/office/drawing/2014/main" xmlns="" id="{ADA20B90-008C-43BC-9890-383772E6BAE0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9" name="任意多边形: 形状 226">
                <a:extLst>
                  <a:ext uri="{FF2B5EF4-FFF2-40B4-BE49-F238E27FC236}">
                    <a16:creationId xmlns:a16="http://schemas.microsoft.com/office/drawing/2014/main" xmlns="" id="{E3A2274F-85E1-48FF-9BA2-D7F0E8B47AA5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0" name="任意多边形: 形状 227">
                <a:extLst>
                  <a:ext uri="{FF2B5EF4-FFF2-40B4-BE49-F238E27FC236}">
                    <a16:creationId xmlns:a16="http://schemas.microsoft.com/office/drawing/2014/main" xmlns="" id="{67840A32-7A85-4F08-88FB-F3B39BA1C03C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1" name="任意多边形: 形状 228">
                <a:extLst>
                  <a:ext uri="{FF2B5EF4-FFF2-40B4-BE49-F238E27FC236}">
                    <a16:creationId xmlns:a16="http://schemas.microsoft.com/office/drawing/2014/main" xmlns="" id="{28A41142-205B-45E6-9671-76877428780C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2" name="任意多边形: 形状 229">
                <a:extLst>
                  <a:ext uri="{FF2B5EF4-FFF2-40B4-BE49-F238E27FC236}">
                    <a16:creationId xmlns:a16="http://schemas.microsoft.com/office/drawing/2014/main" xmlns="" id="{D56CF91C-51B6-461B-9F95-AE706C355564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3" name="任意多边形: 形状 230">
                <a:extLst>
                  <a:ext uri="{FF2B5EF4-FFF2-40B4-BE49-F238E27FC236}">
                    <a16:creationId xmlns:a16="http://schemas.microsoft.com/office/drawing/2014/main" xmlns="" id="{8D4AC581-7ADE-405C-8E18-66FCE682CA30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4" name="任意多边形: 形状 231">
                <a:extLst>
                  <a:ext uri="{FF2B5EF4-FFF2-40B4-BE49-F238E27FC236}">
                    <a16:creationId xmlns:a16="http://schemas.microsoft.com/office/drawing/2014/main" xmlns="" id="{75574B96-B5F5-4DB0-B9B9-99B780C0A3FC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5" name="任意多边形: 形状 232">
                <a:extLst>
                  <a:ext uri="{FF2B5EF4-FFF2-40B4-BE49-F238E27FC236}">
                    <a16:creationId xmlns:a16="http://schemas.microsoft.com/office/drawing/2014/main" xmlns="" id="{F2E69377-A5C1-4AD3-AF1C-B66090AAA612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6" name="任意多边形: 形状 233">
                <a:extLst>
                  <a:ext uri="{FF2B5EF4-FFF2-40B4-BE49-F238E27FC236}">
                    <a16:creationId xmlns:a16="http://schemas.microsoft.com/office/drawing/2014/main" xmlns="" id="{4A3A00DB-164A-4DAF-87BE-AB9F050E8FE8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7" name="任意多边形: 形状 234">
                <a:extLst>
                  <a:ext uri="{FF2B5EF4-FFF2-40B4-BE49-F238E27FC236}">
                    <a16:creationId xmlns:a16="http://schemas.microsoft.com/office/drawing/2014/main" xmlns="" id="{706C817B-231D-4FD0-9BF4-8D4669452ADD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28" name="Freeform 20">
                <a:extLst>
                  <a:ext uri="{FF2B5EF4-FFF2-40B4-BE49-F238E27FC236}">
                    <a16:creationId xmlns:a16="http://schemas.microsoft.com/office/drawing/2014/main" xmlns="" id="{38F2E66E-F824-4708-AD3A-89DDC474C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229" name="Freeform 21">
                <a:extLst>
                  <a:ext uri="{FF2B5EF4-FFF2-40B4-BE49-F238E27FC236}">
                    <a16:creationId xmlns:a16="http://schemas.microsoft.com/office/drawing/2014/main" xmlns="" id="{0792C6C3-A429-4C89-9221-FC631447B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4AC39F19-9443-40E1-927C-4D6DF801FB41}"/>
                </a:ext>
              </a:extLst>
            </p:cNvPr>
            <p:cNvSpPr/>
            <p:nvPr/>
          </p:nvSpPr>
          <p:spPr>
            <a:xfrm>
              <a:off x="10418371" y="1484403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500" spc="150" dirty="0">
                  <a:solidFill>
                    <a:srgbClr val="52617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34F0DBA-71D8-4355-AF0A-95B2D03551F9}"/>
                </a:ext>
              </a:extLst>
            </p:cNvPr>
            <p:cNvGrpSpPr/>
            <p:nvPr/>
          </p:nvGrpSpPr>
          <p:grpSpPr>
            <a:xfrm>
              <a:off x="9535843" y="2239388"/>
              <a:ext cx="542044" cy="75483"/>
              <a:chOff x="-3382196" y="8399595"/>
              <a:chExt cx="1056290" cy="177983"/>
            </a:xfrm>
          </p:grpSpPr>
          <p:sp>
            <p:nvSpPr>
              <p:cNvPr id="196" name="Freeform 5">
                <a:extLst>
                  <a:ext uri="{FF2B5EF4-FFF2-40B4-BE49-F238E27FC236}">
                    <a16:creationId xmlns:a16="http://schemas.microsoft.com/office/drawing/2014/main" xmlns="" id="{E1AF8FD2-32EE-41D4-BBA8-5FE96B3AA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97" name="任意多边形: 形状 221">
                <a:extLst>
                  <a:ext uri="{FF2B5EF4-FFF2-40B4-BE49-F238E27FC236}">
                    <a16:creationId xmlns:a16="http://schemas.microsoft.com/office/drawing/2014/main" xmlns="" id="{43F7222D-1DDE-477C-8FE7-1777D0E9373C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8" name="任意多边形: 形状 222">
                <a:extLst>
                  <a:ext uri="{FF2B5EF4-FFF2-40B4-BE49-F238E27FC236}">
                    <a16:creationId xmlns:a16="http://schemas.microsoft.com/office/drawing/2014/main" xmlns="" id="{A69EDF84-A9CE-47F2-896F-41A8082033EE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9" name="任意多边形: 形状 223">
                <a:extLst>
                  <a:ext uri="{FF2B5EF4-FFF2-40B4-BE49-F238E27FC236}">
                    <a16:creationId xmlns:a16="http://schemas.microsoft.com/office/drawing/2014/main" xmlns="" id="{71C21592-D8CE-48DD-BA83-A03BE439182D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0" name="任意多边形: 形状 224">
                <a:extLst>
                  <a:ext uri="{FF2B5EF4-FFF2-40B4-BE49-F238E27FC236}">
                    <a16:creationId xmlns:a16="http://schemas.microsoft.com/office/drawing/2014/main" xmlns="" id="{F1FB3356-C672-4B49-823B-1EA92F1BB740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1" name="任意多边形: 形状 225">
                <a:extLst>
                  <a:ext uri="{FF2B5EF4-FFF2-40B4-BE49-F238E27FC236}">
                    <a16:creationId xmlns:a16="http://schemas.microsoft.com/office/drawing/2014/main" xmlns="" id="{1E155A30-EEAB-4336-8F1A-64C512CEDB3B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2" name="任意多边形: 形状 226">
                <a:extLst>
                  <a:ext uri="{FF2B5EF4-FFF2-40B4-BE49-F238E27FC236}">
                    <a16:creationId xmlns:a16="http://schemas.microsoft.com/office/drawing/2014/main" xmlns="" id="{0E3CC206-D6A0-46DF-95BD-BFE1BC787EF5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3" name="任意多边形: 形状 227">
                <a:extLst>
                  <a:ext uri="{FF2B5EF4-FFF2-40B4-BE49-F238E27FC236}">
                    <a16:creationId xmlns:a16="http://schemas.microsoft.com/office/drawing/2014/main" xmlns="" id="{97E306E2-C827-4229-B826-D4682B1F0261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4" name="任意多边形: 形状 228">
                <a:extLst>
                  <a:ext uri="{FF2B5EF4-FFF2-40B4-BE49-F238E27FC236}">
                    <a16:creationId xmlns:a16="http://schemas.microsoft.com/office/drawing/2014/main" xmlns="" id="{BCE9DFA1-EE71-4B36-BC0F-97B066600514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5" name="任意多边形: 形状 229">
                <a:extLst>
                  <a:ext uri="{FF2B5EF4-FFF2-40B4-BE49-F238E27FC236}">
                    <a16:creationId xmlns:a16="http://schemas.microsoft.com/office/drawing/2014/main" xmlns="" id="{FED1A6E3-B753-4189-9587-23BA2CBF8D46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6" name="任意多边形: 形状 230">
                <a:extLst>
                  <a:ext uri="{FF2B5EF4-FFF2-40B4-BE49-F238E27FC236}">
                    <a16:creationId xmlns:a16="http://schemas.microsoft.com/office/drawing/2014/main" xmlns="" id="{F7BFD5D0-A221-4C4B-ACC4-4AB78658F0C4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7" name="任意多边形: 形状 231">
                <a:extLst>
                  <a:ext uri="{FF2B5EF4-FFF2-40B4-BE49-F238E27FC236}">
                    <a16:creationId xmlns:a16="http://schemas.microsoft.com/office/drawing/2014/main" xmlns="" id="{8D4F99C3-02D4-4DE1-B5FC-F9B740C912C2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8" name="任意多边形: 形状 232">
                <a:extLst>
                  <a:ext uri="{FF2B5EF4-FFF2-40B4-BE49-F238E27FC236}">
                    <a16:creationId xmlns:a16="http://schemas.microsoft.com/office/drawing/2014/main" xmlns="" id="{00EF99E0-F956-4D65-8A8B-8C284474677F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09" name="任意多边形: 形状 233">
                <a:extLst>
                  <a:ext uri="{FF2B5EF4-FFF2-40B4-BE49-F238E27FC236}">
                    <a16:creationId xmlns:a16="http://schemas.microsoft.com/office/drawing/2014/main" xmlns="" id="{72FF8086-141B-456E-930E-B2DD24F3D0C1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0" name="任意多边形: 形状 234">
                <a:extLst>
                  <a:ext uri="{FF2B5EF4-FFF2-40B4-BE49-F238E27FC236}">
                    <a16:creationId xmlns:a16="http://schemas.microsoft.com/office/drawing/2014/main" xmlns="" id="{416EE0DD-4A49-40FD-BE48-C9F3FAC87DD6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211" name="Freeform 20">
                <a:extLst>
                  <a:ext uri="{FF2B5EF4-FFF2-40B4-BE49-F238E27FC236}">
                    <a16:creationId xmlns:a16="http://schemas.microsoft.com/office/drawing/2014/main" xmlns="" id="{14E2E489-7901-4CB2-97F3-E81369E26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212" name="Freeform 21">
                <a:extLst>
                  <a:ext uri="{FF2B5EF4-FFF2-40B4-BE49-F238E27FC236}">
                    <a16:creationId xmlns:a16="http://schemas.microsoft.com/office/drawing/2014/main" xmlns="" id="{03964094-5900-42AD-B4C7-5DC0592DE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FCBDDCCD-D8D8-4AF4-AF73-D564A13DC8FF}"/>
                </a:ext>
              </a:extLst>
            </p:cNvPr>
            <p:cNvGrpSpPr/>
            <p:nvPr/>
          </p:nvGrpSpPr>
          <p:grpSpPr>
            <a:xfrm>
              <a:off x="11138658" y="2568601"/>
              <a:ext cx="542044" cy="75483"/>
              <a:chOff x="-3382196" y="8399595"/>
              <a:chExt cx="1056290" cy="177983"/>
            </a:xfrm>
          </p:grpSpPr>
          <p:sp>
            <p:nvSpPr>
              <p:cNvPr id="179" name="Freeform 5">
                <a:extLst>
                  <a:ext uri="{FF2B5EF4-FFF2-40B4-BE49-F238E27FC236}">
                    <a16:creationId xmlns:a16="http://schemas.microsoft.com/office/drawing/2014/main" xmlns="" id="{8F1F1DA6-1910-439E-BFB8-692FA2E37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80" name="任意多边形: 形状 221">
                <a:extLst>
                  <a:ext uri="{FF2B5EF4-FFF2-40B4-BE49-F238E27FC236}">
                    <a16:creationId xmlns:a16="http://schemas.microsoft.com/office/drawing/2014/main" xmlns="" id="{301CB4E5-05FB-4D4A-9C21-E61B5A4CD458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任意多边形: 形状 222">
                <a:extLst>
                  <a:ext uri="{FF2B5EF4-FFF2-40B4-BE49-F238E27FC236}">
                    <a16:creationId xmlns:a16="http://schemas.microsoft.com/office/drawing/2014/main" xmlns="" id="{25E610F9-E8B3-4AC1-A3F8-A1D34014F5E4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任意多边形: 形状 223">
                <a:extLst>
                  <a:ext uri="{FF2B5EF4-FFF2-40B4-BE49-F238E27FC236}">
                    <a16:creationId xmlns:a16="http://schemas.microsoft.com/office/drawing/2014/main" xmlns="" id="{6EE05E2F-E5C3-441F-9DEC-544DDE8E652F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3" name="任意多边形: 形状 224">
                <a:extLst>
                  <a:ext uri="{FF2B5EF4-FFF2-40B4-BE49-F238E27FC236}">
                    <a16:creationId xmlns:a16="http://schemas.microsoft.com/office/drawing/2014/main" xmlns="" id="{3F6093C9-FFF0-4BF2-81A5-28B2A27B37B9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4" name="任意多边形: 形状 225">
                <a:extLst>
                  <a:ext uri="{FF2B5EF4-FFF2-40B4-BE49-F238E27FC236}">
                    <a16:creationId xmlns:a16="http://schemas.microsoft.com/office/drawing/2014/main" xmlns="" id="{48248EB4-FD76-4CBB-89C2-DD849041739B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5" name="任意多边形: 形状 226">
                <a:extLst>
                  <a:ext uri="{FF2B5EF4-FFF2-40B4-BE49-F238E27FC236}">
                    <a16:creationId xmlns:a16="http://schemas.microsoft.com/office/drawing/2014/main" xmlns="" id="{1A9A1780-1957-4FAB-9407-4E3168857AA8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6" name="任意多边形: 形状 227">
                <a:extLst>
                  <a:ext uri="{FF2B5EF4-FFF2-40B4-BE49-F238E27FC236}">
                    <a16:creationId xmlns:a16="http://schemas.microsoft.com/office/drawing/2014/main" xmlns="" id="{7DF960AA-BF36-4E0D-962F-9B1BECAD3EFC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7" name="任意多边形: 形状 228">
                <a:extLst>
                  <a:ext uri="{FF2B5EF4-FFF2-40B4-BE49-F238E27FC236}">
                    <a16:creationId xmlns:a16="http://schemas.microsoft.com/office/drawing/2014/main" xmlns="" id="{79908267-B725-4CFD-916C-C0F6C9496556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8" name="任意多边形: 形状 229">
                <a:extLst>
                  <a:ext uri="{FF2B5EF4-FFF2-40B4-BE49-F238E27FC236}">
                    <a16:creationId xmlns:a16="http://schemas.microsoft.com/office/drawing/2014/main" xmlns="" id="{E43DCCCF-8728-4BC2-9EED-CAC3E8F4D033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89" name="任意多边形: 形状 230">
                <a:extLst>
                  <a:ext uri="{FF2B5EF4-FFF2-40B4-BE49-F238E27FC236}">
                    <a16:creationId xmlns:a16="http://schemas.microsoft.com/office/drawing/2014/main" xmlns="" id="{DBBB63A1-8734-4637-A1A2-E1E4395BEDA4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0" name="任意多边形: 形状 231">
                <a:extLst>
                  <a:ext uri="{FF2B5EF4-FFF2-40B4-BE49-F238E27FC236}">
                    <a16:creationId xmlns:a16="http://schemas.microsoft.com/office/drawing/2014/main" xmlns="" id="{FB2F2376-868B-41F6-8D4F-AC4E78FB5253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1" name="任意多边形: 形状 232">
                <a:extLst>
                  <a:ext uri="{FF2B5EF4-FFF2-40B4-BE49-F238E27FC236}">
                    <a16:creationId xmlns:a16="http://schemas.microsoft.com/office/drawing/2014/main" xmlns="" id="{0E1C3182-394F-4971-89B2-B327837C92DD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2" name="任意多边形: 形状 233">
                <a:extLst>
                  <a:ext uri="{FF2B5EF4-FFF2-40B4-BE49-F238E27FC236}">
                    <a16:creationId xmlns:a16="http://schemas.microsoft.com/office/drawing/2014/main" xmlns="" id="{D4FD4D6C-67CF-4157-B4F5-DC00C9BFB4F5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任意多边形: 形状 234">
                <a:extLst>
                  <a:ext uri="{FF2B5EF4-FFF2-40B4-BE49-F238E27FC236}">
                    <a16:creationId xmlns:a16="http://schemas.microsoft.com/office/drawing/2014/main" xmlns="" id="{96B3EDB1-2B3A-4F78-8637-16AECE63F50A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94" name="Freeform 20">
                <a:extLst>
                  <a:ext uri="{FF2B5EF4-FFF2-40B4-BE49-F238E27FC236}">
                    <a16:creationId xmlns:a16="http://schemas.microsoft.com/office/drawing/2014/main" xmlns="" id="{6C04F042-9CD7-4A88-95C7-A33F3FED5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95" name="Freeform 21">
                <a:extLst>
                  <a:ext uri="{FF2B5EF4-FFF2-40B4-BE49-F238E27FC236}">
                    <a16:creationId xmlns:a16="http://schemas.microsoft.com/office/drawing/2014/main" xmlns="" id="{E3EB699D-0B8B-4565-A0E6-0A9AB1289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08D080F1-20C5-4B36-8AF1-2B3BCCA0CBF9}"/>
                </a:ext>
              </a:extLst>
            </p:cNvPr>
            <p:cNvSpPr/>
            <p:nvPr/>
          </p:nvSpPr>
          <p:spPr>
            <a:xfrm>
              <a:off x="11046081" y="2283200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500" spc="150" dirty="0">
                  <a:solidFill>
                    <a:srgbClr val="52617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亮度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39218AE-2384-465C-BD6E-E48CB6219406}"/>
                </a:ext>
              </a:extLst>
            </p:cNvPr>
            <p:cNvGrpSpPr/>
            <p:nvPr/>
          </p:nvGrpSpPr>
          <p:grpSpPr>
            <a:xfrm>
              <a:off x="9996735" y="3194433"/>
              <a:ext cx="542044" cy="75483"/>
              <a:chOff x="-3382196" y="8399595"/>
              <a:chExt cx="1056290" cy="177983"/>
            </a:xfrm>
          </p:grpSpPr>
          <p:sp>
            <p:nvSpPr>
              <p:cNvPr id="162" name="Freeform 5">
                <a:extLst>
                  <a:ext uri="{FF2B5EF4-FFF2-40B4-BE49-F238E27FC236}">
                    <a16:creationId xmlns:a16="http://schemas.microsoft.com/office/drawing/2014/main" xmlns="" id="{8D61CCFC-7871-4753-A514-E7802EAB7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63" name="任意多边形: 形状 221">
                <a:extLst>
                  <a:ext uri="{FF2B5EF4-FFF2-40B4-BE49-F238E27FC236}">
                    <a16:creationId xmlns:a16="http://schemas.microsoft.com/office/drawing/2014/main" xmlns="" id="{DB0D9158-1A15-444D-A733-630C8E3196B2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4" name="任意多边形: 形状 222">
                <a:extLst>
                  <a:ext uri="{FF2B5EF4-FFF2-40B4-BE49-F238E27FC236}">
                    <a16:creationId xmlns:a16="http://schemas.microsoft.com/office/drawing/2014/main" xmlns="" id="{21D5418E-61F9-48B8-806E-49AF37E78705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5" name="任意多边形: 形状 223">
                <a:extLst>
                  <a:ext uri="{FF2B5EF4-FFF2-40B4-BE49-F238E27FC236}">
                    <a16:creationId xmlns:a16="http://schemas.microsoft.com/office/drawing/2014/main" xmlns="" id="{2A5A11B9-1E0B-4A8D-8A88-453C3CC59195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6" name="任意多边形: 形状 224">
                <a:extLst>
                  <a:ext uri="{FF2B5EF4-FFF2-40B4-BE49-F238E27FC236}">
                    <a16:creationId xmlns:a16="http://schemas.microsoft.com/office/drawing/2014/main" xmlns="" id="{F2D62327-093E-4129-82E6-9F137127F660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7" name="任意多边形: 形状 225">
                <a:extLst>
                  <a:ext uri="{FF2B5EF4-FFF2-40B4-BE49-F238E27FC236}">
                    <a16:creationId xmlns:a16="http://schemas.microsoft.com/office/drawing/2014/main" xmlns="" id="{A802A780-4DF3-4B9A-A598-710C6BE3F5E0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8" name="任意多边形: 形状 226">
                <a:extLst>
                  <a:ext uri="{FF2B5EF4-FFF2-40B4-BE49-F238E27FC236}">
                    <a16:creationId xmlns:a16="http://schemas.microsoft.com/office/drawing/2014/main" xmlns="" id="{8479C344-1458-4AB2-B633-8CB33A646537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9" name="任意多边形: 形状 227">
                <a:extLst>
                  <a:ext uri="{FF2B5EF4-FFF2-40B4-BE49-F238E27FC236}">
                    <a16:creationId xmlns:a16="http://schemas.microsoft.com/office/drawing/2014/main" xmlns="" id="{A78ABFA8-76DA-458E-9E45-78A4C746669A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0" name="任意多边形: 形状 228">
                <a:extLst>
                  <a:ext uri="{FF2B5EF4-FFF2-40B4-BE49-F238E27FC236}">
                    <a16:creationId xmlns:a16="http://schemas.microsoft.com/office/drawing/2014/main" xmlns="" id="{D59ADD98-F8FC-42B0-941B-C3DF9784B9FC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1" name="任意多边形: 形状 229">
                <a:extLst>
                  <a:ext uri="{FF2B5EF4-FFF2-40B4-BE49-F238E27FC236}">
                    <a16:creationId xmlns:a16="http://schemas.microsoft.com/office/drawing/2014/main" xmlns="" id="{28B3C7BB-32CC-40E9-A4D1-CE20B2D915FB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2" name="任意多边形: 形状 230">
                <a:extLst>
                  <a:ext uri="{FF2B5EF4-FFF2-40B4-BE49-F238E27FC236}">
                    <a16:creationId xmlns:a16="http://schemas.microsoft.com/office/drawing/2014/main" xmlns="" id="{57468ABD-EA48-437B-A172-D399110D2E85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3" name="任意多边形: 形状 231">
                <a:extLst>
                  <a:ext uri="{FF2B5EF4-FFF2-40B4-BE49-F238E27FC236}">
                    <a16:creationId xmlns:a16="http://schemas.microsoft.com/office/drawing/2014/main" xmlns="" id="{75D4FC32-10FC-483F-A921-BA7A6EB13993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4" name="任意多边形: 形状 232">
                <a:extLst>
                  <a:ext uri="{FF2B5EF4-FFF2-40B4-BE49-F238E27FC236}">
                    <a16:creationId xmlns:a16="http://schemas.microsoft.com/office/drawing/2014/main" xmlns="" id="{349C0C63-00FA-490B-9C03-3F377EB0EF91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5" name="任意多边形: 形状 233">
                <a:extLst>
                  <a:ext uri="{FF2B5EF4-FFF2-40B4-BE49-F238E27FC236}">
                    <a16:creationId xmlns:a16="http://schemas.microsoft.com/office/drawing/2014/main" xmlns="" id="{0471567A-1201-4BF9-A5A0-2C81B4EEE37A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6" name="任意多边形: 形状 234">
                <a:extLst>
                  <a:ext uri="{FF2B5EF4-FFF2-40B4-BE49-F238E27FC236}">
                    <a16:creationId xmlns:a16="http://schemas.microsoft.com/office/drawing/2014/main" xmlns="" id="{24177600-7567-4B27-9E75-53B3E22092D0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77" name="Freeform 20">
                <a:extLst>
                  <a:ext uri="{FF2B5EF4-FFF2-40B4-BE49-F238E27FC236}">
                    <a16:creationId xmlns:a16="http://schemas.microsoft.com/office/drawing/2014/main" xmlns="" id="{7FB85351-1AB8-4E5D-A162-8A4838911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78" name="Freeform 21">
                <a:extLst>
                  <a:ext uri="{FF2B5EF4-FFF2-40B4-BE49-F238E27FC236}">
                    <a16:creationId xmlns:a16="http://schemas.microsoft.com/office/drawing/2014/main" xmlns="" id="{387954F9-6A2B-4796-A5F4-96B4A2622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79D6992E-E81F-4F58-B8D7-3F68D81D4BFF}"/>
                </a:ext>
              </a:extLst>
            </p:cNvPr>
            <p:cNvSpPr/>
            <p:nvPr/>
          </p:nvSpPr>
          <p:spPr>
            <a:xfrm>
              <a:off x="9904158" y="2909032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500" spc="150" dirty="0">
                  <a:solidFill>
                    <a:srgbClr val="52617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手机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6CBD5CDC-E861-48A4-8724-5EBD60DC6A6F}"/>
                </a:ext>
              </a:extLst>
            </p:cNvPr>
            <p:cNvGrpSpPr/>
            <p:nvPr/>
          </p:nvGrpSpPr>
          <p:grpSpPr>
            <a:xfrm>
              <a:off x="9187686" y="2878524"/>
              <a:ext cx="370223" cy="62383"/>
              <a:chOff x="-3382196" y="8399595"/>
              <a:chExt cx="1056290" cy="177983"/>
            </a:xfrm>
          </p:grpSpPr>
          <p:sp>
            <p:nvSpPr>
              <p:cNvPr id="145" name="Freeform 5">
                <a:extLst>
                  <a:ext uri="{FF2B5EF4-FFF2-40B4-BE49-F238E27FC236}">
                    <a16:creationId xmlns:a16="http://schemas.microsoft.com/office/drawing/2014/main" xmlns="" id="{B43CDB08-1067-4B2D-ACC7-1C2214F9C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46" name="任意多边形: 形状 221">
                <a:extLst>
                  <a:ext uri="{FF2B5EF4-FFF2-40B4-BE49-F238E27FC236}">
                    <a16:creationId xmlns:a16="http://schemas.microsoft.com/office/drawing/2014/main" xmlns="" id="{E3470757-40FA-44DC-853E-4FED8AE78161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7" name="任意多边形: 形状 222">
                <a:extLst>
                  <a:ext uri="{FF2B5EF4-FFF2-40B4-BE49-F238E27FC236}">
                    <a16:creationId xmlns:a16="http://schemas.microsoft.com/office/drawing/2014/main" xmlns="" id="{6460B514-D5D4-4192-8CBA-FA403E7FA329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8" name="任意多边形: 形状 223">
                <a:extLst>
                  <a:ext uri="{FF2B5EF4-FFF2-40B4-BE49-F238E27FC236}">
                    <a16:creationId xmlns:a16="http://schemas.microsoft.com/office/drawing/2014/main" xmlns="" id="{CCAAE49A-8C55-46AE-AC50-9FEE2D711B0C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9" name="任意多边形: 形状 224">
                <a:extLst>
                  <a:ext uri="{FF2B5EF4-FFF2-40B4-BE49-F238E27FC236}">
                    <a16:creationId xmlns:a16="http://schemas.microsoft.com/office/drawing/2014/main" xmlns="" id="{C760093C-0031-45C1-99A9-5B8302EDCCEB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0" name="任意多边形: 形状 225">
                <a:extLst>
                  <a:ext uri="{FF2B5EF4-FFF2-40B4-BE49-F238E27FC236}">
                    <a16:creationId xmlns:a16="http://schemas.microsoft.com/office/drawing/2014/main" xmlns="" id="{48492D5B-299F-4063-95D3-1E8FFC04926D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1" name="任意多边形: 形状 226">
                <a:extLst>
                  <a:ext uri="{FF2B5EF4-FFF2-40B4-BE49-F238E27FC236}">
                    <a16:creationId xmlns:a16="http://schemas.microsoft.com/office/drawing/2014/main" xmlns="" id="{9EE56C8C-6100-46FA-9AF1-D6628220D236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任意多边形: 形状 227">
                <a:extLst>
                  <a:ext uri="{FF2B5EF4-FFF2-40B4-BE49-F238E27FC236}">
                    <a16:creationId xmlns:a16="http://schemas.microsoft.com/office/drawing/2014/main" xmlns="" id="{5CF20933-9677-4579-B186-4906F4BDADBF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3" name="任意多边形: 形状 228">
                <a:extLst>
                  <a:ext uri="{FF2B5EF4-FFF2-40B4-BE49-F238E27FC236}">
                    <a16:creationId xmlns:a16="http://schemas.microsoft.com/office/drawing/2014/main" xmlns="" id="{747A416C-F62E-4E80-8849-9445F5EBA06E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任意多边形: 形状 229">
                <a:extLst>
                  <a:ext uri="{FF2B5EF4-FFF2-40B4-BE49-F238E27FC236}">
                    <a16:creationId xmlns:a16="http://schemas.microsoft.com/office/drawing/2014/main" xmlns="" id="{C0398EF1-DDFA-4410-AB6B-631E18BC23C1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5" name="任意多边形: 形状 230">
                <a:extLst>
                  <a:ext uri="{FF2B5EF4-FFF2-40B4-BE49-F238E27FC236}">
                    <a16:creationId xmlns:a16="http://schemas.microsoft.com/office/drawing/2014/main" xmlns="" id="{5AED3EC9-52AD-4D93-8FB1-04D9F2D74980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任意多边形: 形状 231">
                <a:extLst>
                  <a:ext uri="{FF2B5EF4-FFF2-40B4-BE49-F238E27FC236}">
                    <a16:creationId xmlns:a16="http://schemas.microsoft.com/office/drawing/2014/main" xmlns="" id="{FE4D2870-6791-423A-AD05-D3A330CB395F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任意多边形: 形状 232">
                <a:extLst>
                  <a:ext uri="{FF2B5EF4-FFF2-40B4-BE49-F238E27FC236}">
                    <a16:creationId xmlns:a16="http://schemas.microsoft.com/office/drawing/2014/main" xmlns="" id="{7DE12ED6-2A77-4228-BA14-02769960E307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任意多边形: 形状 233">
                <a:extLst>
                  <a:ext uri="{FF2B5EF4-FFF2-40B4-BE49-F238E27FC236}">
                    <a16:creationId xmlns:a16="http://schemas.microsoft.com/office/drawing/2014/main" xmlns="" id="{8D86B30D-326B-4C6B-8831-509D656D8778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59" name="任意多边形: 形状 234">
                <a:extLst>
                  <a:ext uri="{FF2B5EF4-FFF2-40B4-BE49-F238E27FC236}">
                    <a16:creationId xmlns:a16="http://schemas.microsoft.com/office/drawing/2014/main" xmlns="" id="{5651B6FA-16B1-429B-9B22-887EA575CE4E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60" name="Freeform 20">
                <a:extLst>
                  <a:ext uri="{FF2B5EF4-FFF2-40B4-BE49-F238E27FC236}">
                    <a16:creationId xmlns:a16="http://schemas.microsoft.com/office/drawing/2014/main" xmlns="" id="{F1193963-C3BF-4232-8F99-63E5DCBB3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61" name="Freeform 21">
                <a:extLst>
                  <a:ext uri="{FF2B5EF4-FFF2-40B4-BE49-F238E27FC236}">
                    <a16:creationId xmlns:a16="http://schemas.microsoft.com/office/drawing/2014/main" xmlns="" id="{FBA8144D-3FE4-4E7F-BA41-37E4F1DEC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6AECAA6-609D-4743-9DD6-22A91F2306DA}"/>
                </a:ext>
              </a:extLst>
            </p:cNvPr>
            <p:cNvGrpSpPr/>
            <p:nvPr/>
          </p:nvGrpSpPr>
          <p:grpSpPr>
            <a:xfrm>
              <a:off x="10272559" y="2558233"/>
              <a:ext cx="370223" cy="62383"/>
              <a:chOff x="-3382196" y="8399595"/>
              <a:chExt cx="1056290" cy="177983"/>
            </a:xfrm>
          </p:grpSpPr>
          <p:sp>
            <p:nvSpPr>
              <p:cNvPr id="128" name="Freeform 5">
                <a:extLst>
                  <a:ext uri="{FF2B5EF4-FFF2-40B4-BE49-F238E27FC236}">
                    <a16:creationId xmlns:a16="http://schemas.microsoft.com/office/drawing/2014/main" xmlns="" id="{46F38550-5F64-4D1B-9D97-FF1982FE0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29" name="任意多边形: 形状 221">
                <a:extLst>
                  <a:ext uri="{FF2B5EF4-FFF2-40B4-BE49-F238E27FC236}">
                    <a16:creationId xmlns:a16="http://schemas.microsoft.com/office/drawing/2014/main" xmlns="" id="{75D5F008-5EEA-4957-92A8-85F6E9A08D6A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任意多边形: 形状 222">
                <a:extLst>
                  <a:ext uri="{FF2B5EF4-FFF2-40B4-BE49-F238E27FC236}">
                    <a16:creationId xmlns:a16="http://schemas.microsoft.com/office/drawing/2014/main" xmlns="" id="{CC5906EB-A7E0-4972-8D5D-4867BC358C5C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1" name="任意多边形: 形状 223">
                <a:extLst>
                  <a:ext uri="{FF2B5EF4-FFF2-40B4-BE49-F238E27FC236}">
                    <a16:creationId xmlns:a16="http://schemas.microsoft.com/office/drawing/2014/main" xmlns="" id="{385CB46E-60C6-4910-AFFA-BA46E2CDB2B7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任意多边形: 形状 224">
                <a:extLst>
                  <a:ext uri="{FF2B5EF4-FFF2-40B4-BE49-F238E27FC236}">
                    <a16:creationId xmlns:a16="http://schemas.microsoft.com/office/drawing/2014/main" xmlns="" id="{D7ED24FF-B657-49B6-92BB-D2439D5CA68D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3" name="任意多边形: 形状 225">
                <a:extLst>
                  <a:ext uri="{FF2B5EF4-FFF2-40B4-BE49-F238E27FC236}">
                    <a16:creationId xmlns:a16="http://schemas.microsoft.com/office/drawing/2014/main" xmlns="" id="{5D7C4551-2E81-4EA3-ADF7-CDE5A1FB4699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任意多边形: 形状 226">
                <a:extLst>
                  <a:ext uri="{FF2B5EF4-FFF2-40B4-BE49-F238E27FC236}">
                    <a16:creationId xmlns:a16="http://schemas.microsoft.com/office/drawing/2014/main" xmlns="" id="{3292E586-8EE1-4611-A730-289950CD28A0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5" name="任意多边形: 形状 227">
                <a:extLst>
                  <a:ext uri="{FF2B5EF4-FFF2-40B4-BE49-F238E27FC236}">
                    <a16:creationId xmlns:a16="http://schemas.microsoft.com/office/drawing/2014/main" xmlns="" id="{966B2972-46BB-4F79-ABAF-EB2E8DA7CA9D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6" name="任意多边形: 形状 228">
                <a:extLst>
                  <a:ext uri="{FF2B5EF4-FFF2-40B4-BE49-F238E27FC236}">
                    <a16:creationId xmlns:a16="http://schemas.microsoft.com/office/drawing/2014/main" xmlns="" id="{4B98F0AA-4AB3-4EC5-B91A-010EC0A18F90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7" name="任意多边形: 形状 229">
                <a:extLst>
                  <a:ext uri="{FF2B5EF4-FFF2-40B4-BE49-F238E27FC236}">
                    <a16:creationId xmlns:a16="http://schemas.microsoft.com/office/drawing/2014/main" xmlns="" id="{D1746180-E110-47AC-9809-211DF7ED4E4C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任意多边形: 形状 230">
                <a:extLst>
                  <a:ext uri="{FF2B5EF4-FFF2-40B4-BE49-F238E27FC236}">
                    <a16:creationId xmlns:a16="http://schemas.microsoft.com/office/drawing/2014/main" xmlns="" id="{CBC24E36-1A48-472D-B6E9-80533BB9726E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任意多边形: 形状 231">
                <a:extLst>
                  <a:ext uri="{FF2B5EF4-FFF2-40B4-BE49-F238E27FC236}">
                    <a16:creationId xmlns:a16="http://schemas.microsoft.com/office/drawing/2014/main" xmlns="" id="{D49088B9-8F4C-42B4-9429-2C39DC87D3B1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0" name="任意多边形: 形状 232">
                <a:extLst>
                  <a:ext uri="{FF2B5EF4-FFF2-40B4-BE49-F238E27FC236}">
                    <a16:creationId xmlns:a16="http://schemas.microsoft.com/office/drawing/2014/main" xmlns="" id="{F5090669-7C76-45B2-AF5A-28E730B5D199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1" name="任意多边形: 形状 233">
                <a:extLst>
                  <a:ext uri="{FF2B5EF4-FFF2-40B4-BE49-F238E27FC236}">
                    <a16:creationId xmlns:a16="http://schemas.microsoft.com/office/drawing/2014/main" xmlns="" id="{27450F5C-1105-4B59-BCD2-51C145F41162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2" name="任意多边形: 形状 234">
                <a:extLst>
                  <a:ext uri="{FF2B5EF4-FFF2-40B4-BE49-F238E27FC236}">
                    <a16:creationId xmlns:a16="http://schemas.microsoft.com/office/drawing/2014/main" xmlns="" id="{B2718450-5853-48B3-BA37-4A3547ED4775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Freeform 20">
                <a:extLst>
                  <a:ext uri="{FF2B5EF4-FFF2-40B4-BE49-F238E27FC236}">
                    <a16:creationId xmlns:a16="http://schemas.microsoft.com/office/drawing/2014/main" xmlns="" id="{E0F6D863-77E5-456E-8523-A78B6F25E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44" name="Freeform 21">
                <a:extLst>
                  <a:ext uri="{FF2B5EF4-FFF2-40B4-BE49-F238E27FC236}">
                    <a16:creationId xmlns:a16="http://schemas.microsoft.com/office/drawing/2014/main" xmlns="" id="{BC160366-15D0-4C40-86F4-F107E5BFC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19D5192-99C0-44E0-81B8-1254CA88EE9E}"/>
                </a:ext>
              </a:extLst>
            </p:cNvPr>
            <p:cNvGrpSpPr/>
            <p:nvPr/>
          </p:nvGrpSpPr>
          <p:grpSpPr>
            <a:xfrm>
              <a:off x="10892661" y="3413292"/>
              <a:ext cx="370223" cy="62383"/>
              <a:chOff x="-3382196" y="8399595"/>
              <a:chExt cx="1056290" cy="177983"/>
            </a:xfrm>
          </p:grpSpPr>
          <p:sp>
            <p:nvSpPr>
              <p:cNvPr id="111" name="Freeform 5">
                <a:extLst>
                  <a:ext uri="{FF2B5EF4-FFF2-40B4-BE49-F238E27FC236}">
                    <a16:creationId xmlns:a16="http://schemas.microsoft.com/office/drawing/2014/main" xmlns="" id="{16538D23-811B-41FC-970D-36D2033CB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12" name="任意多边形: 形状 221">
                <a:extLst>
                  <a:ext uri="{FF2B5EF4-FFF2-40B4-BE49-F238E27FC236}">
                    <a16:creationId xmlns:a16="http://schemas.microsoft.com/office/drawing/2014/main" xmlns="" id="{40C3F519-63D6-435F-94AA-32211ACB746A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任意多边形: 形状 222">
                <a:extLst>
                  <a:ext uri="{FF2B5EF4-FFF2-40B4-BE49-F238E27FC236}">
                    <a16:creationId xmlns:a16="http://schemas.microsoft.com/office/drawing/2014/main" xmlns="" id="{6E42F283-C38B-4945-87AB-77B72B1A32C2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4" name="任意多边形: 形状 223">
                <a:extLst>
                  <a:ext uri="{FF2B5EF4-FFF2-40B4-BE49-F238E27FC236}">
                    <a16:creationId xmlns:a16="http://schemas.microsoft.com/office/drawing/2014/main" xmlns="" id="{878C965E-1B14-4D8A-A558-7FA574B60063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任意多边形: 形状 224">
                <a:extLst>
                  <a:ext uri="{FF2B5EF4-FFF2-40B4-BE49-F238E27FC236}">
                    <a16:creationId xmlns:a16="http://schemas.microsoft.com/office/drawing/2014/main" xmlns="" id="{79D3A6B6-D196-49D2-88CB-E0D94021B51C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6" name="任意多边形: 形状 225">
                <a:extLst>
                  <a:ext uri="{FF2B5EF4-FFF2-40B4-BE49-F238E27FC236}">
                    <a16:creationId xmlns:a16="http://schemas.microsoft.com/office/drawing/2014/main" xmlns="" id="{8970752F-58CA-4BA6-B107-7BAC16F27651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任意多边形: 形状 226">
                <a:extLst>
                  <a:ext uri="{FF2B5EF4-FFF2-40B4-BE49-F238E27FC236}">
                    <a16:creationId xmlns:a16="http://schemas.microsoft.com/office/drawing/2014/main" xmlns="" id="{F0C45C8C-F7BA-4452-916B-1D6C6B98FCF8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任意多边形: 形状 227">
                <a:extLst>
                  <a:ext uri="{FF2B5EF4-FFF2-40B4-BE49-F238E27FC236}">
                    <a16:creationId xmlns:a16="http://schemas.microsoft.com/office/drawing/2014/main" xmlns="" id="{61D66D84-FCBB-413A-9592-25FC44FB9E36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任意多边形: 形状 228">
                <a:extLst>
                  <a:ext uri="{FF2B5EF4-FFF2-40B4-BE49-F238E27FC236}">
                    <a16:creationId xmlns:a16="http://schemas.microsoft.com/office/drawing/2014/main" xmlns="" id="{B487D067-9CC0-4DF7-A13F-69269CE3151B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0" name="任意多边形: 形状 229">
                <a:extLst>
                  <a:ext uri="{FF2B5EF4-FFF2-40B4-BE49-F238E27FC236}">
                    <a16:creationId xmlns:a16="http://schemas.microsoft.com/office/drawing/2014/main" xmlns="" id="{E2F0B103-A062-4A21-B5A4-3CF142263DC7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任意多边形: 形状 230">
                <a:extLst>
                  <a:ext uri="{FF2B5EF4-FFF2-40B4-BE49-F238E27FC236}">
                    <a16:creationId xmlns:a16="http://schemas.microsoft.com/office/drawing/2014/main" xmlns="" id="{AE7A99CC-8E48-45C2-A149-1791E7011CEA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任意多边形: 形状 231">
                <a:extLst>
                  <a:ext uri="{FF2B5EF4-FFF2-40B4-BE49-F238E27FC236}">
                    <a16:creationId xmlns:a16="http://schemas.microsoft.com/office/drawing/2014/main" xmlns="" id="{6385AEF3-604A-4D04-8F4E-DD323CBEA46C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任意多边形: 形状 232">
                <a:extLst>
                  <a:ext uri="{FF2B5EF4-FFF2-40B4-BE49-F238E27FC236}">
                    <a16:creationId xmlns:a16="http://schemas.microsoft.com/office/drawing/2014/main" xmlns="" id="{EAD83B5D-C9AB-45A0-BE66-A74286A03E28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任意多边形: 形状 233">
                <a:extLst>
                  <a:ext uri="{FF2B5EF4-FFF2-40B4-BE49-F238E27FC236}">
                    <a16:creationId xmlns:a16="http://schemas.microsoft.com/office/drawing/2014/main" xmlns="" id="{8AC5CFCA-962C-40F8-934F-DBC5904B785C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任意多边形: 形状 234">
                <a:extLst>
                  <a:ext uri="{FF2B5EF4-FFF2-40B4-BE49-F238E27FC236}">
                    <a16:creationId xmlns:a16="http://schemas.microsoft.com/office/drawing/2014/main" xmlns="" id="{9A48219F-FD34-4CB8-9E1A-AD68BC1F4117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20">
                <a:extLst>
                  <a:ext uri="{FF2B5EF4-FFF2-40B4-BE49-F238E27FC236}">
                    <a16:creationId xmlns:a16="http://schemas.microsoft.com/office/drawing/2014/main" xmlns="" id="{DEE8D886-E48F-46C9-B3DB-F53862C7D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27" name="Freeform 21">
                <a:extLst>
                  <a:ext uri="{FF2B5EF4-FFF2-40B4-BE49-F238E27FC236}">
                    <a16:creationId xmlns:a16="http://schemas.microsoft.com/office/drawing/2014/main" xmlns="" id="{975C6544-826A-4D63-9F71-FFC39A605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4655C606-FD50-4020-A6A7-FC992A1631F9}"/>
                </a:ext>
              </a:extLst>
            </p:cNvPr>
            <p:cNvGrpSpPr/>
            <p:nvPr/>
          </p:nvGrpSpPr>
          <p:grpSpPr>
            <a:xfrm>
              <a:off x="9525969" y="1655502"/>
              <a:ext cx="252867" cy="42608"/>
              <a:chOff x="-3382196" y="8399595"/>
              <a:chExt cx="1056290" cy="177983"/>
            </a:xfrm>
          </p:grpSpPr>
          <p:sp>
            <p:nvSpPr>
              <p:cNvPr id="94" name="Freeform 5">
                <a:extLst>
                  <a:ext uri="{FF2B5EF4-FFF2-40B4-BE49-F238E27FC236}">
                    <a16:creationId xmlns:a16="http://schemas.microsoft.com/office/drawing/2014/main" xmlns="" id="{D1287C82-55EA-475E-8D0D-0A30C9282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95" name="任意多边形: 形状 221">
                <a:extLst>
                  <a:ext uri="{FF2B5EF4-FFF2-40B4-BE49-F238E27FC236}">
                    <a16:creationId xmlns:a16="http://schemas.microsoft.com/office/drawing/2014/main" xmlns="" id="{E1378D09-AF78-4214-9664-E1FADF5F38CC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6" name="任意多边形: 形状 222">
                <a:extLst>
                  <a:ext uri="{FF2B5EF4-FFF2-40B4-BE49-F238E27FC236}">
                    <a16:creationId xmlns:a16="http://schemas.microsoft.com/office/drawing/2014/main" xmlns="" id="{7D5BDADF-9010-4A09-9A90-3D5812338BC8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任意多边形: 形状 223">
                <a:extLst>
                  <a:ext uri="{FF2B5EF4-FFF2-40B4-BE49-F238E27FC236}">
                    <a16:creationId xmlns:a16="http://schemas.microsoft.com/office/drawing/2014/main" xmlns="" id="{84835398-C3D2-470A-B5E5-D9D5F158C702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任意多边形: 形状 224">
                <a:extLst>
                  <a:ext uri="{FF2B5EF4-FFF2-40B4-BE49-F238E27FC236}">
                    <a16:creationId xmlns:a16="http://schemas.microsoft.com/office/drawing/2014/main" xmlns="" id="{C3F03668-84BF-42E5-897A-3C3EABC94907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9" name="任意多边形: 形状 225">
                <a:extLst>
                  <a:ext uri="{FF2B5EF4-FFF2-40B4-BE49-F238E27FC236}">
                    <a16:creationId xmlns:a16="http://schemas.microsoft.com/office/drawing/2014/main" xmlns="" id="{E92B17A6-5969-467C-8BC8-000E5B931F57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0" name="任意多边形: 形状 226">
                <a:extLst>
                  <a:ext uri="{FF2B5EF4-FFF2-40B4-BE49-F238E27FC236}">
                    <a16:creationId xmlns:a16="http://schemas.microsoft.com/office/drawing/2014/main" xmlns="" id="{F023B782-4412-443C-8E67-BA6B4F9A059D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任意多边形: 形状 227">
                <a:extLst>
                  <a:ext uri="{FF2B5EF4-FFF2-40B4-BE49-F238E27FC236}">
                    <a16:creationId xmlns:a16="http://schemas.microsoft.com/office/drawing/2014/main" xmlns="" id="{690C1B01-CB86-428B-AC3D-53468FEEAE1D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2" name="任意多边形: 形状 228">
                <a:extLst>
                  <a:ext uri="{FF2B5EF4-FFF2-40B4-BE49-F238E27FC236}">
                    <a16:creationId xmlns:a16="http://schemas.microsoft.com/office/drawing/2014/main" xmlns="" id="{CBE03E3E-9818-4205-8362-1F5438745E59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3" name="任意多边形: 形状 229">
                <a:extLst>
                  <a:ext uri="{FF2B5EF4-FFF2-40B4-BE49-F238E27FC236}">
                    <a16:creationId xmlns:a16="http://schemas.microsoft.com/office/drawing/2014/main" xmlns="" id="{1F2EC9F7-E732-4CE1-A6BE-1E92034E9E1E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4" name="任意多边形: 形状 230">
                <a:extLst>
                  <a:ext uri="{FF2B5EF4-FFF2-40B4-BE49-F238E27FC236}">
                    <a16:creationId xmlns:a16="http://schemas.microsoft.com/office/drawing/2014/main" xmlns="" id="{F1926E98-BFDF-461E-8603-43F38B538786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5" name="任意多边形: 形状 231">
                <a:extLst>
                  <a:ext uri="{FF2B5EF4-FFF2-40B4-BE49-F238E27FC236}">
                    <a16:creationId xmlns:a16="http://schemas.microsoft.com/office/drawing/2014/main" xmlns="" id="{4BAF537D-B9F5-4968-AE3C-E9857B13C1BB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6" name="任意多边形: 形状 232">
                <a:extLst>
                  <a:ext uri="{FF2B5EF4-FFF2-40B4-BE49-F238E27FC236}">
                    <a16:creationId xmlns:a16="http://schemas.microsoft.com/office/drawing/2014/main" xmlns="" id="{88E9911D-3C5B-4EBA-B8D0-3BB8EA14D253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7" name="任意多边形: 形状 233">
                <a:extLst>
                  <a:ext uri="{FF2B5EF4-FFF2-40B4-BE49-F238E27FC236}">
                    <a16:creationId xmlns:a16="http://schemas.microsoft.com/office/drawing/2014/main" xmlns="" id="{3DCFBA74-6059-40B6-82A8-426AB8DEB076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8" name="任意多边形: 形状 234">
                <a:extLst>
                  <a:ext uri="{FF2B5EF4-FFF2-40B4-BE49-F238E27FC236}">
                    <a16:creationId xmlns:a16="http://schemas.microsoft.com/office/drawing/2014/main" xmlns="" id="{966F81BF-2D30-42DB-ACAD-8B13312B4E3E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Freeform 20">
                <a:extLst>
                  <a:ext uri="{FF2B5EF4-FFF2-40B4-BE49-F238E27FC236}">
                    <a16:creationId xmlns:a16="http://schemas.microsoft.com/office/drawing/2014/main" xmlns="" id="{83CEC8BB-88BE-4F78-A1E4-CF26B11D1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10" name="Freeform 21">
                <a:extLst>
                  <a:ext uri="{FF2B5EF4-FFF2-40B4-BE49-F238E27FC236}">
                    <a16:creationId xmlns:a16="http://schemas.microsoft.com/office/drawing/2014/main" xmlns="" id="{C031DE2F-D237-4CDC-919E-89EC18319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307BA7F1-EEBA-4830-80D3-34B775A327B7}"/>
                </a:ext>
              </a:extLst>
            </p:cNvPr>
            <p:cNvGrpSpPr/>
            <p:nvPr/>
          </p:nvGrpSpPr>
          <p:grpSpPr>
            <a:xfrm>
              <a:off x="11446099" y="1346167"/>
              <a:ext cx="252867" cy="42608"/>
              <a:chOff x="-3382196" y="8399595"/>
              <a:chExt cx="1056290" cy="177983"/>
            </a:xfrm>
          </p:grpSpPr>
          <p:sp>
            <p:nvSpPr>
              <p:cNvPr id="77" name="Freeform 5">
                <a:extLst>
                  <a:ext uri="{FF2B5EF4-FFF2-40B4-BE49-F238E27FC236}">
                    <a16:creationId xmlns:a16="http://schemas.microsoft.com/office/drawing/2014/main" xmlns="" id="{BBFB4DE7-9112-4090-90CB-590F1B6A2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78" name="任意多边形: 形状 221">
                <a:extLst>
                  <a:ext uri="{FF2B5EF4-FFF2-40B4-BE49-F238E27FC236}">
                    <a16:creationId xmlns:a16="http://schemas.microsoft.com/office/drawing/2014/main" xmlns="" id="{D8EF2532-D8B8-40AC-A9C9-C39778163B5A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9" name="任意多边形: 形状 222">
                <a:extLst>
                  <a:ext uri="{FF2B5EF4-FFF2-40B4-BE49-F238E27FC236}">
                    <a16:creationId xmlns:a16="http://schemas.microsoft.com/office/drawing/2014/main" xmlns="" id="{DC277F56-FB2A-4CA4-B39C-A85590E31DA0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0" name="任意多边形: 形状 223">
                <a:extLst>
                  <a:ext uri="{FF2B5EF4-FFF2-40B4-BE49-F238E27FC236}">
                    <a16:creationId xmlns:a16="http://schemas.microsoft.com/office/drawing/2014/main" xmlns="" id="{755F5866-0DA4-4EB4-AD22-7246A80C59B4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任意多边形: 形状 224">
                <a:extLst>
                  <a:ext uri="{FF2B5EF4-FFF2-40B4-BE49-F238E27FC236}">
                    <a16:creationId xmlns:a16="http://schemas.microsoft.com/office/drawing/2014/main" xmlns="" id="{2A487501-E2C8-4291-BB69-87CE0E4CF789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2" name="任意多边形: 形状 225">
                <a:extLst>
                  <a:ext uri="{FF2B5EF4-FFF2-40B4-BE49-F238E27FC236}">
                    <a16:creationId xmlns:a16="http://schemas.microsoft.com/office/drawing/2014/main" xmlns="" id="{BE5A71E0-FA85-4058-9B17-C090ADEC6BCB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任意多边形: 形状 226">
                <a:extLst>
                  <a:ext uri="{FF2B5EF4-FFF2-40B4-BE49-F238E27FC236}">
                    <a16:creationId xmlns:a16="http://schemas.microsoft.com/office/drawing/2014/main" xmlns="" id="{9423B90F-35A9-4FD9-86E3-78298647ED9A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4" name="任意多边形: 形状 227">
                <a:extLst>
                  <a:ext uri="{FF2B5EF4-FFF2-40B4-BE49-F238E27FC236}">
                    <a16:creationId xmlns:a16="http://schemas.microsoft.com/office/drawing/2014/main" xmlns="" id="{D10DD7E9-D108-4220-9708-3707C060FD68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5" name="任意多边形: 形状 228">
                <a:extLst>
                  <a:ext uri="{FF2B5EF4-FFF2-40B4-BE49-F238E27FC236}">
                    <a16:creationId xmlns:a16="http://schemas.microsoft.com/office/drawing/2014/main" xmlns="" id="{A6BE6D86-101A-4FCC-B6FA-CCA986A9B75C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6" name="任意多边形: 形状 229">
                <a:extLst>
                  <a:ext uri="{FF2B5EF4-FFF2-40B4-BE49-F238E27FC236}">
                    <a16:creationId xmlns:a16="http://schemas.microsoft.com/office/drawing/2014/main" xmlns="" id="{61540C87-99B3-45F7-8B73-995D05840433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7" name="任意多边形: 形状 230">
                <a:extLst>
                  <a:ext uri="{FF2B5EF4-FFF2-40B4-BE49-F238E27FC236}">
                    <a16:creationId xmlns:a16="http://schemas.microsoft.com/office/drawing/2014/main" xmlns="" id="{999FF79E-7C67-4C53-AAB1-4A5285E566E6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8" name="任意多边形: 形状 231">
                <a:extLst>
                  <a:ext uri="{FF2B5EF4-FFF2-40B4-BE49-F238E27FC236}">
                    <a16:creationId xmlns:a16="http://schemas.microsoft.com/office/drawing/2014/main" xmlns="" id="{5EE05876-A047-4366-B6C6-75F5BE186861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89" name="任意多边形: 形状 232">
                <a:extLst>
                  <a:ext uri="{FF2B5EF4-FFF2-40B4-BE49-F238E27FC236}">
                    <a16:creationId xmlns:a16="http://schemas.microsoft.com/office/drawing/2014/main" xmlns="" id="{AD08DECE-75E0-4A2D-849D-9DE3725DB5CF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0" name="任意多边形: 形状 233">
                <a:extLst>
                  <a:ext uri="{FF2B5EF4-FFF2-40B4-BE49-F238E27FC236}">
                    <a16:creationId xmlns:a16="http://schemas.microsoft.com/office/drawing/2014/main" xmlns="" id="{360E9D62-63FC-4708-A7D8-CC2620020573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1" name="任意多边形: 形状 234">
                <a:extLst>
                  <a:ext uri="{FF2B5EF4-FFF2-40B4-BE49-F238E27FC236}">
                    <a16:creationId xmlns:a16="http://schemas.microsoft.com/office/drawing/2014/main" xmlns="" id="{5AB6C03D-57C1-41B0-8991-5023F0782327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92" name="Freeform 20">
                <a:extLst>
                  <a:ext uri="{FF2B5EF4-FFF2-40B4-BE49-F238E27FC236}">
                    <a16:creationId xmlns:a16="http://schemas.microsoft.com/office/drawing/2014/main" xmlns="" id="{0878F2C3-C876-4FE0-B43E-FCBF241F2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93" name="Freeform 21">
                <a:extLst>
                  <a:ext uri="{FF2B5EF4-FFF2-40B4-BE49-F238E27FC236}">
                    <a16:creationId xmlns:a16="http://schemas.microsoft.com/office/drawing/2014/main" xmlns="" id="{656500A7-E4AC-41F6-8224-A7385CED5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2A2C74B5-AA7E-4E07-A79B-9F55BF19122D}"/>
                </a:ext>
              </a:extLst>
            </p:cNvPr>
            <p:cNvGrpSpPr/>
            <p:nvPr/>
          </p:nvGrpSpPr>
          <p:grpSpPr>
            <a:xfrm>
              <a:off x="9793489" y="3806813"/>
              <a:ext cx="252867" cy="42608"/>
              <a:chOff x="-3382196" y="8399595"/>
              <a:chExt cx="1056290" cy="177983"/>
            </a:xfrm>
          </p:grpSpPr>
          <p:sp>
            <p:nvSpPr>
              <p:cNvPr id="60" name="Freeform 5">
                <a:extLst>
                  <a:ext uri="{FF2B5EF4-FFF2-40B4-BE49-F238E27FC236}">
                    <a16:creationId xmlns:a16="http://schemas.microsoft.com/office/drawing/2014/main" xmlns="" id="{928ED371-9DA6-4E9F-97D7-AECC98094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61" name="任意多边形: 形状 221">
                <a:extLst>
                  <a:ext uri="{FF2B5EF4-FFF2-40B4-BE49-F238E27FC236}">
                    <a16:creationId xmlns:a16="http://schemas.microsoft.com/office/drawing/2014/main" xmlns="" id="{1D82AABC-6123-494C-8829-FD5CC70B67CC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2" name="任意多边形: 形状 222">
                <a:extLst>
                  <a:ext uri="{FF2B5EF4-FFF2-40B4-BE49-F238E27FC236}">
                    <a16:creationId xmlns:a16="http://schemas.microsoft.com/office/drawing/2014/main" xmlns="" id="{680E97FC-2E3A-48A7-9EE8-1D20C8E71E2C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3" name="任意多边形: 形状 223">
                <a:extLst>
                  <a:ext uri="{FF2B5EF4-FFF2-40B4-BE49-F238E27FC236}">
                    <a16:creationId xmlns:a16="http://schemas.microsoft.com/office/drawing/2014/main" xmlns="" id="{C9D5A5D1-82F5-4AFB-BA1C-849E188A7740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任意多边形: 形状 224">
                <a:extLst>
                  <a:ext uri="{FF2B5EF4-FFF2-40B4-BE49-F238E27FC236}">
                    <a16:creationId xmlns:a16="http://schemas.microsoft.com/office/drawing/2014/main" xmlns="" id="{5452EEA3-4C89-4041-B783-5279395C3AA7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任意多边形: 形状 225">
                <a:extLst>
                  <a:ext uri="{FF2B5EF4-FFF2-40B4-BE49-F238E27FC236}">
                    <a16:creationId xmlns:a16="http://schemas.microsoft.com/office/drawing/2014/main" xmlns="" id="{F5AEF4D6-5914-4992-9F4D-48608DC6AEB3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任意多边形: 形状 226">
                <a:extLst>
                  <a:ext uri="{FF2B5EF4-FFF2-40B4-BE49-F238E27FC236}">
                    <a16:creationId xmlns:a16="http://schemas.microsoft.com/office/drawing/2014/main" xmlns="" id="{B0FBE426-A4C7-42E5-B3D5-BC0B4D1DDBC4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任意多边形: 形状 227">
                <a:extLst>
                  <a:ext uri="{FF2B5EF4-FFF2-40B4-BE49-F238E27FC236}">
                    <a16:creationId xmlns:a16="http://schemas.microsoft.com/office/drawing/2014/main" xmlns="" id="{5A1503F2-E523-4C45-B0E7-2E2F8FB0BEE7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8" name="任意多边形: 形状 228">
                <a:extLst>
                  <a:ext uri="{FF2B5EF4-FFF2-40B4-BE49-F238E27FC236}">
                    <a16:creationId xmlns:a16="http://schemas.microsoft.com/office/drawing/2014/main" xmlns="" id="{B0ED80C5-C1BC-405D-978F-A2FDE4C52720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69" name="任意多边形: 形状 229">
                <a:extLst>
                  <a:ext uri="{FF2B5EF4-FFF2-40B4-BE49-F238E27FC236}">
                    <a16:creationId xmlns:a16="http://schemas.microsoft.com/office/drawing/2014/main" xmlns="" id="{D4930DEB-40D8-4F97-980E-8E12E2CFD3AC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0" name="任意多边形: 形状 230">
                <a:extLst>
                  <a:ext uri="{FF2B5EF4-FFF2-40B4-BE49-F238E27FC236}">
                    <a16:creationId xmlns:a16="http://schemas.microsoft.com/office/drawing/2014/main" xmlns="" id="{5BFE6D3A-9514-4948-90BB-C2CA8CE232C1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1" name="任意多边形: 形状 231">
                <a:extLst>
                  <a:ext uri="{FF2B5EF4-FFF2-40B4-BE49-F238E27FC236}">
                    <a16:creationId xmlns:a16="http://schemas.microsoft.com/office/drawing/2014/main" xmlns="" id="{D41B8431-B4A2-4C72-9997-144D6D911466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2" name="任意多边形: 形状 232">
                <a:extLst>
                  <a:ext uri="{FF2B5EF4-FFF2-40B4-BE49-F238E27FC236}">
                    <a16:creationId xmlns:a16="http://schemas.microsoft.com/office/drawing/2014/main" xmlns="" id="{39F4275D-39E9-4586-875E-1AB5E5B46439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3" name="任意多边形: 形状 233">
                <a:extLst>
                  <a:ext uri="{FF2B5EF4-FFF2-40B4-BE49-F238E27FC236}">
                    <a16:creationId xmlns:a16="http://schemas.microsoft.com/office/drawing/2014/main" xmlns="" id="{92DDE753-BA94-440A-95BF-27E6582036BE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4" name="任意多边形: 形状 234">
                <a:extLst>
                  <a:ext uri="{FF2B5EF4-FFF2-40B4-BE49-F238E27FC236}">
                    <a16:creationId xmlns:a16="http://schemas.microsoft.com/office/drawing/2014/main" xmlns="" id="{879A9771-0A80-4450-8479-87F4564AB9D8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5" name="Freeform 20">
                <a:extLst>
                  <a:ext uri="{FF2B5EF4-FFF2-40B4-BE49-F238E27FC236}">
                    <a16:creationId xmlns:a16="http://schemas.microsoft.com/office/drawing/2014/main" xmlns="" id="{68F48F0C-9D30-44C9-9FA2-993FEDDAC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76" name="Freeform 21">
                <a:extLst>
                  <a:ext uri="{FF2B5EF4-FFF2-40B4-BE49-F238E27FC236}">
                    <a16:creationId xmlns:a16="http://schemas.microsoft.com/office/drawing/2014/main" xmlns="" id="{5227C0F0-2C96-4072-A22D-6124F7356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1377C90D-55B6-417B-A93D-E2300BF5BEC3}"/>
                </a:ext>
              </a:extLst>
            </p:cNvPr>
            <p:cNvGrpSpPr/>
            <p:nvPr/>
          </p:nvGrpSpPr>
          <p:grpSpPr>
            <a:xfrm>
              <a:off x="10818203" y="4076739"/>
              <a:ext cx="252867" cy="42608"/>
              <a:chOff x="-3382196" y="8399595"/>
              <a:chExt cx="1056290" cy="177983"/>
            </a:xfrm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xmlns="" id="{AE62173C-BB1E-4DF6-90EA-FB02BA9B8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91441" y="8556151"/>
                <a:ext cx="270444" cy="21427"/>
              </a:xfrm>
              <a:custGeom>
                <a:avLst/>
                <a:gdLst>
                  <a:gd name="T0" fmla="*/ 679 w 764"/>
                  <a:gd name="T1" fmla="*/ 228 h 228"/>
                  <a:gd name="T2" fmla="*/ 764 w 764"/>
                  <a:gd name="T3" fmla="*/ 117 h 228"/>
                  <a:gd name="T4" fmla="*/ 705 w 764"/>
                  <a:gd name="T5" fmla="*/ 0 h 228"/>
                  <a:gd name="T6" fmla="*/ 138 w 764"/>
                  <a:gd name="T7" fmla="*/ 96 h 228"/>
                  <a:gd name="T8" fmla="*/ 0 w 764"/>
                  <a:gd name="T9" fmla="*/ 175 h 228"/>
                  <a:gd name="T10" fmla="*/ 679 w 764"/>
                  <a:gd name="T1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4" h="228">
                    <a:moveTo>
                      <a:pt x="679" y="228"/>
                    </a:moveTo>
                    <a:lnTo>
                      <a:pt x="764" y="117"/>
                    </a:lnTo>
                    <a:lnTo>
                      <a:pt x="705" y="0"/>
                    </a:lnTo>
                    <a:lnTo>
                      <a:pt x="138" y="96"/>
                    </a:lnTo>
                    <a:lnTo>
                      <a:pt x="0" y="175"/>
                    </a:lnTo>
                    <a:lnTo>
                      <a:pt x="679" y="2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44" name="任意多边形: 形状 221">
                <a:extLst>
                  <a:ext uri="{FF2B5EF4-FFF2-40B4-BE49-F238E27FC236}">
                    <a16:creationId xmlns:a16="http://schemas.microsoft.com/office/drawing/2014/main" xmlns="" id="{D7A07F47-4C9A-4C7C-ACFE-D0CDC0E300F0}"/>
                  </a:ext>
                </a:extLst>
              </p:cNvPr>
              <p:cNvSpPr/>
              <p:nvPr/>
            </p:nvSpPr>
            <p:spPr>
              <a:xfrm>
                <a:off x="-3016221" y="8546571"/>
                <a:ext cx="319625" cy="25857"/>
              </a:xfrm>
              <a:custGeom>
                <a:avLst/>
                <a:gdLst/>
                <a:ahLst/>
                <a:cxnLst/>
                <a:rect l="0" t="0" r="0" b="0"/>
                <a:pathLst>
                  <a:path w="1433407" h="436775">
                    <a:moveTo>
                      <a:pt x="1141307" y="436774"/>
                    </a:moveTo>
                    <a:lnTo>
                      <a:pt x="1433406" y="222250"/>
                    </a:lnTo>
                    <a:lnTo>
                      <a:pt x="1266825" y="0"/>
                    </a:lnTo>
                    <a:lnTo>
                      <a:pt x="281410" y="142875"/>
                    </a:lnTo>
                    <a:lnTo>
                      <a:pt x="0" y="3054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任意多边形: 形状 222">
                <a:extLst>
                  <a:ext uri="{FF2B5EF4-FFF2-40B4-BE49-F238E27FC236}">
                    <a16:creationId xmlns:a16="http://schemas.microsoft.com/office/drawing/2014/main" xmlns="" id="{D07013F7-3CF5-43A9-85AC-8143904222EE}"/>
                  </a:ext>
                </a:extLst>
              </p:cNvPr>
              <p:cNvSpPr/>
              <p:nvPr/>
            </p:nvSpPr>
            <p:spPr>
              <a:xfrm>
                <a:off x="-3041000" y="8536992"/>
                <a:ext cx="368805" cy="30287"/>
              </a:xfrm>
              <a:custGeom>
                <a:avLst/>
                <a:gdLst/>
                <a:ahLst/>
                <a:cxnLst/>
                <a:rect l="0" t="0" r="0" b="0"/>
                <a:pathLst>
                  <a:path w="1653964" h="511599">
                    <a:moveTo>
                      <a:pt x="1204701" y="511598"/>
                    </a:moveTo>
                    <a:lnTo>
                      <a:pt x="1653963" y="258764"/>
                    </a:lnTo>
                    <a:lnTo>
                      <a:pt x="1414463" y="0"/>
                    </a:lnTo>
                    <a:lnTo>
                      <a:pt x="343746" y="133350"/>
                    </a:lnTo>
                    <a:lnTo>
                      <a:pt x="0" y="33305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任意多边形: 形状 223">
                <a:extLst>
                  <a:ext uri="{FF2B5EF4-FFF2-40B4-BE49-F238E27FC236}">
                    <a16:creationId xmlns:a16="http://schemas.microsoft.com/office/drawing/2014/main" xmlns="" id="{5C6BDB99-303A-42C9-9D3C-CB5B264A72BC}"/>
                  </a:ext>
                </a:extLst>
              </p:cNvPr>
              <p:cNvSpPr/>
              <p:nvPr/>
            </p:nvSpPr>
            <p:spPr>
              <a:xfrm>
                <a:off x="-3065779" y="8527411"/>
                <a:ext cx="417985" cy="34716"/>
              </a:xfrm>
              <a:custGeom>
                <a:avLst/>
                <a:gdLst/>
                <a:ahLst/>
                <a:cxnLst/>
                <a:rect l="0" t="0" r="0" b="0"/>
                <a:pathLst>
                  <a:path w="1874520" h="586424">
                    <a:moveTo>
                      <a:pt x="1268095" y="586423"/>
                    </a:moveTo>
                    <a:lnTo>
                      <a:pt x="1874519" y="295275"/>
                    </a:lnTo>
                    <a:lnTo>
                      <a:pt x="1562100" y="0"/>
                    </a:lnTo>
                    <a:lnTo>
                      <a:pt x="406083" y="123825"/>
                    </a:lnTo>
                    <a:lnTo>
                      <a:pt x="0" y="360681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任意多边形: 形状 224">
                <a:extLst>
                  <a:ext uri="{FF2B5EF4-FFF2-40B4-BE49-F238E27FC236}">
                    <a16:creationId xmlns:a16="http://schemas.microsoft.com/office/drawing/2014/main" xmlns="" id="{19A3FCEB-7694-4208-B686-10166F55E296}"/>
                  </a:ext>
                </a:extLst>
              </p:cNvPr>
              <p:cNvSpPr/>
              <p:nvPr/>
            </p:nvSpPr>
            <p:spPr>
              <a:xfrm>
                <a:off x="-3090558" y="8517832"/>
                <a:ext cx="467165" cy="39146"/>
              </a:xfrm>
              <a:custGeom>
                <a:avLst/>
                <a:gdLst/>
                <a:ahLst/>
                <a:cxnLst/>
                <a:rect l="0" t="0" r="0" b="0"/>
                <a:pathLst>
                  <a:path w="2095077" h="661247">
                    <a:moveTo>
                      <a:pt x="1331490" y="661246"/>
                    </a:moveTo>
                    <a:lnTo>
                      <a:pt x="2095076" y="331788"/>
                    </a:lnTo>
                    <a:lnTo>
                      <a:pt x="1709738" y="0"/>
                    </a:lnTo>
                    <a:lnTo>
                      <a:pt x="468418" y="114300"/>
                    </a:lnTo>
                    <a:lnTo>
                      <a:pt x="0" y="38830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任意多边形: 形状 225">
                <a:extLst>
                  <a:ext uri="{FF2B5EF4-FFF2-40B4-BE49-F238E27FC236}">
                    <a16:creationId xmlns:a16="http://schemas.microsoft.com/office/drawing/2014/main" xmlns="" id="{6A5EFD91-349C-42CE-9B2A-286FBD5A77CC}"/>
                  </a:ext>
                </a:extLst>
              </p:cNvPr>
              <p:cNvSpPr/>
              <p:nvPr/>
            </p:nvSpPr>
            <p:spPr>
              <a:xfrm>
                <a:off x="-3115337" y="8508251"/>
                <a:ext cx="516345" cy="43576"/>
              </a:xfrm>
              <a:custGeom>
                <a:avLst/>
                <a:gdLst/>
                <a:ahLst/>
                <a:cxnLst/>
                <a:rect l="0" t="0" r="0" b="0"/>
                <a:pathLst>
                  <a:path w="2315634" h="736072">
                    <a:moveTo>
                      <a:pt x="1394884" y="736071"/>
                    </a:moveTo>
                    <a:lnTo>
                      <a:pt x="2315633" y="368300"/>
                    </a:lnTo>
                    <a:lnTo>
                      <a:pt x="1857375" y="0"/>
                    </a:lnTo>
                    <a:lnTo>
                      <a:pt x="530754" y="104775"/>
                    </a:lnTo>
                    <a:lnTo>
                      <a:pt x="0" y="41592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任意多边形: 形状 226">
                <a:extLst>
                  <a:ext uri="{FF2B5EF4-FFF2-40B4-BE49-F238E27FC236}">
                    <a16:creationId xmlns:a16="http://schemas.microsoft.com/office/drawing/2014/main" xmlns="" id="{BC8D6AC4-7259-403F-B1A7-47C67B3C1DD6}"/>
                  </a:ext>
                </a:extLst>
              </p:cNvPr>
              <p:cNvSpPr/>
              <p:nvPr/>
            </p:nvSpPr>
            <p:spPr>
              <a:xfrm>
                <a:off x="-3140115" y="8498672"/>
                <a:ext cx="565526" cy="48006"/>
              </a:xfrm>
              <a:custGeom>
                <a:avLst/>
                <a:gdLst/>
                <a:ahLst/>
                <a:cxnLst/>
                <a:rect l="0" t="0" r="0" b="0"/>
                <a:pathLst>
                  <a:path w="2536191" h="810896">
                    <a:moveTo>
                      <a:pt x="1458277" y="810895"/>
                    </a:moveTo>
                    <a:lnTo>
                      <a:pt x="2536190" y="404814"/>
                    </a:lnTo>
                    <a:lnTo>
                      <a:pt x="2005013" y="0"/>
                    </a:lnTo>
                    <a:lnTo>
                      <a:pt x="593090" y="95250"/>
                    </a:lnTo>
                    <a:lnTo>
                      <a:pt x="0" y="443549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任意多边形: 形状 227">
                <a:extLst>
                  <a:ext uri="{FF2B5EF4-FFF2-40B4-BE49-F238E27FC236}">
                    <a16:creationId xmlns:a16="http://schemas.microsoft.com/office/drawing/2014/main" xmlns="" id="{88E01C51-603E-4D3C-B8EF-71B4107BCB3B}"/>
                  </a:ext>
                </a:extLst>
              </p:cNvPr>
              <p:cNvSpPr/>
              <p:nvPr/>
            </p:nvSpPr>
            <p:spPr>
              <a:xfrm>
                <a:off x="-3164894" y="8489092"/>
                <a:ext cx="614706" cy="52436"/>
              </a:xfrm>
              <a:custGeom>
                <a:avLst/>
                <a:gdLst/>
                <a:ahLst/>
                <a:cxnLst/>
                <a:rect l="0" t="0" r="0" b="0"/>
                <a:pathLst>
                  <a:path w="2756747" h="885719">
                    <a:moveTo>
                      <a:pt x="1521672" y="885718"/>
                    </a:moveTo>
                    <a:lnTo>
                      <a:pt x="2756746" y="441325"/>
                    </a:lnTo>
                    <a:lnTo>
                      <a:pt x="2152650" y="0"/>
                    </a:lnTo>
                    <a:lnTo>
                      <a:pt x="655426" y="85725"/>
                    </a:lnTo>
                    <a:lnTo>
                      <a:pt x="0" y="47117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任意多边形: 形状 228">
                <a:extLst>
                  <a:ext uri="{FF2B5EF4-FFF2-40B4-BE49-F238E27FC236}">
                    <a16:creationId xmlns:a16="http://schemas.microsoft.com/office/drawing/2014/main" xmlns="" id="{0B0BA4B5-4DE0-4A51-980E-A8B0BDFFAA9B}"/>
                  </a:ext>
                </a:extLst>
              </p:cNvPr>
              <p:cNvSpPr/>
              <p:nvPr/>
            </p:nvSpPr>
            <p:spPr>
              <a:xfrm>
                <a:off x="-3189673" y="8479511"/>
                <a:ext cx="663885" cy="56865"/>
              </a:xfrm>
              <a:custGeom>
                <a:avLst/>
                <a:gdLst/>
                <a:ahLst/>
                <a:cxnLst/>
                <a:rect l="0" t="0" r="0" b="0"/>
                <a:pathLst>
                  <a:path w="2977304" h="960544">
                    <a:moveTo>
                      <a:pt x="1585066" y="960543"/>
                    </a:moveTo>
                    <a:lnTo>
                      <a:pt x="2977303" y="477838"/>
                    </a:lnTo>
                    <a:lnTo>
                      <a:pt x="2300287" y="0"/>
                    </a:lnTo>
                    <a:lnTo>
                      <a:pt x="717762" y="76200"/>
                    </a:lnTo>
                    <a:lnTo>
                      <a:pt x="0" y="49879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任意多边形: 形状 229">
                <a:extLst>
                  <a:ext uri="{FF2B5EF4-FFF2-40B4-BE49-F238E27FC236}">
                    <a16:creationId xmlns:a16="http://schemas.microsoft.com/office/drawing/2014/main" xmlns="" id="{A8806D30-4A4F-4876-8E11-A8BB0B2F81F9}"/>
                  </a:ext>
                </a:extLst>
              </p:cNvPr>
              <p:cNvSpPr/>
              <p:nvPr/>
            </p:nvSpPr>
            <p:spPr>
              <a:xfrm>
                <a:off x="-3214451" y="8469932"/>
                <a:ext cx="713066" cy="61295"/>
              </a:xfrm>
              <a:custGeom>
                <a:avLst/>
                <a:gdLst/>
                <a:ahLst/>
                <a:cxnLst/>
                <a:rect l="0" t="0" r="0" b="0"/>
                <a:pathLst>
                  <a:path w="3197861" h="1035368">
                    <a:moveTo>
                      <a:pt x="1648460" y="1035367"/>
                    </a:moveTo>
                    <a:lnTo>
                      <a:pt x="3197860" y="514350"/>
                    </a:lnTo>
                    <a:lnTo>
                      <a:pt x="2447925" y="0"/>
                    </a:lnTo>
                    <a:lnTo>
                      <a:pt x="780098" y="66675"/>
                    </a:lnTo>
                    <a:lnTo>
                      <a:pt x="0" y="52641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任意多边形: 形状 230">
                <a:extLst>
                  <a:ext uri="{FF2B5EF4-FFF2-40B4-BE49-F238E27FC236}">
                    <a16:creationId xmlns:a16="http://schemas.microsoft.com/office/drawing/2014/main" xmlns="" id="{F7252394-B3A7-4B41-8662-26DB13E10EAA}"/>
                  </a:ext>
                </a:extLst>
              </p:cNvPr>
              <p:cNvSpPr/>
              <p:nvPr/>
            </p:nvSpPr>
            <p:spPr>
              <a:xfrm>
                <a:off x="-3239231" y="8460352"/>
                <a:ext cx="762247" cy="65724"/>
              </a:xfrm>
              <a:custGeom>
                <a:avLst/>
                <a:gdLst/>
                <a:ahLst/>
                <a:cxnLst/>
                <a:rect l="0" t="0" r="0" b="0"/>
                <a:pathLst>
                  <a:path w="3418418" h="1110192">
                    <a:moveTo>
                      <a:pt x="1711854" y="1110191"/>
                    </a:moveTo>
                    <a:lnTo>
                      <a:pt x="3418417" y="550863"/>
                    </a:lnTo>
                    <a:lnTo>
                      <a:pt x="2595562" y="0"/>
                    </a:lnTo>
                    <a:lnTo>
                      <a:pt x="842434" y="57150"/>
                    </a:lnTo>
                    <a:lnTo>
                      <a:pt x="0" y="55403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4" name="任意多边形: 形状 231">
                <a:extLst>
                  <a:ext uri="{FF2B5EF4-FFF2-40B4-BE49-F238E27FC236}">
                    <a16:creationId xmlns:a16="http://schemas.microsoft.com/office/drawing/2014/main" xmlns="" id="{EB189DA9-9CFC-435F-9344-6B3EAD7B89C6}"/>
                  </a:ext>
                </a:extLst>
              </p:cNvPr>
              <p:cNvSpPr/>
              <p:nvPr/>
            </p:nvSpPr>
            <p:spPr>
              <a:xfrm>
                <a:off x="-3264010" y="8450772"/>
                <a:ext cx="811426" cy="70154"/>
              </a:xfrm>
              <a:custGeom>
                <a:avLst/>
                <a:gdLst/>
                <a:ahLst/>
                <a:cxnLst/>
                <a:rect l="0" t="0" r="0" b="0"/>
                <a:pathLst>
                  <a:path w="3638974" h="1185016">
                    <a:moveTo>
                      <a:pt x="1775248" y="1185015"/>
                    </a:moveTo>
                    <a:lnTo>
                      <a:pt x="3638973" y="587375"/>
                    </a:lnTo>
                    <a:lnTo>
                      <a:pt x="2743200" y="0"/>
                    </a:lnTo>
                    <a:lnTo>
                      <a:pt x="904769" y="47625"/>
                    </a:lnTo>
                    <a:lnTo>
                      <a:pt x="0" y="581660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任意多边形: 形状 232">
                <a:extLst>
                  <a:ext uri="{FF2B5EF4-FFF2-40B4-BE49-F238E27FC236}">
                    <a16:creationId xmlns:a16="http://schemas.microsoft.com/office/drawing/2014/main" xmlns="" id="{5C3CFE8A-23B0-4A69-812C-628381A5D504}"/>
                  </a:ext>
                </a:extLst>
              </p:cNvPr>
              <p:cNvSpPr/>
              <p:nvPr/>
            </p:nvSpPr>
            <p:spPr>
              <a:xfrm>
                <a:off x="-3288789" y="8441192"/>
                <a:ext cx="860607" cy="74583"/>
              </a:xfrm>
              <a:custGeom>
                <a:avLst/>
                <a:gdLst/>
                <a:ahLst/>
                <a:cxnLst/>
                <a:rect l="0" t="0" r="0" b="0"/>
                <a:pathLst>
                  <a:path w="3859531" h="1259841">
                    <a:moveTo>
                      <a:pt x="1838643" y="1259840"/>
                    </a:moveTo>
                    <a:lnTo>
                      <a:pt x="3859530" y="623889"/>
                    </a:lnTo>
                    <a:lnTo>
                      <a:pt x="2890837" y="0"/>
                    </a:lnTo>
                    <a:lnTo>
                      <a:pt x="967105" y="38100"/>
                    </a:lnTo>
                    <a:lnTo>
                      <a:pt x="0" y="609283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任意多边形: 形状 233">
                <a:extLst>
                  <a:ext uri="{FF2B5EF4-FFF2-40B4-BE49-F238E27FC236}">
                    <a16:creationId xmlns:a16="http://schemas.microsoft.com/office/drawing/2014/main" xmlns="" id="{286E1094-0800-4B64-AE52-FF74DE8F0F58}"/>
                  </a:ext>
                </a:extLst>
              </p:cNvPr>
              <p:cNvSpPr/>
              <p:nvPr/>
            </p:nvSpPr>
            <p:spPr>
              <a:xfrm>
                <a:off x="-3313568" y="8431612"/>
                <a:ext cx="909787" cy="79013"/>
              </a:xfrm>
              <a:custGeom>
                <a:avLst/>
                <a:gdLst/>
                <a:ahLst/>
                <a:cxnLst/>
                <a:rect l="0" t="0" r="0" b="0"/>
                <a:pathLst>
                  <a:path w="4080087" h="1334664">
                    <a:moveTo>
                      <a:pt x="1902036" y="1334663"/>
                    </a:moveTo>
                    <a:lnTo>
                      <a:pt x="4080086" y="660400"/>
                    </a:lnTo>
                    <a:lnTo>
                      <a:pt x="3038475" y="0"/>
                    </a:lnTo>
                    <a:lnTo>
                      <a:pt x="1029441" y="28575"/>
                    </a:lnTo>
                    <a:lnTo>
                      <a:pt x="0" y="63690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7" name="任意多边形: 形状 234">
                <a:extLst>
                  <a:ext uri="{FF2B5EF4-FFF2-40B4-BE49-F238E27FC236}">
                    <a16:creationId xmlns:a16="http://schemas.microsoft.com/office/drawing/2014/main" xmlns="" id="{71FEB256-D850-4EF1-B14E-546E7B5479FD}"/>
                  </a:ext>
                </a:extLst>
              </p:cNvPr>
              <p:cNvSpPr/>
              <p:nvPr/>
            </p:nvSpPr>
            <p:spPr>
              <a:xfrm>
                <a:off x="-3338346" y="8422033"/>
                <a:ext cx="958967" cy="83443"/>
              </a:xfrm>
              <a:custGeom>
                <a:avLst/>
                <a:gdLst/>
                <a:ahLst/>
                <a:cxnLst/>
                <a:rect l="0" t="0" r="0" b="0"/>
                <a:pathLst>
                  <a:path w="4300644" h="1409489">
                    <a:moveTo>
                      <a:pt x="1965431" y="1409488"/>
                    </a:moveTo>
                    <a:lnTo>
                      <a:pt x="4300643" y="696913"/>
                    </a:lnTo>
                    <a:lnTo>
                      <a:pt x="3186112" y="0"/>
                    </a:lnTo>
                    <a:lnTo>
                      <a:pt x="1091777" y="19050"/>
                    </a:lnTo>
                    <a:lnTo>
                      <a:pt x="0" y="664528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Freeform 20">
                <a:extLst>
                  <a:ext uri="{FF2B5EF4-FFF2-40B4-BE49-F238E27FC236}">
                    <a16:creationId xmlns:a16="http://schemas.microsoft.com/office/drawing/2014/main" xmlns="" id="{52F96B86-56B4-4836-AFE9-F6CCC4C54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63126" y="8412453"/>
                <a:ext cx="1008148" cy="87873"/>
              </a:xfrm>
              <a:custGeom>
                <a:avLst/>
                <a:gdLst>
                  <a:gd name="T0" fmla="*/ 1278 w 2848"/>
                  <a:gd name="T1" fmla="*/ 935 h 935"/>
                  <a:gd name="T2" fmla="*/ 2848 w 2848"/>
                  <a:gd name="T3" fmla="*/ 462 h 935"/>
                  <a:gd name="T4" fmla="*/ 2100 w 2848"/>
                  <a:gd name="T5" fmla="*/ 0 h 935"/>
                  <a:gd name="T6" fmla="*/ 727 w 2848"/>
                  <a:gd name="T7" fmla="*/ 6 h 935"/>
                  <a:gd name="T8" fmla="*/ 0 w 2848"/>
                  <a:gd name="T9" fmla="*/ 436 h 935"/>
                  <a:gd name="T10" fmla="*/ 1278 w 2848"/>
                  <a:gd name="T11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8" h="935">
                    <a:moveTo>
                      <a:pt x="1278" y="935"/>
                    </a:moveTo>
                    <a:lnTo>
                      <a:pt x="2848" y="462"/>
                    </a:lnTo>
                    <a:lnTo>
                      <a:pt x="2100" y="0"/>
                    </a:lnTo>
                    <a:lnTo>
                      <a:pt x="727" y="6"/>
                    </a:lnTo>
                    <a:lnTo>
                      <a:pt x="0" y="436"/>
                    </a:lnTo>
                    <a:lnTo>
                      <a:pt x="1278" y="935"/>
                    </a:lnTo>
                    <a:close/>
                  </a:path>
                </a:pathLst>
              </a:custGeom>
              <a:solidFill>
                <a:srgbClr val="568DBA">
                  <a:alpha val="4706"/>
                </a:srgbClr>
              </a:soli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59" name="Freeform 21">
                <a:extLst>
                  <a:ext uri="{FF2B5EF4-FFF2-40B4-BE49-F238E27FC236}">
                    <a16:creationId xmlns:a16="http://schemas.microsoft.com/office/drawing/2014/main" xmlns="" id="{E018A722-58DB-421F-A3B6-21FEE099D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82196" y="8399595"/>
                <a:ext cx="1056290" cy="92760"/>
              </a:xfrm>
              <a:custGeom>
                <a:avLst/>
                <a:gdLst>
                  <a:gd name="T0" fmla="*/ 0 w 2984"/>
                  <a:gd name="T1" fmla="*/ 457 h 987"/>
                  <a:gd name="T2" fmla="*/ 1314 w 2984"/>
                  <a:gd name="T3" fmla="*/ 987 h 987"/>
                  <a:gd name="T4" fmla="*/ 2984 w 2984"/>
                  <a:gd name="T5" fmla="*/ 488 h 987"/>
                  <a:gd name="T6" fmla="*/ 2189 w 2984"/>
                  <a:gd name="T7" fmla="*/ 0 h 987"/>
                  <a:gd name="T8" fmla="*/ 763 w 2984"/>
                  <a:gd name="T9" fmla="*/ 0 h 987"/>
                  <a:gd name="T10" fmla="*/ 0 w 2984"/>
                  <a:gd name="T11" fmla="*/ 457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4" h="987">
                    <a:moveTo>
                      <a:pt x="0" y="457"/>
                    </a:moveTo>
                    <a:lnTo>
                      <a:pt x="1314" y="987"/>
                    </a:lnTo>
                    <a:lnTo>
                      <a:pt x="2984" y="488"/>
                    </a:lnTo>
                    <a:lnTo>
                      <a:pt x="2189" y="0"/>
                    </a:lnTo>
                    <a:lnTo>
                      <a:pt x="763" y="0"/>
                    </a:lnTo>
                    <a:lnTo>
                      <a:pt x="0" y="457"/>
                    </a:lnTo>
                    <a:close/>
                  </a:path>
                </a:pathLst>
              </a:custGeom>
              <a:gradFill>
                <a:gsLst>
                  <a:gs pos="0">
                    <a:srgbClr val="304DAD">
                      <a:alpha val="80000"/>
                    </a:srgbClr>
                  </a:gs>
                  <a:gs pos="39000">
                    <a:srgbClr val="258AE4">
                      <a:alpha val="80000"/>
                    </a:srgbClr>
                  </a:gs>
                  <a:gs pos="95000">
                    <a:srgbClr val="4AD1D3">
                      <a:alpha val="80000"/>
                    </a:srgbClr>
                  </a:gs>
                </a:gsLst>
                <a:lin ang="81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 b="1"/>
              </a:p>
            </p:txBody>
          </p:sp>
        </p:grp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C74E6041-B40A-41D5-ADDC-94902ABA8BFA}"/>
                </a:ext>
              </a:extLst>
            </p:cNvPr>
            <p:cNvSpPr/>
            <p:nvPr/>
          </p:nvSpPr>
          <p:spPr>
            <a:xfrm>
              <a:off x="10083202" y="2299130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300" b="1" spc="50" dirty="0">
                  <a:solidFill>
                    <a:srgbClr val="6C6D7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方便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0DDB6C60-9EEA-4AE7-8A03-7FD0ECEE4015}"/>
                </a:ext>
              </a:extLst>
            </p:cNvPr>
            <p:cNvSpPr/>
            <p:nvPr/>
          </p:nvSpPr>
          <p:spPr>
            <a:xfrm>
              <a:off x="9000800" y="2604752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300" b="1" spc="50" dirty="0">
                  <a:solidFill>
                    <a:srgbClr val="6C6D7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质量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D0AC070B-BC62-4EDB-A87D-122925E37A7E}"/>
                </a:ext>
              </a:extLst>
            </p:cNvPr>
            <p:cNvSpPr/>
            <p:nvPr/>
          </p:nvSpPr>
          <p:spPr>
            <a:xfrm>
              <a:off x="10708155" y="3123134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300" b="1" spc="50" dirty="0">
                  <a:solidFill>
                    <a:srgbClr val="6C6D76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功能</a:t>
              </a: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35E21FC0-63EA-432F-BA51-AB6DAD492B23}"/>
                </a:ext>
              </a:extLst>
            </p:cNvPr>
            <p:cNvSpPr/>
            <p:nvPr/>
          </p:nvSpPr>
          <p:spPr>
            <a:xfrm>
              <a:off x="11207135" y="1104528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100" b="1" spc="50" dirty="0">
                  <a:solidFill>
                    <a:schemeClr val="bg1">
                      <a:lumMod val="6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满意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ACC8EB02-9664-4795-8193-218A7C9ACF9C}"/>
                </a:ext>
              </a:extLst>
            </p:cNvPr>
            <p:cNvSpPr/>
            <p:nvPr/>
          </p:nvSpPr>
          <p:spPr>
            <a:xfrm>
              <a:off x="9287103" y="1401127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100" b="1" spc="50" dirty="0">
                  <a:solidFill>
                    <a:schemeClr val="bg1">
                      <a:lumMod val="6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连接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26C280A6-4E72-446A-B0AF-618F20C48A0D}"/>
                </a:ext>
              </a:extLst>
            </p:cNvPr>
            <p:cNvSpPr/>
            <p:nvPr/>
          </p:nvSpPr>
          <p:spPr>
            <a:xfrm>
              <a:off x="10561336" y="3827122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100" b="1" spc="50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简单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82EA484F-A681-4CED-AC40-3A1C43983F7B}"/>
                </a:ext>
              </a:extLst>
            </p:cNvPr>
            <p:cNvSpPr/>
            <p:nvPr/>
          </p:nvSpPr>
          <p:spPr>
            <a:xfrm>
              <a:off x="9547641" y="3543714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100" b="1" spc="50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操作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50B430A-BBB0-494B-84AD-E26C5580070E}"/>
                </a:ext>
              </a:extLst>
            </p:cNvPr>
            <p:cNvCxnSpPr/>
            <p:nvPr/>
          </p:nvCxnSpPr>
          <p:spPr>
            <a:xfrm>
              <a:off x="10787024" y="1892614"/>
              <a:ext cx="0" cy="1348077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9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4099850-0B07-417D-8B3F-4D4DCF048AB3}"/>
                </a:ext>
              </a:extLst>
            </p:cNvPr>
            <p:cNvCxnSpPr/>
            <p:nvPr/>
          </p:nvCxnSpPr>
          <p:spPr>
            <a:xfrm>
              <a:off x="9822634" y="2375017"/>
              <a:ext cx="0" cy="1348077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9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3E18886C-4ABF-482B-A3D7-507DC6E13B8D}"/>
                </a:ext>
              </a:extLst>
            </p:cNvPr>
            <p:cNvCxnSpPr/>
            <p:nvPr/>
          </p:nvCxnSpPr>
          <p:spPr>
            <a:xfrm>
              <a:off x="11421459" y="2713422"/>
              <a:ext cx="0" cy="1348077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9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5DF5507D-849E-4D93-A522-B87A0542C6AC}"/>
                </a:ext>
              </a:extLst>
            </p:cNvPr>
            <p:cNvCxnSpPr/>
            <p:nvPr/>
          </p:nvCxnSpPr>
          <p:spPr>
            <a:xfrm>
              <a:off x="10285942" y="3355318"/>
              <a:ext cx="0" cy="1348077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9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D8AE789D-0F4C-4297-A254-9CC128DA2614}"/>
                </a:ext>
              </a:extLst>
            </p:cNvPr>
            <p:cNvCxnSpPr>
              <a:cxnSpLocks/>
            </p:cNvCxnSpPr>
            <p:nvPr/>
          </p:nvCxnSpPr>
          <p:spPr>
            <a:xfrm>
              <a:off x="9376125" y="3003666"/>
              <a:ext cx="0" cy="685152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7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954651C9-3EF5-4512-B7B3-0F639AA232D8}"/>
                </a:ext>
              </a:extLst>
            </p:cNvPr>
            <p:cNvCxnSpPr>
              <a:cxnSpLocks/>
            </p:cNvCxnSpPr>
            <p:nvPr/>
          </p:nvCxnSpPr>
          <p:spPr>
            <a:xfrm>
              <a:off x="11070930" y="3515688"/>
              <a:ext cx="0" cy="685152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7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4C22C17-878B-4F93-9DA1-111476C2EDEB}"/>
                </a:ext>
              </a:extLst>
            </p:cNvPr>
            <p:cNvCxnSpPr>
              <a:cxnSpLocks/>
            </p:cNvCxnSpPr>
            <p:nvPr/>
          </p:nvCxnSpPr>
          <p:spPr>
            <a:xfrm>
              <a:off x="11570689" y="1444883"/>
              <a:ext cx="0" cy="685152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7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AEC1131-F2CF-4E85-8444-5AF10A5616A2}"/>
                </a:ext>
              </a:extLst>
            </p:cNvPr>
            <p:cNvCxnSpPr>
              <a:cxnSpLocks/>
            </p:cNvCxnSpPr>
            <p:nvPr/>
          </p:nvCxnSpPr>
          <p:spPr>
            <a:xfrm>
              <a:off x="10455918" y="2690486"/>
              <a:ext cx="0" cy="685152"/>
            </a:xfrm>
            <a:prstGeom prst="line">
              <a:avLst/>
            </a:prstGeom>
            <a:ln w="3175">
              <a:gradFill>
                <a:gsLst>
                  <a:gs pos="0">
                    <a:srgbClr val="B5CDE1">
                      <a:alpha val="70000"/>
                    </a:srgbClr>
                  </a:gs>
                  <a:gs pos="100000">
                    <a:srgbClr val="DBE7F1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C2141F81-BD14-4FE8-92D1-2C2010257340}"/>
                </a:ext>
              </a:extLst>
            </p:cNvPr>
            <p:cNvSpPr/>
            <p:nvPr/>
          </p:nvSpPr>
          <p:spPr>
            <a:xfrm>
              <a:off x="9443266" y="1953987"/>
              <a:ext cx="725550" cy="290208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6000" rtlCol="0" anchor="ctr"/>
            <a:lstStyle/>
            <a:p>
              <a:pPr algn="ctr"/>
              <a:r>
                <a:rPr lang="zh-CN" altLang="en-US" sz="1500" spc="150" dirty="0">
                  <a:solidFill>
                    <a:srgbClr val="52617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</a:t>
              </a:r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xmlns="" id="{E08246D0-8784-4392-A61B-24D88262A22A}"/>
              </a:ext>
            </a:extLst>
          </p:cNvPr>
          <p:cNvGrpSpPr/>
          <p:nvPr/>
        </p:nvGrpSpPr>
        <p:grpSpPr>
          <a:xfrm>
            <a:off x="9194370" y="5681413"/>
            <a:ext cx="2347331" cy="665826"/>
            <a:chOff x="9194370" y="5681413"/>
            <a:chExt cx="2347331" cy="665826"/>
          </a:xfrm>
        </p:grpSpPr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xmlns="" id="{408C4FB8-FF70-4066-B584-9CD47D46CEE0}"/>
                </a:ext>
              </a:extLst>
            </p:cNvPr>
            <p:cNvGrpSpPr/>
            <p:nvPr/>
          </p:nvGrpSpPr>
          <p:grpSpPr>
            <a:xfrm>
              <a:off x="9194370" y="5681413"/>
              <a:ext cx="1892148" cy="307777"/>
              <a:chOff x="718182" y="3515688"/>
              <a:chExt cx="1892148" cy="307777"/>
            </a:xfrm>
          </p:grpSpPr>
          <p:sp>
            <p:nvSpPr>
              <p:cNvPr id="235" name="泪滴形 234">
                <a:extLst>
                  <a:ext uri="{FF2B5EF4-FFF2-40B4-BE49-F238E27FC236}">
                    <a16:creationId xmlns:a16="http://schemas.microsoft.com/office/drawing/2014/main" xmlns="" id="{FF33AA34-1A4F-4551-A79B-408F94A23D52}"/>
                  </a:ext>
                </a:extLst>
              </p:cNvPr>
              <p:cNvSpPr/>
              <p:nvPr/>
            </p:nvSpPr>
            <p:spPr>
              <a:xfrm>
                <a:off x="718182" y="3594695"/>
                <a:ext cx="123956" cy="123956"/>
              </a:xfrm>
              <a:prstGeom prst="teardrop">
                <a:avLst/>
              </a:prstGeom>
              <a:gradFill>
                <a:gsLst>
                  <a:gs pos="0">
                    <a:srgbClr val="304DAD"/>
                  </a:gs>
                  <a:gs pos="39000">
                    <a:srgbClr val="258AE4"/>
                  </a:gs>
                  <a:gs pos="95000">
                    <a:srgbClr val="4AD1D3"/>
                  </a:gs>
                </a:gsLst>
                <a:lin ang="8100000" scaled="0"/>
              </a:gradFill>
              <a:ln w="0">
                <a:noFill/>
              </a:ln>
              <a:effectLst>
                <a:outerShdw blurRad="190500" dist="101600" dir="13500001" sx="95000" sy="95000" rotWithShape="0">
                  <a:srgbClr val="FFFFFF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00" b="1" dirty="0">
                  <a:solidFill>
                    <a:srgbClr val="3A3B4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xmlns="" id="{9401BD13-F934-4B04-AC62-7A47030B7B40}"/>
                  </a:ext>
                </a:extLst>
              </p:cNvPr>
              <p:cNvSpPr txBox="1"/>
              <p:nvPr/>
            </p:nvSpPr>
            <p:spPr>
              <a:xfrm>
                <a:off x="833882" y="3515688"/>
                <a:ext cx="17764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gradFill>
                      <a:gsLst>
                        <a:gs pos="27000">
                          <a:srgbClr val="304DAD"/>
                        </a:gs>
                        <a:gs pos="68000">
                          <a:srgbClr val="258AE4"/>
                        </a:gs>
                        <a:gs pos="95000">
                          <a:srgbClr val="4AD1D3"/>
                        </a:gs>
                      </a:gsLst>
                      <a:lin ang="2700000" scaled="0"/>
                    </a:gra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518</a:t>
                </a:r>
                <a:r>
                  <a:rPr lang="zh-CN" altLang="en-US" sz="1400" dirty="0">
                    <a:gradFill>
                      <a:gsLst>
                        <a:gs pos="27000">
                          <a:srgbClr val="304DAD"/>
                        </a:gs>
                        <a:gs pos="68000">
                          <a:srgbClr val="258AE4"/>
                        </a:gs>
                        <a:gs pos="95000">
                          <a:srgbClr val="4AD1D3"/>
                        </a:gs>
                      </a:gsLst>
                      <a:lin ang="2700000" scaled="0"/>
                    </a:gra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位已购用户印象</a:t>
                </a:r>
              </a:p>
            </p:txBody>
          </p:sp>
        </p:grp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xmlns="" id="{D54B81FE-C9AF-428E-9E90-271A13374E9D}"/>
                </a:ext>
              </a:extLst>
            </p:cNvPr>
            <p:cNvSpPr txBox="1"/>
            <p:nvPr/>
          </p:nvSpPr>
          <p:spPr>
            <a:xfrm>
              <a:off x="9311603" y="6054851"/>
              <a:ext cx="2230098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00" b="1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无线投屏</a:t>
              </a:r>
              <a:r>
                <a:rPr lang="zh-CN" altLang="en-US" sz="1300" b="1" spc="120" dirty="0">
                  <a:solidFill>
                    <a:schemeClr val="bg1">
                      <a:lumMod val="6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的</a:t>
              </a:r>
              <a:r>
                <a:rPr lang="zh-CN" altLang="en-US" sz="1300" b="1" spc="12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高亮度</a:t>
              </a:r>
              <a:r>
                <a:rPr lang="zh-CN" altLang="en-US" sz="1300" b="1" spc="120" dirty="0">
                  <a:solidFill>
                    <a:schemeClr val="bg1">
                      <a:lumMod val="6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投影仪</a:t>
              </a: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xmlns="" id="{56D21CF8-542A-4B59-BB46-1972E4B89EE6}"/>
              </a:ext>
            </a:extLst>
          </p:cNvPr>
          <p:cNvSpPr txBox="1"/>
          <p:nvPr/>
        </p:nvSpPr>
        <p:spPr>
          <a:xfrm>
            <a:off x="983321" y="1573895"/>
            <a:ext cx="31662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spc="50" dirty="0">
                <a:solidFill>
                  <a:srgbClr val="526175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用户选购投影仪的</a:t>
            </a:r>
            <a:r>
              <a:rPr lang="zh-CN" altLang="en-US" sz="1500" spc="50" dirty="0">
                <a:gradFill>
                  <a:gsLst>
                    <a:gs pos="27000">
                      <a:srgbClr val="304DAD"/>
                    </a:gs>
                    <a:gs pos="68000">
                      <a:srgbClr val="258AE4"/>
                    </a:gs>
                    <a:gs pos="95000">
                      <a:srgbClr val="4AD1D3"/>
                    </a:gs>
                  </a:gsLst>
                  <a:lin ang="2700000" scaled="0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观念</a:t>
            </a:r>
            <a:r>
              <a:rPr lang="zh-CN" altLang="en-US" sz="1500" spc="50" dirty="0">
                <a:solidFill>
                  <a:srgbClr val="526175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已</a:t>
            </a:r>
            <a:r>
              <a:rPr lang="zh-CN" altLang="en-US" sz="1500" spc="50" dirty="0">
                <a:gradFill>
                  <a:gsLst>
                    <a:gs pos="27000">
                      <a:srgbClr val="304DAD"/>
                    </a:gs>
                    <a:gs pos="68000">
                      <a:srgbClr val="258AE4"/>
                    </a:gs>
                    <a:gs pos="95000">
                      <a:srgbClr val="4AD1D3"/>
                    </a:gs>
                  </a:gsLst>
                  <a:lin ang="2700000" scaled="0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有所改变</a:t>
            </a:r>
          </a:p>
        </p:txBody>
      </p:sp>
      <p:grpSp>
        <p:nvGrpSpPr>
          <p:cNvPr id="238" name="组合 237">
            <a:extLst>
              <a:ext uri="{FF2B5EF4-FFF2-40B4-BE49-F238E27FC236}">
                <a16:creationId xmlns:a16="http://schemas.microsoft.com/office/drawing/2014/main" xmlns="" id="{6BC7027A-7C69-46B8-B1D3-513689587EBB}"/>
              </a:ext>
            </a:extLst>
          </p:cNvPr>
          <p:cNvGrpSpPr/>
          <p:nvPr/>
        </p:nvGrpSpPr>
        <p:grpSpPr>
          <a:xfrm>
            <a:off x="720369" y="3515688"/>
            <a:ext cx="1554933" cy="307777"/>
            <a:chOff x="720369" y="3515688"/>
            <a:chExt cx="1554933" cy="307777"/>
          </a:xfrm>
        </p:grpSpPr>
        <p:sp>
          <p:nvSpPr>
            <p:cNvPr id="239" name="泪滴形 238">
              <a:extLst>
                <a:ext uri="{FF2B5EF4-FFF2-40B4-BE49-F238E27FC236}">
                  <a16:creationId xmlns:a16="http://schemas.microsoft.com/office/drawing/2014/main" xmlns="" id="{CDF6AA18-FB5E-4A5C-B444-017CA81631AD}"/>
                </a:ext>
              </a:extLst>
            </p:cNvPr>
            <p:cNvSpPr/>
            <p:nvPr/>
          </p:nvSpPr>
          <p:spPr>
            <a:xfrm>
              <a:off x="720369" y="3594694"/>
              <a:ext cx="121769" cy="121769"/>
            </a:xfrm>
            <a:prstGeom prst="teardrop">
              <a:avLst/>
            </a:prstGeom>
            <a:gradFill>
              <a:gsLst>
                <a:gs pos="0">
                  <a:srgbClr val="304DAD"/>
                </a:gs>
                <a:gs pos="39000">
                  <a:srgbClr val="258AE4"/>
                </a:gs>
                <a:gs pos="95000">
                  <a:srgbClr val="4AD1D3"/>
                </a:gs>
              </a:gsLst>
              <a:lin ang="8100000" scaled="0"/>
            </a:gradFill>
            <a:ln w="0">
              <a:noFill/>
            </a:ln>
            <a:effectLst>
              <a:outerShdw blurRad="190500" dist="101600" dir="13500001" sx="95000" sy="95000" rotWithShape="0">
                <a:srgbClr val="FFFFFF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b="1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xmlns="" id="{70DC1767-4AE5-4CA3-AE93-96CFDECF46E9}"/>
                </a:ext>
              </a:extLst>
            </p:cNvPr>
            <p:cNvSpPr txBox="1"/>
            <p:nvPr/>
          </p:nvSpPr>
          <p:spPr>
            <a:xfrm>
              <a:off x="833882" y="3515688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27000">
                        <a:srgbClr val="304DAD"/>
                      </a:gs>
                      <a:gs pos="68000">
                        <a:srgbClr val="258AE4"/>
                      </a:gs>
                      <a:gs pos="95000">
                        <a:srgbClr val="4AD1D3"/>
                      </a:gs>
                    </a:gsLst>
                    <a:lin ang="2700000" scaled="0"/>
                  </a:gra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购买力决定因素</a:t>
              </a:r>
            </a:p>
          </p:txBody>
        </p:sp>
      </p:grpSp>
      <p:graphicFrame>
        <p:nvGraphicFramePr>
          <p:cNvPr id="241" name="图表 240">
            <a:extLst>
              <a:ext uri="{FF2B5EF4-FFF2-40B4-BE49-F238E27FC236}">
                <a16:creationId xmlns:a16="http://schemas.microsoft.com/office/drawing/2014/main" xmlns="" id="{990E90BA-7563-4290-8CA8-4D02980ED9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27719"/>
              </p:ext>
            </p:extLst>
          </p:nvPr>
        </p:nvGraphicFramePr>
        <p:xfrm>
          <a:off x="96520" y="3998047"/>
          <a:ext cx="5426445" cy="1802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42" name="组合 241">
            <a:extLst>
              <a:ext uri="{FF2B5EF4-FFF2-40B4-BE49-F238E27FC236}">
                <a16:creationId xmlns:a16="http://schemas.microsoft.com/office/drawing/2014/main" xmlns="" id="{4EBF59A4-0897-4C59-B6FB-0D05BD0725D4}"/>
              </a:ext>
            </a:extLst>
          </p:cNvPr>
          <p:cNvGrpSpPr/>
          <p:nvPr/>
        </p:nvGrpSpPr>
        <p:grpSpPr>
          <a:xfrm>
            <a:off x="591055" y="5570291"/>
            <a:ext cx="4537574" cy="855362"/>
            <a:chOff x="610870" y="4334439"/>
            <a:chExt cx="4719393" cy="855362"/>
          </a:xfrm>
        </p:grpSpPr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500186F2-4CFC-4594-8B57-4E0FCDACF1A8}"/>
                </a:ext>
              </a:extLst>
            </p:cNvPr>
            <p:cNvSpPr txBox="1"/>
            <p:nvPr/>
          </p:nvSpPr>
          <p:spPr>
            <a:xfrm>
              <a:off x="610870" y="4334439"/>
              <a:ext cx="392133" cy="855362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无线投屏</a:t>
              </a:r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xmlns="" id="{91B0EB81-23ED-4364-A7E7-7ABEFC573C82}"/>
                </a:ext>
              </a:extLst>
            </p:cNvPr>
            <p:cNvSpPr txBox="1"/>
            <p:nvPr/>
          </p:nvSpPr>
          <p:spPr>
            <a:xfrm>
              <a:off x="1091677" y="4334439"/>
              <a:ext cx="392133" cy="664606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性价比</a:t>
              </a:r>
            </a:p>
          </p:txBody>
        </p: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xmlns="" id="{CC5B1FA4-AA82-475A-9C78-6BAE2733A7D6}"/>
                </a:ext>
              </a:extLst>
            </p:cNvPr>
            <p:cNvSpPr txBox="1"/>
            <p:nvPr/>
          </p:nvSpPr>
          <p:spPr>
            <a:xfrm>
              <a:off x="1572484" y="4334439"/>
              <a:ext cx="392133" cy="664606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高亮度</a:t>
              </a: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xmlns="" id="{8829A24E-8F44-4948-ADA4-5D4587853D5F}"/>
                </a:ext>
              </a:extLst>
            </p:cNvPr>
            <p:cNvSpPr txBox="1"/>
            <p:nvPr/>
          </p:nvSpPr>
          <p:spPr>
            <a:xfrm>
              <a:off x="2053291" y="4334439"/>
              <a:ext cx="392133" cy="855362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品牌印象</a:t>
              </a: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xmlns="" id="{2CDA5488-88F1-460B-AD81-9750A9763DBB}"/>
                </a:ext>
              </a:extLst>
            </p:cNvPr>
            <p:cNvSpPr txBox="1"/>
            <p:nvPr/>
          </p:nvSpPr>
          <p:spPr>
            <a:xfrm>
              <a:off x="2534099" y="4334439"/>
              <a:ext cx="392133" cy="473848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预算</a:t>
              </a:r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xmlns="" id="{3A5AF9C2-A40F-4527-A592-F5B0704DEF8D}"/>
                </a:ext>
              </a:extLst>
            </p:cNvPr>
            <p:cNvSpPr txBox="1"/>
            <p:nvPr/>
          </p:nvSpPr>
          <p:spPr>
            <a:xfrm>
              <a:off x="3014907" y="4334439"/>
              <a:ext cx="392133" cy="664606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清晰度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xmlns="" id="{A67F7F28-DA7E-4E5C-B43F-4D43D0B33A0E}"/>
                </a:ext>
              </a:extLst>
            </p:cNvPr>
            <p:cNvSpPr txBox="1"/>
            <p:nvPr/>
          </p:nvSpPr>
          <p:spPr>
            <a:xfrm>
              <a:off x="3495713" y="4334439"/>
              <a:ext cx="392133" cy="855362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评价不错</a:t>
              </a:r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xmlns="" id="{D7D53D34-7443-4B18-AD35-D6A165240E2E}"/>
                </a:ext>
              </a:extLst>
            </p:cNvPr>
            <p:cNvSpPr txBox="1"/>
            <p:nvPr/>
          </p:nvSpPr>
          <p:spPr>
            <a:xfrm>
              <a:off x="3976521" y="4334439"/>
              <a:ext cx="392133" cy="855362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评测对比</a:t>
              </a: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xmlns="" id="{9A8C31AE-B583-481A-A490-252FD117DC19}"/>
                </a:ext>
              </a:extLst>
            </p:cNvPr>
            <p:cNvSpPr txBox="1"/>
            <p:nvPr/>
          </p:nvSpPr>
          <p:spPr>
            <a:xfrm>
              <a:off x="4457326" y="4334439"/>
              <a:ext cx="392133" cy="855362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同事推荐</a:t>
              </a: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xmlns="" id="{F9DF1825-2685-4CF2-A8B5-3F5661AD74BA}"/>
                </a:ext>
              </a:extLst>
            </p:cNvPr>
            <p:cNvSpPr txBox="1"/>
            <p:nvPr/>
          </p:nvSpPr>
          <p:spPr>
            <a:xfrm>
              <a:off x="4938130" y="4334439"/>
              <a:ext cx="392133" cy="855362"/>
            </a:xfrm>
            <a:prstGeom prst="rect">
              <a:avLst/>
            </a:prstGeom>
            <a:noFill/>
          </p:spPr>
          <p:txBody>
            <a:bodyPr vert="eaVert" wrap="none" rtlCol="0" anchor="t">
              <a:spAutoFit/>
            </a:bodyPr>
            <a:lstStyle/>
            <a:p>
              <a:r>
                <a:rPr lang="zh-CN" altLang="en-US" sz="1250" b="1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指定购买</a:t>
              </a:r>
            </a:p>
          </p:txBody>
        </p:sp>
      </p:grpSp>
      <p:sp>
        <p:nvSpPr>
          <p:cNvPr id="253" name="任意多边形: 形状 252">
            <a:extLst>
              <a:ext uri="{FF2B5EF4-FFF2-40B4-BE49-F238E27FC236}">
                <a16:creationId xmlns:a16="http://schemas.microsoft.com/office/drawing/2014/main" xmlns="" id="{12E19588-38C2-471D-AF93-FCD6A1FC8371}"/>
              </a:ext>
            </a:extLst>
          </p:cNvPr>
          <p:cNvSpPr/>
          <p:nvPr/>
        </p:nvSpPr>
        <p:spPr>
          <a:xfrm rot="16200000">
            <a:off x="4663640" y="5047549"/>
            <a:ext cx="2151889" cy="246543"/>
          </a:xfrm>
          <a:custGeom>
            <a:avLst/>
            <a:gdLst>
              <a:gd name="connsiteX0" fmla="*/ 2151889 w 2151889"/>
              <a:gd name="connsiteY0" fmla="*/ 42285 h 298317"/>
              <a:gd name="connsiteX1" fmla="*/ 2151889 w 2151889"/>
              <a:gd name="connsiteY1" fmla="*/ 298317 h 298317"/>
              <a:gd name="connsiteX2" fmla="*/ 0 w 2151889"/>
              <a:gd name="connsiteY2" fmla="*/ 298317 h 298317"/>
              <a:gd name="connsiteX3" fmla="*/ 0 w 2151889"/>
              <a:gd name="connsiteY3" fmla="*/ 42285 h 298317"/>
              <a:gd name="connsiteX4" fmla="*/ 1044605 w 2151889"/>
              <a:gd name="connsiteY4" fmla="*/ 42285 h 298317"/>
              <a:gd name="connsiteX5" fmla="*/ 1075944 w 2151889"/>
              <a:gd name="connsiteY5" fmla="*/ 0 h 298317"/>
              <a:gd name="connsiteX6" fmla="*/ 1107284 w 2151889"/>
              <a:gd name="connsiteY6" fmla="*/ 42285 h 29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889" h="298317">
                <a:moveTo>
                  <a:pt x="2151889" y="42285"/>
                </a:moveTo>
                <a:lnTo>
                  <a:pt x="2151889" y="298317"/>
                </a:lnTo>
                <a:lnTo>
                  <a:pt x="0" y="298317"/>
                </a:lnTo>
                <a:lnTo>
                  <a:pt x="0" y="42285"/>
                </a:lnTo>
                <a:lnTo>
                  <a:pt x="1044605" y="42285"/>
                </a:lnTo>
                <a:lnTo>
                  <a:pt x="1075944" y="0"/>
                </a:lnTo>
                <a:lnTo>
                  <a:pt x="1107284" y="42285"/>
                </a:lnTo>
                <a:close/>
              </a:path>
            </a:pathLst>
          </a:custGeom>
          <a:gradFill>
            <a:gsLst>
              <a:gs pos="0">
                <a:srgbClr val="C0D5E6">
                  <a:alpha val="50000"/>
                </a:srgbClr>
              </a:gs>
              <a:gs pos="100000">
                <a:srgbClr val="C0D5E6">
                  <a:alpha val="0"/>
                </a:srgbClr>
              </a:gs>
            </a:gsLst>
            <a:lin ang="5400000" scaled="1"/>
          </a:gradFill>
          <a:ln w="0">
            <a:gradFill>
              <a:gsLst>
                <a:gs pos="18000">
                  <a:srgbClr val="B5CDE1"/>
                </a:gs>
                <a:gs pos="18000">
                  <a:srgbClr val="B5CDE1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1600" dirty="0">
              <a:solidFill>
                <a:srgbClr val="3A3B4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54" name="组合 253">
            <a:extLst>
              <a:ext uri="{FF2B5EF4-FFF2-40B4-BE49-F238E27FC236}">
                <a16:creationId xmlns:a16="http://schemas.microsoft.com/office/drawing/2014/main" xmlns="" id="{6C366061-4EFE-4C1C-A2D5-446B83D3025A}"/>
              </a:ext>
            </a:extLst>
          </p:cNvPr>
          <p:cNvGrpSpPr/>
          <p:nvPr/>
        </p:nvGrpSpPr>
        <p:grpSpPr>
          <a:xfrm>
            <a:off x="6018260" y="4842540"/>
            <a:ext cx="277826" cy="239925"/>
            <a:chOff x="6085852" y="3140677"/>
            <a:chExt cx="447443" cy="386402"/>
          </a:xfrm>
        </p:grpSpPr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xmlns="" id="{1CEFB574-F0E9-4DBA-8672-70B7045C9149}"/>
                </a:ext>
              </a:extLst>
            </p:cNvPr>
            <p:cNvGrpSpPr/>
            <p:nvPr/>
          </p:nvGrpSpPr>
          <p:grpSpPr>
            <a:xfrm>
              <a:off x="6085852" y="3140677"/>
              <a:ext cx="447443" cy="386402"/>
              <a:chOff x="3805463" y="588248"/>
              <a:chExt cx="1498768" cy="1294301"/>
            </a:xfrm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13D1B45D-482F-43D6-BAC9-0CBC5D9E499F}"/>
                  </a:ext>
                </a:extLst>
              </p:cNvPr>
              <p:cNvSpPr/>
              <p:nvPr/>
            </p:nvSpPr>
            <p:spPr>
              <a:xfrm rot="1800000" flipH="1" flipV="1">
                <a:off x="3805463" y="588248"/>
                <a:ext cx="1498768" cy="1294301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5000">
                    <a:schemeClr val="accent4">
                      <a:lumMod val="40000"/>
                      <a:lumOff val="60000"/>
                    </a:schemeClr>
                  </a:gs>
                  <a:gs pos="88000">
                    <a:srgbClr val="D1A843"/>
                  </a:gs>
                  <a:gs pos="59000">
                    <a:srgbClr val="CBA56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100" dirty="0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xmlns="" id="{3FD913BD-805D-4AC7-9260-AFDA25C3155B}"/>
                  </a:ext>
                </a:extLst>
              </p:cNvPr>
              <p:cNvSpPr/>
              <p:nvPr/>
            </p:nvSpPr>
            <p:spPr>
              <a:xfrm rot="1800000" flipH="1" flipV="1">
                <a:off x="4016934" y="770870"/>
                <a:ext cx="1075829" cy="929057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4">
                      <a:lumMod val="40000"/>
                      <a:lumOff val="60000"/>
                    </a:schemeClr>
                  </a:gs>
                  <a:gs pos="16000">
                    <a:srgbClr val="D1A84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100" dirty="0"/>
              </a:p>
            </p:txBody>
          </p:sp>
        </p:grpSp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xmlns="" id="{D00A6124-CBE1-4A6D-A9A2-6BFF708164ED}"/>
                </a:ext>
              </a:extLst>
            </p:cNvPr>
            <p:cNvSpPr txBox="1"/>
            <p:nvPr/>
          </p:nvSpPr>
          <p:spPr>
            <a:xfrm>
              <a:off x="6189632" y="3161304"/>
              <a:ext cx="229772" cy="346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52617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</a:t>
              </a:r>
              <a:endParaRPr lang="zh-CN" altLang="en-US" sz="800" dirty="0">
                <a:solidFill>
                  <a:srgbClr val="526175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xmlns="" id="{5414C425-8E83-4277-B787-B34541AB56F4}"/>
              </a:ext>
            </a:extLst>
          </p:cNvPr>
          <p:cNvGrpSpPr/>
          <p:nvPr/>
        </p:nvGrpSpPr>
        <p:grpSpPr>
          <a:xfrm>
            <a:off x="6018260" y="5381687"/>
            <a:ext cx="277826" cy="239925"/>
            <a:chOff x="6085852" y="3873498"/>
            <a:chExt cx="447443" cy="386402"/>
          </a:xfrm>
        </p:grpSpPr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xmlns="" id="{F4845850-E07D-4183-8391-DB6E4BBFDAA1}"/>
                </a:ext>
              </a:extLst>
            </p:cNvPr>
            <p:cNvGrpSpPr/>
            <p:nvPr/>
          </p:nvGrpSpPr>
          <p:grpSpPr>
            <a:xfrm>
              <a:off x="6085852" y="3873498"/>
              <a:ext cx="447443" cy="386402"/>
              <a:chOff x="3805463" y="588248"/>
              <a:chExt cx="1498768" cy="1294301"/>
            </a:xfrm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xmlns="" id="{C6CD712C-1934-458B-B873-A19784D88993}"/>
                  </a:ext>
                </a:extLst>
              </p:cNvPr>
              <p:cNvSpPr/>
              <p:nvPr/>
            </p:nvSpPr>
            <p:spPr>
              <a:xfrm rot="1800000" flipH="1" flipV="1">
                <a:off x="3805463" y="588248"/>
                <a:ext cx="1498768" cy="1294301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5000">
                    <a:srgbClr val="FFFFFF"/>
                  </a:gs>
                  <a:gs pos="88000">
                    <a:srgbClr val="BFBFBF"/>
                  </a:gs>
                  <a:gs pos="59000">
                    <a:srgbClr val="D0D0D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100" dirty="0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xmlns="" id="{F83DAA8A-D378-4D59-9394-9D428E79287B}"/>
                  </a:ext>
                </a:extLst>
              </p:cNvPr>
              <p:cNvSpPr/>
              <p:nvPr/>
            </p:nvSpPr>
            <p:spPr>
              <a:xfrm rot="1800000" flipH="1" flipV="1">
                <a:off x="4016934" y="770870"/>
                <a:ext cx="1075829" cy="929057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16000">
                    <a:srgbClr val="BFBFBF"/>
                  </a:gs>
                  <a:gs pos="38000">
                    <a:srgbClr val="D0D0D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100" dirty="0"/>
              </a:p>
            </p:txBody>
          </p:sp>
        </p:grp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xmlns="" id="{2DD36C10-BA7E-4792-AF51-B296994E6F9A}"/>
                </a:ext>
              </a:extLst>
            </p:cNvPr>
            <p:cNvSpPr txBox="1"/>
            <p:nvPr/>
          </p:nvSpPr>
          <p:spPr>
            <a:xfrm>
              <a:off x="6186234" y="3895366"/>
              <a:ext cx="229772" cy="346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52617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</a:t>
              </a:r>
              <a:endParaRPr lang="zh-CN" altLang="en-US" sz="800" dirty="0">
                <a:solidFill>
                  <a:srgbClr val="526175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443468FA-DD55-4423-8EC3-91BB312126DC}"/>
              </a:ext>
            </a:extLst>
          </p:cNvPr>
          <p:cNvGrpSpPr/>
          <p:nvPr/>
        </p:nvGrpSpPr>
        <p:grpSpPr>
          <a:xfrm>
            <a:off x="6018260" y="5930357"/>
            <a:ext cx="277826" cy="239925"/>
            <a:chOff x="6085852" y="4606319"/>
            <a:chExt cx="447443" cy="386402"/>
          </a:xfrm>
        </p:grpSpPr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xmlns="" id="{9955C4D3-6C60-4F22-AD74-F14814C50830}"/>
                </a:ext>
              </a:extLst>
            </p:cNvPr>
            <p:cNvGrpSpPr/>
            <p:nvPr/>
          </p:nvGrpSpPr>
          <p:grpSpPr>
            <a:xfrm>
              <a:off x="6085852" y="4606319"/>
              <a:ext cx="447443" cy="386402"/>
              <a:chOff x="3805463" y="588248"/>
              <a:chExt cx="1498768" cy="1294301"/>
            </a:xfrm>
          </p:grpSpPr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xmlns="" id="{3840663F-C675-4A83-851E-87E90FB187EA}"/>
                  </a:ext>
                </a:extLst>
              </p:cNvPr>
              <p:cNvSpPr/>
              <p:nvPr/>
            </p:nvSpPr>
            <p:spPr>
              <a:xfrm rot="1800000" flipH="1" flipV="1">
                <a:off x="3805463" y="588248"/>
                <a:ext cx="1498768" cy="1294301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5000">
                    <a:srgbClr val="DEC796"/>
                  </a:gs>
                  <a:gs pos="88000">
                    <a:srgbClr val="CB9349"/>
                  </a:gs>
                  <a:gs pos="40000">
                    <a:srgbClr val="CBA56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100" dirty="0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xmlns="" id="{01A5470A-68BD-489A-8353-239EE8B13262}"/>
                  </a:ext>
                </a:extLst>
              </p:cNvPr>
              <p:cNvSpPr/>
              <p:nvPr/>
            </p:nvSpPr>
            <p:spPr>
              <a:xfrm rot="1800000" flipH="1" flipV="1">
                <a:off x="4016934" y="770870"/>
                <a:ext cx="1075829" cy="929057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100000">
                    <a:srgbClr val="DEC796"/>
                  </a:gs>
                  <a:gs pos="16000">
                    <a:srgbClr val="CB9349"/>
                  </a:gs>
                  <a:gs pos="60000">
                    <a:srgbClr val="CBA56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100" dirty="0"/>
              </a:p>
            </p:txBody>
          </p:sp>
        </p:grp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xmlns="" id="{5664199E-34D5-4DAC-8102-81EFF73A9CFC}"/>
                </a:ext>
              </a:extLst>
            </p:cNvPr>
            <p:cNvSpPr txBox="1"/>
            <p:nvPr/>
          </p:nvSpPr>
          <p:spPr>
            <a:xfrm>
              <a:off x="6193755" y="4633118"/>
              <a:ext cx="229772" cy="346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52617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</a:t>
              </a:r>
              <a:endParaRPr lang="zh-CN" altLang="en-US" sz="800" dirty="0">
                <a:solidFill>
                  <a:srgbClr val="526175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269" name="文本框 268">
            <a:extLst>
              <a:ext uri="{FF2B5EF4-FFF2-40B4-BE49-F238E27FC236}">
                <a16:creationId xmlns:a16="http://schemas.microsoft.com/office/drawing/2014/main" xmlns="" id="{A003FF4A-756E-4213-ACF2-DBB72402995A}"/>
              </a:ext>
            </a:extLst>
          </p:cNvPr>
          <p:cNvSpPr txBox="1"/>
          <p:nvPr/>
        </p:nvSpPr>
        <p:spPr>
          <a:xfrm>
            <a:off x="6286221" y="4810833"/>
            <a:ext cx="928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spc="50" dirty="0">
                <a:solidFill>
                  <a:srgbClr val="3A3B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无线投屏</a:t>
            </a: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xmlns="" id="{D2E97F95-E734-43C8-9671-5181F9FD3256}"/>
              </a:ext>
            </a:extLst>
          </p:cNvPr>
          <p:cNvSpPr txBox="1"/>
          <p:nvPr/>
        </p:nvSpPr>
        <p:spPr>
          <a:xfrm>
            <a:off x="6286221" y="5350910"/>
            <a:ext cx="742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spc="50" dirty="0">
                <a:solidFill>
                  <a:srgbClr val="3A3B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性价比</a:t>
            </a: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xmlns="" id="{C89E6300-1CB9-402D-B514-50FB340FABF6}"/>
              </a:ext>
            </a:extLst>
          </p:cNvPr>
          <p:cNvSpPr txBox="1"/>
          <p:nvPr/>
        </p:nvSpPr>
        <p:spPr>
          <a:xfrm>
            <a:off x="6286221" y="5910959"/>
            <a:ext cx="742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spc="50" dirty="0">
                <a:solidFill>
                  <a:srgbClr val="3A3B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高亮度</a:t>
            </a: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xmlns="" id="{27DD3354-51D3-4E96-91E8-CAB2E1BC5812}"/>
              </a:ext>
            </a:extLst>
          </p:cNvPr>
          <p:cNvSpPr txBox="1"/>
          <p:nvPr/>
        </p:nvSpPr>
        <p:spPr>
          <a:xfrm>
            <a:off x="7177063" y="4773381"/>
            <a:ext cx="6726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A3B4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19.1</a:t>
            </a:r>
            <a:r>
              <a:rPr lang="en-US" altLang="zh-CN" sz="900" dirty="0">
                <a:solidFill>
                  <a:srgbClr val="3A3B4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%</a:t>
            </a:r>
            <a:endParaRPr lang="zh-CN" altLang="en-US" sz="900" dirty="0">
              <a:solidFill>
                <a:srgbClr val="3A3B4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xmlns="" id="{2B5C41FD-8300-42B1-B291-C3F29152A1D2}"/>
              </a:ext>
            </a:extLst>
          </p:cNvPr>
          <p:cNvSpPr txBox="1"/>
          <p:nvPr/>
        </p:nvSpPr>
        <p:spPr>
          <a:xfrm>
            <a:off x="7177063" y="5323926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A3B4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18.5</a:t>
            </a:r>
            <a:r>
              <a:rPr lang="en-US" altLang="zh-CN" sz="900" dirty="0">
                <a:solidFill>
                  <a:srgbClr val="3A3B4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%</a:t>
            </a:r>
            <a:endParaRPr lang="zh-CN" altLang="en-US" sz="900" dirty="0">
              <a:solidFill>
                <a:srgbClr val="3A3B4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xmlns="" id="{4011A7DB-516D-43FD-835C-CB1D38055A79}"/>
              </a:ext>
            </a:extLst>
          </p:cNvPr>
          <p:cNvSpPr txBox="1"/>
          <p:nvPr/>
        </p:nvSpPr>
        <p:spPr>
          <a:xfrm>
            <a:off x="7177063" y="5883996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3A3B4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15.0</a:t>
            </a:r>
            <a:r>
              <a:rPr lang="en-US" altLang="zh-CN" sz="900" dirty="0">
                <a:solidFill>
                  <a:srgbClr val="3A3B4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%</a:t>
            </a:r>
            <a:endParaRPr lang="zh-CN" altLang="en-US" sz="900" dirty="0">
              <a:solidFill>
                <a:srgbClr val="3A3B4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xmlns="" id="{C089F863-EDD0-42AC-A4E7-DBAE8C855937}"/>
              </a:ext>
            </a:extLst>
          </p:cNvPr>
          <p:cNvSpPr txBox="1"/>
          <p:nvPr/>
        </p:nvSpPr>
        <p:spPr>
          <a:xfrm>
            <a:off x="5886705" y="41643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rgbClr val="3A3B4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最讨喜因素：</a:t>
            </a:r>
          </a:p>
        </p:txBody>
      </p:sp>
      <p:pic>
        <p:nvPicPr>
          <p:cNvPr id="283" name="图片 282">
            <a:extLst>
              <a:ext uri="{FF2B5EF4-FFF2-40B4-BE49-F238E27FC236}">
                <a16:creationId xmlns:a16="http://schemas.microsoft.com/office/drawing/2014/main" xmlns="" id="{AD3FE317-F379-4518-B4BD-2B41515449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08" y="650753"/>
            <a:ext cx="1131736" cy="323831"/>
          </a:xfrm>
          <a:prstGeom prst="rect">
            <a:avLst/>
          </a:prstGeom>
        </p:spPr>
      </p:pic>
      <p:cxnSp>
        <p:nvCxnSpPr>
          <p:cNvPr id="284" name="直接连接符 283">
            <a:extLst>
              <a:ext uri="{FF2B5EF4-FFF2-40B4-BE49-F238E27FC236}">
                <a16:creationId xmlns:a16="http://schemas.microsoft.com/office/drawing/2014/main" xmlns="" id="{3160322B-B925-4FED-8FA0-4E6029061040}"/>
              </a:ext>
            </a:extLst>
          </p:cNvPr>
          <p:cNvCxnSpPr/>
          <p:nvPr/>
        </p:nvCxnSpPr>
        <p:spPr>
          <a:xfrm>
            <a:off x="2034628" y="652979"/>
            <a:ext cx="0" cy="319378"/>
          </a:xfrm>
          <a:prstGeom prst="line">
            <a:avLst/>
          </a:prstGeom>
          <a:ln w="3175">
            <a:gradFill>
              <a:gsLst>
                <a:gs pos="0">
                  <a:srgbClr val="DDE7F1"/>
                </a:gs>
                <a:gs pos="30000">
                  <a:srgbClr val="576475"/>
                </a:gs>
                <a:gs pos="70000">
                  <a:srgbClr val="576475"/>
                </a:gs>
                <a:gs pos="100000">
                  <a:srgbClr val="DDE7F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梯形 284">
            <a:extLst>
              <a:ext uri="{FF2B5EF4-FFF2-40B4-BE49-F238E27FC236}">
                <a16:creationId xmlns:a16="http://schemas.microsoft.com/office/drawing/2014/main" xmlns="" id="{AC8A4254-5BFF-4398-8B3D-CE9FDEF9B1E6}"/>
              </a:ext>
            </a:extLst>
          </p:cNvPr>
          <p:cNvSpPr/>
          <p:nvPr/>
        </p:nvSpPr>
        <p:spPr>
          <a:xfrm flipV="1">
            <a:off x="10360451" y="1722236"/>
            <a:ext cx="835511" cy="150485"/>
          </a:xfrm>
          <a:prstGeom prst="trapezoid">
            <a:avLst>
              <a:gd name="adj" fmla="val 106021"/>
            </a:avLst>
          </a:prstGeom>
          <a:gradFill>
            <a:gsLst>
              <a:gs pos="100000">
                <a:srgbClr val="4DC5F5">
                  <a:alpha val="0"/>
                </a:srgbClr>
              </a:gs>
              <a:gs pos="0">
                <a:srgbClr val="4DC5F5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6" name="梯形 285">
            <a:extLst>
              <a:ext uri="{FF2B5EF4-FFF2-40B4-BE49-F238E27FC236}">
                <a16:creationId xmlns:a16="http://schemas.microsoft.com/office/drawing/2014/main" xmlns="" id="{2855E1A4-D6C6-4E25-92CA-FB93CEE884EE}"/>
              </a:ext>
            </a:extLst>
          </p:cNvPr>
          <p:cNvSpPr/>
          <p:nvPr/>
        </p:nvSpPr>
        <p:spPr>
          <a:xfrm flipV="1">
            <a:off x="10991292" y="2450050"/>
            <a:ext cx="835511" cy="150485"/>
          </a:xfrm>
          <a:prstGeom prst="trapezoid">
            <a:avLst>
              <a:gd name="adj" fmla="val 106021"/>
            </a:avLst>
          </a:prstGeom>
          <a:gradFill>
            <a:gsLst>
              <a:gs pos="100000">
                <a:srgbClr val="4DC5F5">
                  <a:alpha val="0"/>
                </a:srgbClr>
              </a:gs>
              <a:gs pos="0">
                <a:srgbClr val="4DC5F5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7" name="梯形 286">
            <a:extLst>
              <a:ext uri="{FF2B5EF4-FFF2-40B4-BE49-F238E27FC236}">
                <a16:creationId xmlns:a16="http://schemas.microsoft.com/office/drawing/2014/main" xmlns="" id="{EE51E180-B513-4EF0-9448-4DCB7B59A9A8}"/>
              </a:ext>
            </a:extLst>
          </p:cNvPr>
          <p:cNvSpPr/>
          <p:nvPr/>
        </p:nvSpPr>
        <p:spPr>
          <a:xfrm flipV="1">
            <a:off x="9389843" y="2153125"/>
            <a:ext cx="835511" cy="150485"/>
          </a:xfrm>
          <a:prstGeom prst="trapezoid">
            <a:avLst>
              <a:gd name="adj" fmla="val 108552"/>
            </a:avLst>
          </a:prstGeom>
          <a:gradFill>
            <a:gsLst>
              <a:gs pos="100000">
                <a:srgbClr val="4DC5F5">
                  <a:alpha val="0"/>
                </a:srgbClr>
              </a:gs>
              <a:gs pos="0">
                <a:srgbClr val="4DC5F5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8" name="梯形 287">
            <a:extLst>
              <a:ext uri="{FF2B5EF4-FFF2-40B4-BE49-F238E27FC236}">
                <a16:creationId xmlns:a16="http://schemas.microsoft.com/office/drawing/2014/main" xmlns="" id="{CF3274E8-E116-4EE1-BE57-7305E6B52C86}"/>
              </a:ext>
            </a:extLst>
          </p:cNvPr>
          <p:cNvSpPr/>
          <p:nvPr/>
        </p:nvSpPr>
        <p:spPr>
          <a:xfrm flipV="1">
            <a:off x="9845987" y="3015912"/>
            <a:ext cx="835511" cy="150485"/>
          </a:xfrm>
          <a:prstGeom prst="trapezoid">
            <a:avLst>
              <a:gd name="adj" fmla="val 121211"/>
            </a:avLst>
          </a:prstGeom>
          <a:gradFill>
            <a:gsLst>
              <a:gs pos="100000">
                <a:srgbClr val="4DC5F5">
                  <a:alpha val="0"/>
                </a:srgbClr>
              </a:gs>
              <a:gs pos="0">
                <a:srgbClr val="4DC5F5">
                  <a:alpha val="1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9" name="矩形: 圆角 288">
            <a:extLst>
              <a:ext uri="{FF2B5EF4-FFF2-40B4-BE49-F238E27FC236}">
                <a16:creationId xmlns:a16="http://schemas.microsoft.com/office/drawing/2014/main" xmlns="" id="{15AABB01-DFCD-4856-8750-A2E15F778CF5}"/>
              </a:ext>
            </a:extLst>
          </p:cNvPr>
          <p:cNvSpPr/>
          <p:nvPr/>
        </p:nvSpPr>
        <p:spPr>
          <a:xfrm>
            <a:off x="770540" y="1981508"/>
            <a:ext cx="6599524" cy="710964"/>
          </a:xfrm>
          <a:prstGeom prst="roundRect">
            <a:avLst>
              <a:gd name="adj" fmla="val 11665"/>
            </a:avLst>
          </a:prstGeom>
          <a:noFill/>
          <a:ln w="34925" cmpd="thickThin">
            <a:solidFill>
              <a:srgbClr val="D8E2EE"/>
            </a:solidFill>
            <a:prstDash val="solid"/>
          </a:ln>
          <a:effectLst>
            <a:outerShdw blurRad="152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l"/>
            <a:endParaRPr lang="zh-CN" altLang="en-US" sz="1600" dirty="0">
              <a:solidFill>
                <a:srgbClr val="3A3B4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90" name="组合 289">
            <a:extLst>
              <a:ext uri="{FF2B5EF4-FFF2-40B4-BE49-F238E27FC236}">
                <a16:creationId xmlns:a16="http://schemas.microsoft.com/office/drawing/2014/main" xmlns="" id="{6C847E8F-656D-4642-A4CA-9C191F77A039}"/>
              </a:ext>
            </a:extLst>
          </p:cNvPr>
          <p:cNvGrpSpPr/>
          <p:nvPr/>
        </p:nvGrpSpPr>
        <p:grpSpPr>
          <a:xfrm rot="20882872">
            <a:off x="6745751" y="1422204"/>
            <a:ext cx="621818" cy="621818"/>
            <a:chOff x="6713239" y="1609932"/>
            <a:chExt cx="684000" cy="684000"/>
          </a:xfrm>
        </p:grpSpPr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xmlns="" id="{D3EAC592-72A2-4049-AC60-5543E3EF182A}"/>
                </a:ext>
              </a:extLst>
            </p:cNvPr>
            <p:cNvSpPr/>
            <p:nvPr/>
          </p:nvSpPr>
          <p:spPr>
            <a:xfrm rot="1579396">
              <a:off x="6713239" y="1609932"/>
              <a:ext cx="684000" cy="6840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12700">
              <a:gradFill>
                <a:gsLst>
                  <a:gs pos="20000">
                    <a:schemeClr val="bg1"/>
                  </a:gs>
                  <a:gs pos="7000">
                    <a:schemeClr val="accent1">
                      <a:lumMod val="5000"/>
                      <a:lumOff val="95000"/>
                      <a:alpha val="0"/>
                    </a:schemeClr>
                  </a:gs>
                  <a:gs pos="6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xmlns="" id="{7060B128-DC56-4445-B1BD-C38D719A8C12}"/>
                </a:ext>
              </a:extLst>
            </p:cNvPr>
            <p:cNvSpPr/>
            <p:nvPr/>
          </p:nvSpPr>
          <p:spPr>
            <a:xfrm rot="1579396">
              <a:off x="6772760" y="1669453"/>
              <a:ext cx="564958" cy="56495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6350">
              <a:gradFill>
                <a:gsLst>
                  <a:gs pos="20000">
                    <a:schemeClr val="bg1"/>
                  </a:gs>
                  <a:gs pos="7000">
                    <a:schemeClr val="accent1">
                      <a:lumMod val="5000"/>
                      <a:lumOff val="95000"/>
                      <a:alpha val="0"/>
                    </a:schemeClr>
                  </a:gs>
                  <a:gs pos="6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xmlns="" id="{988CC02D-0AEA-4C23-98ED-AC063954823B}"/>
                </a:ext>
              </a:extLst>
            </p:cNvPr>
            <p:cNvSpPr/>
            <p:nvPr/>
          </p:nvSpPr>
          <p:spPr>
            <a:xfrm rot="1579396">
              <a:off x="6839239" y="1735932"/>
              <a:ext cx="432000" cy="4320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0">
              <a:gradFill>
                <a:gsLst>
                  <a:gs pos="20000">
                    <a:schemeClr val="bg1"/>
                  </a:gs>
                  <a:gs pos="7000">
                    <a:schemeClr val="accent1">
                      <a:lumMod val="5000"/>
                      <a:lumOff val="95000"/>
                      <a:alpha val="0"/>
                    </a:schemeClr>
                  </a:gs>
                  <a:gs pos="6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94" name="图片 293">
            <a:extLst>
              <a:ext uri="{FF2B5EF4-FFF2-40B4-BE49-F238E27FC236}">
                <a16:creationId xmlns:a16="http://schemas.microsoft.com/office/drawing/2014/main" xmlns="" id="{74648389-0AF1-45A1-A4D7-D2F794A61D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1510" y="1741397"/>
            <a:ext cx="128268" cy="222123"/>
          </a:xfrm>
          <a:prstGeom prst="rect">
            <a:avLst/>
          </a:prstGeom>
        </p:spPr>
      </p:pic>
      <p:sp>
        <p:nvSpPr>
          <p:cNvPr id="297" name="文本框 296">
            <a:extLst>
              <a:ext uri="{FF2B5EF4-FFF2-40B4-BE49-F238E27FC236}">
                <a16:creationId xmlns:a16="http://schemas.microsoft.com/office/drawing/2014/main" xmlns="" id="{63612C4B-84CF-4BBD-A1FA-B20DBCEA7DAE}"/>
              </a:ext>
            </a:extLst>
          </p:cNvPr>
          <p:cNvSpPr txBox="1"/>
          <p:nvPr/>
        </p:nvSpPr>
        <p:spPr>
          <a:xfrm>
            <a:off x="2263403" y="3542615"/>
            <a:ext cx="21932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100" spc="50" dirty="0">
                <a:solidFill>
                  <a:srgbClr val="526175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本次调研共</a:t>
            </a:r>
            <a:r>
              <a:rPr lang="en-US" altLang="zh-CN" sz="1100" spc="50" dirty="0">
                <a:solidFill>
                  <a:srgbClr val="526175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518</a:t>
            </a:r>
            <a:r>
              <a:rPr lang="zh-CN" altLang="en-US" sz="1100" spc="50" dirty="0">
                <a:solidFill>
                  <a:srgbClr val="526175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位已购用户参与</a:t>
            </a:r>
          </a:p>
        </p:txBody>
      </p:sp>
      <p:pic>
        <p:nvPicPr>
          <p:cNvPr id="299" name="图片 298">
            <a:extLst>
              <a:ext uri="{FF2B5EF4-FFF2-40B4-BE49-F238E27FC236}">
                <a16:creationId xmlns:a16="http://schemas.microsoft.com/office/drawing/2014/main" xmlns="" id="{98F5929C-5437-4B42-90BA-8B56627AF0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260" y="1946948"/>
            <a:ext cx="6736664" cy="1006204"/>
          </a:xfrm>
          <a:prstGeom prst="rect">
            <a:avLst/>
          </a:prstGeom>
        </p:spPr>
      </p:pic>
      <p:grpSp>
        <p:nvGrpSpPr>
          <p:cNvPr id="276" name="组合 275">
            <a:extLst>
              <a:ext uri="{FF2B5EF4-FFF2-40B4-BE49-F238E27FC236}">
                <a16:creationId xmlns:a16="http://schemas.microsoft.com/office/drawing/2014/main" xmlns="" id="{73671A8E-7209-4649-84D2-122300B1330E}"/>
              </a:ext>
            </a:extLst>
          </p:cNvPr>
          <p:cNvGrpSpPr/>
          <p:nvPr/>
        </p:nvGrpSpPr>
        <p:grpSpPr>
          <a:xfrm>
            <a:off x="2806235" y="2243769"/>
            <a:ext cx="362282" cy="208613"/>
            <a:chOff x="2377624" y="2412641"/>
            <a:chExt cx="362282" cy="208613"/>
          </a:xfrm>
        </p:grpSpPr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xmlns="" id="{5A658785-F136-4FB0-9CA7-F81AB02CAE6B}"/>
                </a:ext>
              </a:extLst>
            </p:cNvPr>
            <p:cNvSpPr/>
            <p:nvPr/>
          </p:nvSpPr>
          <p:spPr>
            <a:xfrm rot="16200000" flipV="1">
              <a:off x="2339068" y="2451197"/>
              <a:ext cx="208613" cy="131502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0">
                  <a:srgbClr val="304DAD"/>
                </a:gs>
                <a:gs pos="39000">
                  <a:srgbClr val="258AE4"/>
                </a:gs>
                <a:gs pos="95000">
                  <a:srgbClr val="4AD1D3"/>
                </a:gs>
              </a:gsLst>
              <a:lin ang="8100000" scaled="0"/>
            </a:gradFill>
            <a:ln w="0">
              <a:noFill/>
            </a:ln>
            <a:effectLst>
              <a:outerShdw blurRad="317500" dist="317500" dir="2699999" sx="95000" sy="95000" rotWithShape="0">
                <a:srgbClr val="B7C8D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xmlns="" id="{4662EB24-78F1-47C8-9A05-9BAC90C63839}"/>
                </a:ext>
              </a:extLst>
            </p:cNvPr>
            <p:cNvSpPr/>
            <p:nvPr/>
          </p:nvSpPr>
          <p:spPr>
            <a:xfrm rot="16200000" flipV="1">
              <a:off x="2454458" y="2451197"/>
              <a:ext cx="208613" cy="131502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0">
                  <a:srgbClr val="304DAD"/>
                </a:gs>
                <a:gs pos="39000">
                  <a:srgbClr val="258AE4"/>
                </a:gs>
                <a:gs pos="95000">
                  <a:srgbClr val="4AD1D3"/>
                </a:gs>
              </a:gsLst>
              <a:lin ang="8100000" scaled="0"/>
            </a:gradFill>
            <a:ln w="0">
              <a:noFill/>
            </a:ln>
            <a:effectLst>
              <a:outerShdw blurRad="317500" dist="317500" dir="2699999" sx="95000" sy="95000" rotWithShape="0">
                <a:srgbClr val="B7C8D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xmlns="" id="{C27FA740-9640-4F24-AFE8-424A9C6237C6}"/>
                </a:ext>
              </a:extLst>
            </p:cNvPr>
            <p:cNvSpPr/>
            <p:nvPr/>
          </p:nvSpPr>
          <p:spPr>
            <a:xfrm rot="16200000" flipV="1">
              <a:off x="2569848" y="2451197"/>
              <a:ext cx="208613" cy="131502"/>
            </a:xfrm>
            <a:custGeom>
              <a:avLst/>
              <a:gdLst>
                <a:gd name="connsiteX0" fmla="*/ 60959 w 121917"/>
                <a:gd name="connsiteY0" fmla="*/ 0 h 112519"/>
                <a:gd name="connsiteX1" fmla="*/ 121917 w 121917"/>
                <a:gd name="connsiteY1" fmla="*/ 112519 h 112519"/>
                <a:gd name="connsiteX2" fmla="*/ 60959 w 121917"/>
                <a:gd name="connsiteY2" fmla="*/ 53584 h 112519"/>
                <a:gd name="connsiteX3" fmla="*/ 0 w 121917"/>
                <a:gd name="connsiteY3" fmla="*/ 112519 h 11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7" h="112519">
                  <a:moveTo>
                    <a:pt x="60959" y="0"/>
                  </a:moveTo>
                  <a:lnTo>
                    <a:pt x="121917" y="112519"/>
                  </a:lnTo>
                  <a:lnTo>
                    <a:pt x="60959" y="53584"/>
                  </a:lnTo>
                  <a:lnTo>
                    <a:pt x="0" y="112519"/>
                  </a:lnTo>
                  <a:close/>
                </a:path>
              </a:pathLst>
            </a:custGeom>
            <a:gradFill>
              <a:gsLst>
                <a:gs pos="0">
                  <a:srgbClr val="304DAD"/>
                </a:gs>
                <a:gs pos="39000">
                  <a:srgbClr val="258AE4"/>
                </a:gs>
                <a:gs pos="95000">
                  <a:srgbClr val="4AD1D3"/>
                </a:gs>
              </a:gsLst>
              <a:lin ang="8100000" scaled="0"/>
            </a:gradFill>
            <a:ln w="0">
              <a:noFill/>
            </a:ln>
            <a:effectLst>
              <a:outerShdw blurRad="317500" dist="317500" dir="2699999" sx="95000" sy="95000" rotWithShape="0">
                <a:srgbClr val="B7C8D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solidFill>
                  <a:srgbClr val="3A3B4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296" name="图形 295">
            <a:extLst>
              <a:ext uri="{FF2B5EF4-FFF2-40B4-BE49-F238E27FC236}">
                <a16:creationId xmlns:a16="http://schemas.microsoft.com/office/drawing/2014/main" xmlns="" id="{91751C9E-B25C-41FC-9F86-2C16D0C58F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65765" y="1622370"/>
            <a:ext cx="220824" cy="22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84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CE0BF905-9D8E-4CFA-80E5-8B5D359FA6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0049"/>
          <a:stretch/>
        </p:blipFill>
        <p:spPr>
          <a:xfrm>
            <a:off x="5558339" y="123286"/>
            <a:ext cx="1075323" cy="96726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49AF9A9-C92A-4FC3-BE48-895AD130254A}"/>
              </a:ext>
            </a:extLst>
          </p:cNvPr>
          <p:cNvGrpSpPr/>
          <p:nvPr/>
        </p:nvGrpSpPr>
        <p:grpSpPr>
          <a:xfrm>
            <a:off x="1553202" y="3671761"/>
            <a:ext cx="4486107" cy="1720683"/>
            <a:chOff x="1553202" y="2528761"/>
            <a:chExt cx="4486107" cy="172068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F1E8940E-83DC-4359-9FB3-B9B41029BC13}"/>
                </a:ext>
              </a:extLst>
            </p:cNvPr>
            <p:cNvSpPr/>
            <p:nvPr/>
          </p:nvSpPr>
          <p:spPr>
            <a:xfrm>
              <a:off x="2045958" y="2702360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1816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274535C2-F224-4429-8912-C1B83BCBD474}"/>
                </a:ext>
              </a:extLst>
            </p:cNvPr>
            <p:cNvSpPr/>
            <p:nvPr/>
          </p:nvSpPr>
          <p:spPr>
            <a:xfrm>
              <a:off x="2538714" y="2991752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1460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C8DE0826-85E3-4BA3-86B6-CEC6C6DCDFE4}"/>
                </a:ext>
              </a:extLst>
            </p:cNvPr>
            <p:cNvSpPr/>
            <p:nvPr/>
          </p:nvSpPr>
          <p:spPr>
            <a:xfrm>
              <a:off x="3031470" y="3332645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1054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D9CAFB7C-2BE4-45DB-B988-53CD359BB3E8}"/>
                </a:ext>
              </a:extLst>
            </p:cNvPr>
            <p:cNvSpPr/>
            <p:nvPr/>
          </p:nvSpPr>
          <p:spPr>
            <a:xfrm>
              <a:off x="3516577" y="3467755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889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8B55DACC-41D1-42F9-8AC4-B1A33E907C82}"/>
                </a:ext>
              </a:extLst>
            </p:cNvPr>
            <p:cNvSpPr/>
            <p:nvPr/>
          </p:nvSpPr>
          <p:spPr>
            <a:xfrm>
              <a:off x="4001684" y="3536710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800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C5B7CDDD-314B-4CA7-9CCB-F007506C80F2}"/>
                </a:ext>
              </a:extLst>
            </p:cNvPr>
            <p:cNvSpPr/>
            <p:nvPr/>
          </p:nvSpPr>
          <p:spPr>
            <a:xfrm>
              <a:off x="4486791" y="3724686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571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E145617A-8BBF-4867-A754-A223D8513807}"/>
                </a:ext>
              </a:extLst>
            </p:cNvPr>
            <p:cNvSpPr/>
            <p:nvPr/>
          </p:nvSpPr>
          <p:spPr>
            <a:xfrm>
              <a:off x="4971898" y="3838524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431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7AEA0676-B36E-4170-8461-5D635C43D3DB}"/>
                </a:ext>
              </a:extLst>
            </p:cNvPr>
            <p:cNvSpPr/>
            <p:nvPr/>
          </p:nvSpPr>
          <p:spPr>
            <a:xfrm>
              <a:off x="5457005" y="4006278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2286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F6B19E61-D329-4A85-AC3D-63935661A438}"/>
                </a:ext>
              </a:extLst>
            </p:cNvPr>
            <p:cNvSpPr/>
            <p:nvPr/>
          </p:nvSpPr>
          <p:spPr>
            <a:xfrm>
              <a:off x="5942109" y="4152244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scene3d>
              <a:camera prst="isometricTopUp"/>
              <a:lightRig rig="threePt" dir="t"/>
            </a:scene3d>
            <a:sp3d extrusionH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9257FAEE-31E6-4B92-BB7B-24BCFD9E3D6B}"/>
                </a:ext>
              </a:extLst>
            </p:cNvPr>
            <p:cNvSpPr/>
            <p:nvPr/>
          </p:nvSpPr>
          <p:spPr>
            <a:xfrm>
              <a:off x="1553202" y="2528761"/>
              <a:ext cx="97200" cy="97200"/>
            </a:xfrm>
            <a:prstGeom prst="roundRect">
              <a:avLst>
                <a:gd name="adj" fmla="val 12292"/>
              </a:avLst>
            </a:prstGeom>
            <a:gradFill>
              <a:gsLst>
                <a:gs pos="21000">
                  <a:srgbClr val="FBCCFE"/>
                </a:gs>
                <a:gs pos="89000">
                  <a:srgbClr val="603BB4"/>
                </a:gs>
              </a:gsLst>
              <a:lin ang="17400000" scaled="0"/>
            </a:gradFill>
            <a:ln>
              <a:solidFill>
                <a:srgbClr val="7855C7"/>
              </a:solidFill>
            </a:ln>
            <a:effectLst/>
            <a:scene3d>
              <a:camera prst="isometricTopUp"/>
              <a:lightRig rig="threePt" dir="t"/>
            </a:scene3d>
            <a:sp3d extrusionH="2032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B74A8A7-7680-4FFA-B756-F683236F5215}"/>
              </a:ext>
            </a:extLst>
          </p:cNvPr>
          <p:cNvGrpSpPr/>
          <p:nvPr/>
        </p:nvGrpSpPr>
        <p:grpSpPr>
          <a:xfrm>
            <a:off x="9368138" y="5091960"/>
            <a:ext cx="7047787" cy="380439"/>
            <a:chOff x="-2128" y="3945150"/>
            <a:chExt cx="6407079" cy="38043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2EEA208C-3B3D-4901-A4F3-4C0F0CD8A8C7}"/>
                </a:ext>
              </a:extLst>
            </p:cNvPr>
            <p:cNvGrpSpPr/>
            <p:nvPr/>
          </p:nvGrpSpPr>
          <p:grpSpPr>
            <a:xfrm>
              <a:off x="-5" y="3945150"/>
              <a:ext cx="6380708" cy="380439"/>
              <a:chOff x="8929346" y="5478035"/>
              <a:chExt cx="1970092" cy="380439"/>
            </a:xfrm>
          </p:grpSpPr>
          <p:sp>
            <p:nvSpPr>
              <p:cNvPr id="17" name="梯形 16">
                <a:extLst>
                  <a:ext uri="{FF2B5EF4-FFF2-40B4-BE49-F238E27FC236}">
                    <a16:creationId xmlns:a16="http://schemas.microsoft.com/office/drawing/2014/main" xmlns="" id="{D500BF6C-1261-417D-81A5-37D0E15D314B}"/>
                  </a:ext>
                </a:extLst>
              </p:cNvPr>
              <p:cNvSpPr/>
              <p:nvPr/>
            </p:nvSpPr>
            <p:spPr>
              <a:xfrm>
                <a:off x="8929346" y="5478035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603BB4">
                      <a:alpha val="0"/>
                    </a:srgbClr>
                  </a:gs>
                  <a:gs pos="100000">
                    <a:srgbClr val="603BB4">
                      <a:alpha val="2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604CCA7B-94CC-40F3-83AA-4594D159CECC}"/>
                  </a:ext>
                </a:extLst>
              </p:cNvPr>
              <p:cNvSpPr/>
              <p:nvPr/>
            </p:nvSpPr>
            <p:spPr>
              <a:xfrm>
                <a:off x="8929346" y="5812755"/>
                <a:ext cx="1970092" cy="45719"/>
              </a:xfrm>
              <a:prstGeom prst="rect">
                <a:avLst/>
              </a:prstGeom>
              <a:solidFill>
                <a:srgbClr val="603BB4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6D08E40-29FB-4744-8B03-3E1E5675B71C}"/>
                </a:ext>
              </a:extLst>
            </p:cNvPr>
            <p:cNvCxnSpPr>
              <a:cxnSpLocks/>
            </p:cNvCxnSpPr>
            <p:nvPr/>
          </p:nvCxnSpPr>
          <p:spPr>
            <a:xfrm>
              <a:off x="-2128" y="4279784"/>
              <a:ext cx="6407079" cy="0"/>
            </a:xfrm>
            <a:prstGeom prst="line">
              <a:avLst/>
            </a:prstGeom>
            <a:ln w="3175">
              <a:gradFill>
                <a:gsLst>
                  <a:gs pos="0">
                    <a:srgbClr val="603BB4"/>
                  </a:gs>
                  <a:gs pos="100000">
                    <a:srgbClr val="603BB4">
                      <a:alpha val="6400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7A0BB50-700F-4335-996E-8043B3F4B362}"/>
              </a:ext>
            </a:extLst>
          </p:cNvPr>
          <p:cNvGrpSpPr/>
          <p:nvPr/>
        </p:nvGrpSpPr>
        <p:grpSpPr>
          <a:xfrm>
            <a:off x="390191" y="794829"/>
            <a:ext cx="11411620" cy="561900"/>
            <a:chOff x="908901" y="794829"/>
            <a:chExt cx="10374200" cy="56190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550E170-8341-47E4-8143-A47922D244FD}"/>
                </a:ext>
              </a:extLst>
            </p:cNvPr>
            <p:cNvGrpSpPr/>
            <p:nvPr/>
          </p:nvGrpSpPr>
          <p:grpSpPr>
            <a:xfrm flipH="1">
              <a:off x="8745641" y="931699"/>
              <a:ext cx="2537460" cy="167640"/>
              <a:chOff x="1173480" y="975360"/>
              <a:chExt cx="2537460" cy="16764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078C8EBA-86E1-482A-A66C-1E3F0D04DE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3480" y="975360"/>
                <a:ext cx="2369820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2D245B">
                        <a:alpha val="0"/>
                      </a:srgbClr>
                    </a:gs>
                    <a:gs pos="100000">
                      <a:srgbClr val="2D245B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8C3B99E8-0525-448D-AAF2-11CBADC1AF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3300" y="975360"/>
                <a:ext cx="167640" cy="167640"/>
              </a:xfrm>
              <a:prstGeom prst="line">
                <a:avLst/>
              </a:prstGeom>
              <a:ln w="12700">
                <a:solidFill>
                  <a:srgbClr val="2D245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126084AB-35EC-44A9-B1DD-0022AF54B84D}"/>
                </a:ext>
              </a:extLst>
            </p:cNvPr>
            <p:cNvGrpSpPr/>
            <p:nvPr/>
          </p:nvGrpSpPr>
          <p:grpSpPr>
            <a:xfrm>
              <a:off x="3436112" y="794829"/>
              <a:ext cx="5319776" cy="561900"/>
              <a:chOff x="3438171" y="1029689"/>
              <a:chExt cx="5319775" cy="56190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16CAC01-F835-4091-9ADF-2CD3EA9D3D41}"/>
                  </a:ext>
                </a:extLst>
              </p:cNvPr>
              <p:cNvCxnSpPr/>
              <p:nvPr/>
            </p:nvCxnSpPr>
            <p:spPr>
              <a:xfrm>
                <a:off x="3438171" y="1330960"/>
                <a:ext cx="5319775" cy="0"/>
              </a:xfrm>
              <a:prstGeom prst="line">
                <a:avLst/>
              </a:prstGeom>
              <a:ln w="12700">
                <a:gradFill>
                  <a:gsLst>
                    <a:gs pos="50000">
                      <a:schemeClr val="bg1">
                        <a:alpha val="76000"/>
                      </a:schemeClr>
                    </a:gs>
                    <a:gs pos="100000">
                      <a:srgbClr val="6D54AA">
                        <a:alpha val="30000"/>
                      </a:srgbClr>
                    </a:gs>
                    <a:gs pos="0">
                      <a:srgbClr val="6D54AA">
                        <a:alpha val="30000"/>
                      </a:srgbClr>
                    </a:gs>
                    <a:gs pos="41000">
                      <a:srgbClr val="6D54AA"/>
                    </a:gs>
                    <a:gs pos="61000">
                      <a:srgbClr val="6D54AA"/>
                    </a:gs>
                  </a:gsLst>
                  <a:lin ang="0" scaled="0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59B8A4B5-C73D-4C90-8DF6-3ADA4EC15A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4700"/>
                        </a14:imgEffect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6123" y="1187344"/>
                <a:ext cx="4879753" cy="287231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343AD772-9BB9-4BF6-B077-DCC4FFDECE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934" t="22407" r="33789" b="29815"/>
              <a:stretch/>
            </p:blipFill>
            <p:spPr>
              <a:xfrm>
                <a:off x="4917438" y="1029689"/>
                <a:ext cx="2357121" cy="561900"/>
              </a:xfrm>
              <a:prstGeom prst="rect">
                <a:avLst/>
              </a:prstGeom>
            </p:spPr>
          </p:pic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586E0B4-F58F-4D1D-B906-B6A057D476CF}"/>
                </a:ext>
              </a:extLst>
            </p:cNvPr>
            <p:cNvGrpSpPr/>
            <p:nvPr/>
          </p:nvGrpSpPr>
          <p:grpSpPr>
            <a:xfrm>
              <a:off x="908901" y="931699"/>
              <a:ext cx="2537460" cy="167640"/>
              <a:chOff x="1173480" y="975360"/>
              <a:chExt cx="2537460" cy="167640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768F507C-7EA6-4322-8BB5-90E81D5894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3480" y="975360"/>
                <a:ext cx="2369820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2D245B">
                        <a:alpha val="0"/>
                      </a:srgbClr>
                    </a:gs>
                    <a:gs pos="100000">
                      <a:srgbClr val="2D245B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E675713E-5CB4-40F7-8C61-7DB195095E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3300" y="975360"/>
                <a:ext cx="167640" cy="167640"/>
              </a:xfrm>
              <a:prstGeom prst="line">
                <a:avLst/>
              </a:prstGeom>
              <a:ln w="12700">
                <a:solidFill>
                  <a:srgbClr val="2D245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FED5165-A10D-49BF-AAEE-950A16E2476D}"/>
              </a:ext>
            </a:extLst>
          </p:cNvPr>
          <p:cNvGrpSpPr/>
          <p:nvPr/>
        </p:nvGrpSpPr>
        <p:grpSpPr>
          <a:xfrm>
            <a:off x="1447314" y="3433960"/>
            <a:ext cx="4679021" cy="1891444"/>
            <a:chOff x="1447314" y="2255400"/>
            <a:chExt cx="4679021" cy="189144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DDA89B6E-1377-43BD-A4DF-6EEEB5932135}"/>
                </a:ext>
              </a:extLst>
            </p:cNvPr>
            <p:cNvSpPr txBox="1"/>
            <p:nvPr/>
          </p:nvSpPr>
          <p:spPr>
            <a:xfrm>
              <a:off x="2930354" y="3041455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74796999-EF3A-4CD9-8858-98C31ADA1491}"/>
                </a:ext>
              </a:extLst>
            </p:cNvPr>
            <p:cNvSpPr txBox="1"/>
            <p:nvPr/>
          </p:nvSpPr>
          <p:spPr>
            <a:xfrm>
              <a:off x="3411082" y="3183839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49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9C6F536-BFA1-4C80-9C51-3083BEECFF3C}"/>
                </a:ext>
              </a:extLst>
            </p:cNvPr>
            <p:cNvSpPr txBox="1"/>
            <p:nvPr/>
          </p:nvSpPr>
          <p:spPr>
            <a:xfrm>
              <a:off x="3900202" y="3266101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46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60758E52-9D09-423D-AD9E-58E56AEB3578}"/>
                </a:ext>
              </a:extLst>
            </p:cNvPr>
            <p:cNvSpPr txBox="1"/>
            <p:nvPr/>
          </p:nvSpPr>
          <p:spPr>
            <a:xfrm>
              <a:off x="4385228" y="3450906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FC789473-68DA-4860-89D0-0F0B4D5BC2A4}"/>
                </a:ext>
              </a:extLst>
            </p:cNvPr>
            <p:cNvSpPr txBox="1"/>
            <p:nvPr/>
          </p:nvSpPr>
          <p:spPr>
            <a:xfrm>
              <a:off x="4865959" y="3570630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8E57845F-E0D2-458F-944B-A5686C480A65}"/>
                </a:ext>
              </a:extLst>
            </p:cNvPr>
            <p:cNvSpPr txBox="1"/>
            <p:nvPr/>
          </p:nvSpPr>
          <p:spPr>
            <a:xfrm>
              <a:off x="5350914" y="3729515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F960827-D434-4F38-820A-A3F1D6AB2680}"/>
                </a:ext>
              </a:extLst>
            </p:cNvPr>
            <p:cNvSpPr txBox="1"/>
            <p:nvPr/>
          </p:nvSpPr>
          <p:spPr>
            <a:xfrm>
              <a:off x="5871137" y="3885234"/>
              <a:ext cx="2551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58E3786-CA7C-4FD7-9721-76EDE64A715C}"/>
                </a:ext>
              </a:extLst>
            </p:cNvPr>
            <p:cNvSpPr txBox="1"/>
            <p:nvPr/>
          </p:nvSpPr>
          <p:spPr>
            <a:xfrm>
              <a:off x="1447314" y="2255400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99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B2009876-E45B-4F31-A863-A3F300A83515}"/>
                </a:ext>
              </a:extLst>
            </p:cNvPr>
            <p:cNvSpPr txBox="1"/>
            <p:nvPr/>
          </p:nvSpPr>
          <p:spPr>
            <a:xfrm>
              <a:off x="1924136" y="2430660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96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383904F-AC79-404C-8EAE-BE753D4B90AD}"/>
                </a:ext>
              </a:extLst>
            </p:cNvPr>
            <p:cNvSpPr txBox="1"/>
            <p:nvPr/>
          </p:nvSpPr>
          <p:spPr>
            <a:xfrm>
              <a:off x="2425033" y="2724519"/>
              <a:ext cx="325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A6A6A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78</a:t>
              </a:r>
              <a:endParaRPr lang="zh-CN" altLang="en-US" sz="1100" dirty="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004AEE3-29AA-4DD5-B8E2-B2B6D9C80648}"/>
              </a:ext>
            </a:extLst>
          </p:cNvPr>
          <p:cNvSpPr txBox="1"/>
          <p:nvPr/>
        </p:nvSpPr>
        <p:spPr>
          <a:xfrm>
            <a:off x="2887227" y="5572529"/>
            <a:ext cx="392415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品牌印象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9116A23-9F7C-40E8-AFF5-FD91383C4CF2}"/>
              </a:ext>
            </a:extLst>
          </p:cNvPr>
          <p:cNvSpPr txBox="1"/>
          <p:nvPr/>
        </p:nvSpPr>
        <p:spPr>
          <a:xfrm>
            <a:off x="3372582" y="5572529"/>
            <a:ext cx="392415" cy="4770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预算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619F5D5-921A-4C64-BD46-421BDB4BA4ED}"/>
              </a:ext>
            </a:extLst>
          </p:cNvPr>
          <p:cNvSpPr txBox="1"/>
          <p:nvPr/>
        </p:nvSpPr>
        <p:spPr>
          <a:xfrm>
            <a:off x="3857937" y="5572529"/>
            <a:ext cx="392415" cy="6694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清晰度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D9AB09D-0507-4BDA-8E9B-AAC74483BF07}"/>
              </a:ext>
            </a:extLst>
          </p:cNvPr>
          <p:cNvSpPr txBox="1"/>
          <p:nvPr/>
        </p:nvSpPr>
        <p:spPr>
          <a:xfrm>
            <a:off x="4343292" y="5572529"/>
            <a:ext cx="392415" cy="6694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高评价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B703848-D7E0-4B92-9159-F26EC1FA3AFC}"/>
              </a:ext>
            </a:extLst>
          </p:cNvPr>
          <p:cNvSpPr txBox="1"/>
          <p:nvPr/>
        </p:nvSpPr>
        <p:spPr>
          <a:xfrm>
            <a:off x="4828647" y="5572529"/>
            <a:ext cx="392415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评测对比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E5E8A11-05FA-4103-92E2-0B22E2591B4F}"/>
              </a:ext>
            </a:extLst>
          </p:cNvPr>
          <p:cNvSpPr txBox="1"/>
          <p:nvPr/>
        </p:nvSpPr>
        <p:spPr>
          <a:xfrm>
            <a:off x="5314002" y="5572529"/>
            <a:ext cx="392415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同事推荐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B95E244-E970-4060-A0DB-1F52D0AF7DB8}"/>
              </a:ext>
            </a:extLst>
          </p:cNvPr>
          <p:cNvSpPr txBox="1"/>
          <p:nvPr/>
        </p:nvSpPr>
        <p:spPr>
          <a:xfrm>
            <a:off x="5799357" y="5572529"/>
            <a:ext cx="392415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指定购买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F033C591-24A7-4224-B8C4-285C34EC21FE}"/>
              </a:ext>
            </a:extLst>
          </p:cNvPr>
          <p:cNvGrpSpPr/>
          <p:nvPr/>
        </p:nvGrpSpPr>
        <p:grpSpPr>
          <a:xfrm>
            <a:off x="-590570" y="5091960"/>
            <a:ext cx="7047787" cy="380439"/>
            <a:chOff x="-26376" y="3945150"/>
            <a:chExt cx="6407079" cy="380439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984F6F76-11BB-4608-BB7B-C90C7257CE38}"/>
                </a:ext>
              </a:extLst>
            </p:cNvPr>
            <p:cNvGrpSpPr/>
            <p:nvPr/>
          </p:nvGrpSpPr>
          <p:grpSpPr>
            <a:xfrm>
              <a:off x="-5" y="3945150"/>
              <a:ext cx="6380708" cy="380439"/>
              <a:chOff x="8929346" y="5478035"/>
              <a:chExt cx="1970092" cy="380439"/>
            </a:xfrm>
          </p:grpSpPr>
          <p:sp>
            <p:nvSpPr>
              <p:cNvPr id="51" name="梯形 50">
                <a:extLst>
                  <a:ext uri="{FF2B5EF4-FFF2-40B4-BE49-F238E27FC236}">
                    <a16:creationId xmlns:a16="http://schemas.microsoft.com/office/drawing/2014/main" xmlns="" id="{36F43A3C-1158-4422-9D24-0474E2162A8F}"/>
                  </a:ext>
                </a:extLst>
              </p:cNvPr>
              <p:cNvSpPr/>
              <p:nvPr/>
            </p:nvSpPr>
            <p:spPr>
              <a:xfrm>
                <a:off x="8929346" y="5478035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603BB4">
                      <a:alpha val="0"/>
                    </a:srgbClr>
                  </a:gs>
                  <a:gs pos="100000">
                    <a:srgbClr val="603BB4">
                      <a:alpha val="2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EDEC5CB1-233B-4273-B7EF-B86DCCBDF873}"/>
                  </a:ext>
                </a:extLst>
              </p:cNvPr>
              <p:cNvSpPr/>
              <p:nvPr/>
            </p:nvSpPr>
            <p:spPr>
              <a:xfrm>
                <a:off x="8929346" y="5812755"/>
                <a:ext cx="1970092" cy="45719"/>
              </a:xfrm>
              <a:prstGeom prst="rect">
                <a:avLst/>
              </a:prstGeom>
              <a:solidFill>
                <a:srgbClr val="603BB4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A6214550-5A97-46A4-B33B-CAF7779533F0}"/>
                </a:ext>
              </a:extLst>
            </p:cNvPr>
            <p:cNvCxnSpPr>
              <a:cxnSpLocks/>
            </p:cNvCxnSpPr>
            <p:nvPr/>
          </p:nvCxnSpPr>
          <p:spPr>
            <a:xfrm>
              <a:off x="-26376" y="4279784"/>
              <a:ext cx="6407079" cy="0"/>
            </a:xfrm>
            <a:prstGeom prst="line">
              <a:avLst/>
            </a:prstGeom>
            <a:ln w="3175">
              <a:gradFill>
                <a:gsLst>
                  <a:gs pos="0">
                    <a:srgbClr val="603BB4"/>
                  </a:gs>
                  <a:gs pos="100000">
                    <a:srgbClr val="603BB4">
                      <a:alpha val="6400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BB06B982-2AD7-4B80-B9F5-68BEE1858B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1684" y="405994"/>
            <a:ext cx="727611" cy="727611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D192C453-A482-4D88-A7FA-1238CFAEDA4F}"/>
              </a:ext>
            </a:extLst>
          </p:cNvPr>
          <p:cNvSpPr txBox="1"/>
          <p:nvPr/>
        </p:nvSpPr>
        <p:spPr>
          <a:xfrm>
            <a:off x="9311567" y="5538284"/>
            <a:ext cx="2601994" cy="3282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300" spc="150" dirty="0">
                <a:solidFill>
                  <a:schemeClr val="bg1">
                    <a:alpha val="9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支持无线投屏的高亮度投影仪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89BF348-9A01-42A7-B5F0-38C38B312513}"/>
              </a:ext>
            </a:extLst>
          </p:cNvPr>
          <p:cNvSpPr txBox="1"/>
          <p:nvPr/>
        </p:nvSpPr>
        <p:spPr>
          <a:xfrm>
            <a:off x="2383658" y="5572529"/>
            <a:ext cx="392415" cy="6694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高亮度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39A03681-A971-48BE-A75F-C5B876BA508A}"/>
              </a:ext>
            </a:extLst>
          </p:cNvPr>
          <p:cNvSpPr txBox="1"/>
          <p:nvPr/>
        </p:nvSpPr>
        <p:spPr>
          <a:xfrm>
            <a:off x="1898431" y="5572529"/>
            <a:ext cx="392415" cy="6694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性价比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2F3B54C-4770-47CC-94CD-4CDAFA37C4B1}"/>
              </a:ext>
            </a:extLst>
          </p:cNvPr>
          <p:cNvSpPr txBox="1"/>
          <p:nvPr/>
        </p:nvSpPr>
        <p:spPr>
          <a:xfrm>
            <a:off x="1403242" y="5572529"/>
            <a:ext cx="392415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350" spc="150" dirty="0">
                <a:solidFill>
                  <a:schemeClr val="bg1">
                    <a:alpha val="6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无线投屏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A6DF395-7301-48FF-81B3-82E0A285A815}"/>
              </a:ext>
            </a:extLst>
          </p:cNvPr>
          <p:cNvGrpSpPr/>
          <p:nvPr/>
        </p:nvGrpSpPr>
        <p:grpSpPr>
          <a:xfrm>
            <a:off x="997842" y="1363250"/>
            <a:ext cx="10196317" cy="847426"/>
            <a:chOff x="997842" y="1438870"/>
            <a:chExt cx="10196317" cy="84742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CC4CF87-7005-4364-9D66-A112F2E899C7}"/>
                </a:ext>
              </a:extLst>
            </p:cNvPr>
            <p:cNvSpPr txBox="1"/>
            <p:nvPr/>
          </p:nvSpPr>
          <p:spPr>
            <a:xfrm>
              <a:off x="3349095" y="1438870"/>
              <a:ext cx="5493813" cy="374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500" spc="120" dirty="0">
                  <a:solidFill>
                    <a:srgbClr val="C5B488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 </a:t>
              </a:r>
              <a:r>
                <a:rPr lang="en-US" altLang="zh-CN" sz="1600" b="1" spc="120" dirty="0">
                  <a:solidFill>
                    <a:srgbClr val="C5B488"/>
                  </a:solidFill>
                  <a:latin typeface="Times New Roman" panose="02020603050405020304" pitchFamily="18" charset="0"/>
                  <a:ea typeface="阿里巴巴普惠体 L" panose="00020600040101010101" pitchFamily="18" charset="-122"/>
                  <a:cs typeface="Times New Roman" panose="02020603050405020304" pitchFamily="18" charset="0"/>
                </a:rPr>
                <a:t>518</a:t>
              </a:r>
              <a:r>
                <a:rPr lang="en-US" altLang="zh-CN" sz="1600" spc="120" dirty="0">
                  <a:solidFill>
                    <a:srgbClr val="C5B488"/>
                  </a:solidFill>
                  <a:latin typeface="Times New Roman" panose="02020603050405020304" pitchFamily="18" charset="0"/>
                  <a:ea typeface="阿里巴巴普惠体 L" panose="00020600040101010101" pitchFamily="18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400" b="1" spc="120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位已购用户参与调研</a:t>
              </a:r>
              <a:r>
                <a:rPr lang="en-US" altLang="zh-CN" sz="1400" b="1" spc="120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,</a:t>
              </a:r>
              <a:r>
                <a:rPr lang="zh-CN" altLang="en-US" sz="1400" b="1" spc="120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用户选购投影仪的</a:t>
              </a:r>
              <a:r>
                <a:rPr lang="zh-CN" altLang="en-US" sz="1400" b="1" spc="120" dirty="0">
                  <a:solidFill>
                    <a:srgbClr val="C5B488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观念</a:t>
              </a:r>
              <a:r>
                <a:rPr lang="zh-CN" altLang="en-US" sz="1400" b="1" spc="120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已</a:t>
              </a:r>
              <a:r>
                <a:rPr lang="zh-CN" altLang="en-US" sz="1400" b="1" spc="120" dirty="0">
                  <a:solidFill>
                    <a:srgbClr val="C5B488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有所改变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BE541423-71CA-4400-8268-18580BC08DAB}"/>
                </a:ext>
              </a:extLst>
            </p:cNvPr>
            <p:cNvSpPr/>
            <p:nvPr/>
          </p:nvSpPr>
          <p:spPr>
            <a:xfrm>
              <a:off x="997842" y="1658239"/>
              <a:ext cx="10196317" cy="628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2800" kern="0" spc="100" dirty="0">
                  <a:solidFill>
                    <a:srgbClr val="DFC775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用户不只是追求</a:t>
              </a:r>
              <a:r>
                <a:rPr lang="zh-CN" altLang="en-US" sz="2800" kern="0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好的画质</a:t>
              </a:r>
              <a:r>
                <a:rPr lang="en-US" altLang="zh-CN" sz="2800" kern="0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,</a:t>
              </a:r>
              <a:r>
                <a:rPr lang="zh-CN" altLang="en-US" sz="2800" kern="0" spc="100" dirty="0">
                  <a:solidFill>
                    <a:srgbClr val="DFC775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也偏向喜欢</a:t>
              </a:r>
              <a:r>
                <a:rPr lang="zh-CN" altLang="en-US" sz="2800" kern="0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智能化</a:t>
              </a:r>
              <a:r>
                <a:rPr lang="zh-CN" altLang="en-US" sz="2800" kern="0" spc="100" dirty="0">
                  <a:solidFill>
                    <a:srgbClr val="DFC775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的</a:t>
              </a:r>
              <a:r>
                <a:rPr lang="zh-CN" altLang="en-US" sz="2800" kern="0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投影产品</a:t>
              </a:r>
              <a:endParaRPr lang="zh-CN" altLang="en-US" sz="28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7E4B8231-A1D4-4437-A0AC-FEDFA673CA20}"/>
              </a:ext>
            </a:extLst>
          </p:cNvPr>
          <p:cNvGrpSpPr/>
          <p:nvPr/>
        </p:nvGrpSpPr>
        <p:grpSpPr>
          <a:xfrm>
            <a:off x="7785116" y="2734253"/>
            <a:ext cx="1265924" cy="3508020"/>
            <a:chOff x="7785116" y="2757403"/>
            <a:chExt cx="1265924" cy="3508020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xmlns="" id="{85FE0BE1-00F7-450E-B0E6-116977C31C9E}"/>
                </a:ext>
              </a:extLst>
            </p:cNvPr>
            <p:cNvSpPr/>
            <p:nvPr/>
          </p:nvSpPr>
          <p:spPr>
            <a:xfrm>
              <a:off x="7920131" y="3276852"/>
              <a:ext cx="166262" cy="164783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52D4875E-7DD7-452F-A3FA-FF14ACE1B3E9}"/>
                </a:ext>
              </a:extLst>
            </p:cNvPr>
            <p:cNvSpPr/>
            <p:nvPr/>
          </p:nvSpPr>
          <p:spPr>
            <a:xfrm>
              <a:off x="7943053" y="4991854"/>
              <a:ext cx="110843" cy="109856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6E63A372-40C1-4D9C-9793-DBBA34922624}"/>
                </a:ext>
              </a:extLst>
            </p:cNvPr>
            <p:cNvSpPr/>
            <p:nvPr/>
          </p:nvSpPr>
          <p:spPr>
            <a:xfrm>
              <a:off x="7791529" y="4462475"/>
              <a:ext cx="129316" cy="128167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F7FD9A1C-046F-4716-8B06-46555928E114}"/>
                </a:ext>
              </a:extLst>
            </p:cNvPr>
            <p:cNvSpPr/>
            <p:nvPr/>
          </p:nvSpPr>
          <p:spPr>
            <a:xfrm>
              <a:off x="8209615" y="5440586"/>
              <a:ext cx="92368" cy="91545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40AF99DB-3B04-47B9-9366-5B2CB32CF4B5}"/>
                </a:ext>
              </a:extLst>
            </p:cNvPr>
            <p:cNvSpPr/>
            <p:nvPr/>
          </p:nvSpPr>
          <p:spPr>
            <a:xfrm>
              <a:off x="8567676" y="5851161"/>
              <a:ext cx="74466" cy="73803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9AC0F070-D9F5-4FF5-B6B4-0F4CB4695010}"/>
                </a:ext>
              </a:extLst>
            </p:cNvPr>
            <p:cNvSpPr/>
            <p:nvPr/>
          </p:nvSpPr>
          <p:spPr>
            <a:xfrm>
              <a:off x="7785116" y="3859348"/>
              <a:ext cx="147789" cy="146474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8B8ABBD9-964D-43A6-86B6-C9487771EE94}"/>
                </a:ext>
              </a:extLst>
            </p:cNvPr>
            <p:cNvSpPr/>
            <p:nvPr/>
          </p:nvSpPr>
          <p:spPr>
            <a:xfrm>
              <a:off x="8183628" y="2757403"/>
              <a:ext cx="182888" cy="181261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325AB21B-AE17-43FD-A7CA-9662BA439D49}"/>
                </a:ext>
              </a:extLst>
            </p:cNvPr>
            <p:cNvSpPr/>
            <p:nvPr/>
          </p:nvSpPr>
          <p:spPr>
            <a:xfrm>
              <a:off x="8976574" y="6191620"/>
              <a:ext cx="74466" cy="73803"/>
            </a:xfrm>
            <a:prstGeom prst="roundRect">
              <a:avLst>
                <a:gd name="adj" fmla="val 12292"/>
              </a:avLst>
            </a:prstGeom>
            <a:gradFill>
              <a:gsLst>
                <a:gs pos="6000">
                  <a:srgbClr val="FBCCFE">
                    <a:alpha val="50000"/>
                  </a:srgbClr>
                </a:gs>
                <a:gs pos="92000">
                  <a:srgbClr val="603BB4">
                    <a:alpha val="50000"/>
                  </a:srgbClr>
                </a:gs>
              </a:gsLst>
              <a:lin ang="17400000" scaled="0"/>
            </a:gradFill>
            <a:ln>
              <a:solidFill>
                <a:srgbClr val="7855C7">
                  <a:alpha val="50000"/>
                </a:srgbClr>
              </a:solidFill>
            </a:ln>
            <a:scene3d>
              <a:camera prst="isometricTopUp"/>
              <a:lightRig rig="threePt" dir="t"/>
            </a:scene3d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300" dirty="0"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5C37D19-950F-4D55-A291-35E7EF6F5223}"/>
              </a:ext>
            </a:extLst>
          </p:cNvPr>
          <p:cNvGrpSpPr/>
          <p:nvPr/>
        </p:nvGrpSpPr>
        <p:grpSpPr>
          <a:xfrm>
            <a:off x="7183557" y="2657078"/>
            <a:ext cx="1813245" cy="3720527"/>
            <a:chOff x="7183557" y="2967404"/>
            <a:chExt cx="1813245" cy="3412674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F58FF784-1091-4313-9D7D-700BED9E416A}"/>
                </a:ext>
              </a:extLst>
            </p:cNvPr>
            <p:cNvSpPr txBox="1"/>
            <p:nvPr/>
          </p:nvSpPr>
          <p:spPr>
            <a:xfrm>
              <a:off x="7218777" y="4527795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清晰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67A59F31-B536-4896-B678-099C34B98AE8}"/>
                </a:ext>
              </a:extLst>
            </p:cNvPr>
            <p:cNvSpPr txBox="1"/>
            <p:nvPr/>
          </p:nvSpPr>
          <p:spPr>
            <a:xfrm>
              <a:off x="7378369" y="4994608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效果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ADAC6E4F-175B-4725-ADC1-D8C384366EB4}"/>
                </a:ext>
              </a:extLst>
            </p:cNvPr>
            <p:cNvSpPr txBox="1"/>
            <p:nvPr/>
          </p:nvSpPr>
          <p:spPr>
            <a:xfrm>
              <a:off x="7183557" y="3980181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功能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9FE5BFFF-E1D9-42F3-AAAF-60AA4B5DBECD}"/>
                </a:ext>
              </a:extLst>
            </p:cNvPr>
            <p:cNvSpPr txBox="1"/>
            <p:nvPr/>
          </p:nvSpPr>
          <p:spPr>
            <a:xfrm>
              <a:off x="7620468" y="2967404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满意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0710794D-E25E-4473-BFF6-746D49757636}"/>
                </a:ext>
              </a:extLst>
            </p:cNvPr>
            <p:cNvSpPr txBox="1"/>
            <p:nvPr/>
          </p:nvSpPr>
          <p:spPr>
            <a:xfrm>
              <a:off x="7358193" y="3431193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连接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A5A9EEE5-57B3-4836-B33A-8E08839DB18A}"/>
                </a:ext>
              </a:extLst>
            </p:cNvPr>
            <p:cNvSpPr txBox="1"/>
            <p:nvPr/>
          </p:nvSpPr>
          <p:spPr>
            <a:xfrm>
              <a:off x="7670469" y="5417155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质量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51B89705-3EC7-4DA9-9FAD-644F827C6B86}"/>
                </a:ext>
              </a:extLst>
            </p:cNvPr>
            <p:cNvSpPr txBox="1"/>
            <p:nvPr/>
          </p:nvSpPr>
          <p:spPr>
            <a:xfrm>
              <a:off x="8043849" y="5799597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简单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C188AC7D-4D22-4E1C-9011-54E49BDD7103}"/>
                </a:ext>
              </a:extLst>
            </p:cNvPr>
            <p:cNvSpPr txBox="1"/>
            <p:nvPr/>
          </p:nvSpPr>
          <p:spPr>
            <a:xfrm>
              <a:off x="8446651" y="6111884"/>
              <a:ext cx="550151" cy="26819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300" spc="150" dirty="0">
                  <a:solidFill>
                    <a:schemeClr val="bg1">
                      <a:alpha val="6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操作</a:t>
              </a:r>
            </a:p>
          </p:txBody>
        </p:sp>
      </p:grpSp>
      <p:pic>
        <p:nvPicPr>
          <p:cNvPr id="79" name="图形 78">
            <a:extLst>
              <a:ext uri="{FF2B5EF4-FFF2-40B4-BE49-F238E27FC236}">
                <a16:creationId xmlns:a16="http://schemas.microsoft.com/office/drawing/2014/main" xmlns="" id="{430DC098-5F9C-408C-906E-DD38D6079F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10049"/>
          <a:stretch/>
        </p:blipFill>
        <p:spPr>
          <a:xfrm>
            <a:off x="6527561" y="430368"/>
            <a:ext cx="734459" cy="660651"/>
          </a:xfrm>
          <a:prstGeom prst="rect">
            <a:avLst/>
          </a:prstGeom>
        </p:spPr>
      </p:pic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1919570B-991F-4672-BAD3-3C25AFDA13FF}"/>
              </a:ext>
            </a:extLst>
          </p:cNvPr>
          <p:cNvSpPr/>
          <p:nvPr/>
        </p:nvSpPr>
        <p:spPr>
          <a:xfrm>
            <a:off x="3758487" y="2727848"/>
            <a:ext cx="2374994" cy="1368804"/>
          </a:xfrm>
          <a:prstGeom prst="rect">
            <a:avLst/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B34C206D-C6E7-4BC5-9670-EE83328DA63E}"/>
              </a:ext>
            </a:extLst>
          </p:cNvPr>
          <p:cNvGrpSpPr/>
          <p:nvPr/>
        </p:nvGrpSpPr>
        <p:grpSpPr>
          <a:xfrm>
            <a:off x="3754872" y="2692297"/>
            <a:ext cx="2378609" cy="72547"/>
            <a:chOff x="3754872" y="2692297"/>
            <a:chExt cx="2378609" cy="72547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2BD39353-0E59-42CC-A3B5-FD4798D29D5D}"/>
                </a:ext>
              </a:extLst>
            </p:cNvPr>
            <p:cNvSpPr/>
            <p:nvPr/>
          </p:nvSpPr>
          <p:spPr>
            <a:xfrm>
              <a:off x="3754872" y="2692297"/>
              <a:ext cx="324068" cy="72547"/>
            </a:xfrm>
            <a:custGeom>
              <a:avLst/>
              <a:gdLst>
                <a:gd name="connsiteX0" fmla="*/ 478289 w 1555248"/>
                <a:gd name="connsiteY0" fmla="*/ 54610 h 332740"/>
                <a:gd name="connsiteX1" fmla="*/ 414004 w 1555248"/>
                <a:gd name="connsiteY1" fmla="*/ 118109 h 332740"/>
                <a:gd name="connsiteX2" fmla="*/ 472893 w 1555248"/>
                <a:gd name="connsiteY2" fmla="*/ 118109 h 332740"/>
                <a:gd name="connsiteX3" fmla="*/ 537178 w 1555248"/>
                <a:gd name="connsiteY3" fmla="*/ 54610 h 332740"/>
                <a:gd name="connsiteX4" fmla="*/ 355115 w 1555248"/>
                <a:gd name="connsiteY4" fmla="*/ 54610 h 332740"/>
                <a:gd name="connsiteX5" fmla="*/ 290830 w 1555248"/>
                <a:gd name="connsiteY5" fmla="*/ 118109 h 332740"/>
                <a:gd name="connsiteX6" fmla="*/ 349719 w 1555248"/>
                <a:gd name="connsiteY6" fmla="*/ 118109 h 332740"/>
                <a:gd name="connsiteX7" fmla="*/ 414004 w 1555248"/>
                <a:gd name="connsiteY7" fmla="*/ 54610 h 332740"/>
                <a:gd name="connsiteX8" fmla="*/ 231941 w 1555248"/>
                <a:gd name="connsiteY8" fmla="*/ 54610 h 332740"/>
                <a:gd name="connsiteX9" fmla="*/ 167656 w 1555248"/>
                <a:gd name="connsiteY9" fmla="*/ 118109 h 332740"/>
                <a:gd name="connsiteX10" fmla="*/ 226545 w 1555248"/>
                <a:gd name="connsiteY10" fmla="*/ 118109 h 332740"/>
                <a:gd name="connsiteX11" fmla="*/ 290830 w 1555248"/>
                <a:gd name="connsiteY11" fmla="*/ 54610 h 332740"/>
                <a:gd name="connsiteX12" fmla="*/ 167640 w 1555248"/>
                <a:gd name="connsiteY12" fmla="*/ 0 h 332740"/>
                <a:gd name="connsiteX13" fmla="*/ 1203960 w 1555248"/>
                <a:gd name="connsiteY13" fmla="*/ 0 h 332740"/>
                <a:gd name="connsiteX14" fmla="*/ 1554480 w 1555248"/>
                <a:gd name="connsiteY14" fmla="*/ 152400 h 332740"/>
                <a:gd name="connsiteX15" fmla="*/ 1555248 w 1555248"/>
                <a:gd name="connsiteY15" fmla="*/ 179665 h 332740"/>
                <a:gd name="connsiteX16" fmla="*/ 228600 w 1555248"/>
                <a:gd name="connsiteY16" fmla="*/ 179665 h 332740"/>
                <a:gd name="connsiteX17" fmla="*/ 93188 w 1555248"/>
                <a:gd name="connsiteY17" fmla="*/ 332740 h 332740"/>
                <a:gd name="connsiteX18" fmla="*/ 5080 w 1555248"/>
                <a:gd name="connsiteY18" fmla="*/ 332740 h 332740"/>
                <a:gd name="connsiteX19" fmla="*/ 0 w 1555248"/>
                <a:gd name="connsiteY19" fmla="*/ 162560 h 33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5248" h="332740">
                  <a:moveTo>
                    <a:pt x="478289" y="54610"/>
                  </a:moveTo>
                  <a:lnTo>
                    <a:pt x="414004" y="118109"/>
                  </a:lnTo>
                  <a:lnTo>
                    <a:pt x="472893" y="118109"/>
                  </a:lnTo>
                  <a:lnTo>
                    <a:pt x="537178" y="54610"/>
                  </a:lnTo>
                  <a:close/>
                  <a:moveTo>
                    <a:pt x="355115" y="54610"/>
                  </a:moveTo>
                  <a:lnTo>
                    <a:pt x="290830" y="118109"/>
                  </a:lnTo>
                  <a:lnTo>
                    <a:pt x="349719" y="118109"/>
                  </a:lnTo>
                  <a:lnTo>
                    <a:pt x="414004" y="54610"/>
                  </a:lnTo>
                  <a:close/>
                  <a:moveTo>
                    <a:pt x="231941" y="54610"/>
                  </a:moveTo>
                  <a:lnTo>
                    <a:pt x="167656" y="118109"/>
                  </a:lnTo>
                  <a:lnTo>
                    <a:pt x="226545" y="118109"/>
                  </a:lnTo>
                  <a:lnTo>
                    <a:pt x="290830" y="54610"/>
                  </a:lnTo>
                  <a:close/>
                  <a:moveTo>
                    <a:pt x="167640" y="0"/>
                  </a:moveTo>
                  <a:lnTo>
                    <a:pt x="1203960" y="0"/>
                  </a:lnTo>
                  <a:lnTo>
                    <a:pt x="1554480" y="152400"/>
                  </a:lnTo>
                  <a:lnTo>
                    <a:pt x="1555248" y="179665"/>
                  </a:lnTo>
                  <a:lnTo>
                    <a:pt x="228600" y="179665"/>
                  </a:lnTo>
                  <a:lnTo>
                    <a:pt x="93188" y="332740"/>
                  </a:lnTo>
                  <a:lnTo>
                    <a:pt x="5080" y="332740"/>
                  </a:lnTo>
                  <a:lnTo>
                    <a:pt x="0" y="162560"/>
                  </a:lnTo>
                  <a:close/>
                </a:path>
              </a:pathLst>
            </a:cu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9F6BE7D7-57E7-4D76-96D2-E5118ED66092}"/>
                </a:ext>
              </a:extLst>
            </p:cNvPr>
            <p:cNvSpPr/>
            <p:nvPr/>
          </p:nvSpPr>
          <p:spPr>
            <a:xfrm flipH="1">
              <a:off x="5809413" y="2692297"/>
              <a:ext cx="324068" cy="72547"/>
            </a:xfrm>
            <a:custGeom>
              <a:avLst/>
              <a:gdLst>
                <a:gd name="connsiteX0" fmla="*/ 478289 w 1555248"/>
                <a:gd name="connsiteY0" fmla="*/ 54610 h 332740"/>
                <a:gd name="connsiteX1" fmla="*/ 414004 w 1555248"/>
                <a:gd name="connsiteY1" fmla="*/ 118109 h 332740"/>
                <a:gd name="connsiteX2" fmla="*/ 472893 w 1555248"/>
                <a:gd name="connsiteY2" fmla="*/ 118109 h 332740"/>
                <a:gd name="connsiteX3" fmla="*/ 537178 w 1555248"/>
                <a:gd name="connsiteY3" fmla="*/ 54610 h 332740"/>
                <a:gd name="connsiteX4" fmla="*/ 355115 w 1555248"/>
                <a:gd name="connsiteY4" fmla="*/ 54610 h 332740"/>
                <a:gd name="connsiteX5" fmla="*/ 290830 w 1555248"/>
                <a:gd name="connsiteY5" fmla="*/ 118109 h 332740"/>
                <a:gd name="connsiteX6" fmla="*/ 349719 w 1555248"/>
                <a:gd name="connsiteY6" fmla="*/ 118109 h 332740"/>
                <a:gd name="connsiteX7" fmla="*/ 414004 w 1555248"/>
                <a:gd name="connsiteY7" fmla="*/ 54610 h 332740"/>
                <a:gd name="connsiteX8" fmla="*/ 231941 w 1555248"/>
                <a:gd name="connsiteY8" fmla="*/ 54610 h 332740"/>
                <a:gd name="connsiteX9" fmla="*/ 167656 w 1555248"/>
                <a:gd name="connsiteY9" fmla="*/ 118109 h 332740"/>
                <a:gd name="connsiteX10" fmla="*/ 226545 w 1555248"/>
                <a:gd name="connsiteY10" fmla="*/ 118109 h 332740"/>
                <a:gd name="connsiteX11" fmla="*/ 290830 w 1555248"/>
                <a:gd name="connsiteY11" fmla="*/ 54610 h 332740"/>
                <a:gd name="connsiteX12" fmla="*/ 167640 w 1555248"/>
                <a:gd name="connsiteY12" fmla="*/ 0 h 332740"/>
                <a:gd name="connsiteX13" fmla="*/ 1203960 w 1555248"/>
                <a:gd name="connsiteY13" fmla="*/ 0 h 332740"/>
                <a:gd name="connsiteX14" fmla="*/ 1554480 w 1555248"/>
                <a:gd name="connsiteY14" fmla="*/ 152400 h 332740"/>
                <a:gd name="connsiteX15" fmla="*/ 1555248 w 1555248"/>
                <a:gd name="connsiteY15" fmla="*/ 179665 h 332740"/>
                <a:gd name="connsiteX16" fmla="*/ 228600 w 1555248"/>
                <a:gd name="connsiteY16" fmla="*/ 179665 h 332740"/>
                <a:gd name="connsiteX17" fmla="*/ 93188 w 1555248"/>
                <a:gd name="connsiteY17" fmla="*/ 332740 h 332740"/>
                <a:gd name="connsiteX18" fmla="*/ 5080 w 1555248"/>
                <a:gd name="connsiteY18" fmla="*/ 332740 h 332740"/>
                <a:gd name="connsiteX19" fmla="*/ 0 w 1555248"/>
                <a:gd name="connsiteY19" fmla="*/ 162560 h 33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5248" h="332740">
                  <a:moveTo>
                    <a:pt x="478289" y="54610"/>
                  </a:moveTo>
                  <a:lnTo>
                    <a:pt x="414004" y="118109"/>
                  </a:lnTo>
                  <a:lnTo>
                    <a:pt x="472893" y="118109"/>
                  </a:lnTo>
                  <a:lnTo>
                    <a:pt x="537178" y="54610"/>
                  </a:lnTo>
                  <a:close/>
                  <a:moveTo>
                    <a:pt x="355115" y="54610"/>
                  </a:moveTo>
                  <a:lnTo>
                    <a:pt x="290830" y="118109"/>
                  </a:lnTo>
                  <a:lnTo>
                    <a:pt x="349719" y="118109"/>
                  </a:lnTo>
                  <a:lnTo>
                    <a:pt x="414004" y="54610"/>
                  </a:lnTo>
                  <a:close/>
                  <a:moveTo>
                    <a:pt x="231941" y="54610"/>
                  </a:moveTo>
                  <a:lnTo>
                    <a:pt x="167656" y="118109"/>
                  </a:lnTo>
                  <a:lnTo>
                    <a:pt x="226545" y="118109"/>
                  </a:lnTo>
                  <a:lnTo>
                    <a:pt x="290830" y="54610"/>
                  </a:lnTo>
                  <a:close/>
                  <a:moveTo>
                    <a:pt x="167640" y="0"/>
                  </a:moveTo>
                  <a:lnTo>
                    <a:pt x="1203960" y="0"/>
                  </a:lnTo>
                  <a:lnTo>
                    <a:pt x="1554480" y="152400"/>
                  </a:lnTo>
                  <a:lnTo>
                    <a:pt x="1555248" y="179665"/>
                  </a:lnTo>
                  <a:lnTo>
                    <a:pt x="228600" y="179665"/>
                  </a:lnTo>
                  <a:lnTo>
                    <a:pt x="93188" y="332740"/>
                  </a:lnTo>
                  <a:lnTo>
                    <a:pt x="5080" y="332740"/>
                  </a:lnTo>
                  <a:lnTo>
                    <a:pt x="0" y="162560"/>
                  </a:lnTo>
                  <a:close/>
                </a:path>
              </a:pathLst>
            </a:cu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E4C03CFC-D868-453F-9D1F-E13A15134FD7}"/>
                </a:ext>
              </a:extLst>
            </p:cNvPr>
            <p:cNvSpPr/>
            <p:nvPr/>
          </p:nvSpPr>
          <p:spPr>
            <a:xfrm>
              <a:off x="4079011" y="2725480"/>
              <a:ext cx="1735200" cy="5627"/>
            </a:xfrm>
            <a:prstGeom prst="rect">
              <a:avLst/>
            </a:pr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5" name="梯形 84">
              <a:extLst>
                <a:ext uri="{FF2B5EF4-FFF2-40B4-BE49-F238E27FC236}">
                  <a16:creationId xmlns:a16="http://schemas.microsoft.com/office/drawing/2014/main" xmlns="" id="{AEFAA224-B76A-4584-AEE9-364C83807684}"/>
                </a:ext>
              </a:extLst>
            </p:cNvPr>
            <p:cNvSpPr/>
            <p:nvPr/>
          </p:nvSpPr>
          <p:spPr>
            <a:xfrm flipH="1">
              <a:off x="4542413" y="2704112"/>
              <a:ext cx="798656" cy="21368"/>
            </a:xfrm>
            <a:prstGeom prst="trapezoid">
              <a:avLst>
                <a:gd name="adj" fmla="val 213252"/>
              </a:avLst>
            </a:pr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F3DD3193-D4C1-4ED7-9DD0-D770B7B30DBB}"/>
              </a:ext>
            </a:extLst>
          </p:cNvPr>
          <p:cNvGrpSpPr/>
          <p:nvPr/>
        </p:nvGrpSpPr>
        <p:grpSpPr>
          <a:xfrm>
            <a:off x="3754872" y="4058844"/>
            <a:ext cx="2378609" cy="72547"/>
            <a:chOff x="3754872" y="4058844"/>
            <a:chExt cx="2378609" cy="72547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218E4E3E-816F-45A3-8F91-925E53CA8D6E}"/>
                </a:ext>
              </a:extLst>
            </p:cNvPr>
            <p:cNvSpPr/>
            <p:nvPr/>
          </p:nvSpPr>
          <p:spPr>
            <a:xfrm flipV="1">
              <a:off x="3754872" y="4058844"/>
              <a:ext cx="324068" cy="72547"/>
            </a:xfrm>
            <a:custGeom>
              <a:avLst/>
              <a:gdLst>
                <a:gd name="connsiteX0" fmla="*/ 478289 w 1555248"/>
                <a:gd name="connsiteY0" fmla="*/ 54610 h 332740"/>
                <a:gd name="connsiteX1" fmla="*/ 414004 w 1555248"/>
                <a:gd name="connsiteY1" fmla="*/ 118109 h 332740"/>
                <a:gd name="connsiteX2" fmla="*/ 472893 w 1555248"/>
                <a:gd name="connsiteY2" fmla="*/ 118109 h 332740"/>
                <a:gd name="connsiteX3" fmla="*/ 537178 w 1555248"/>
                <a:gd name="connsiteY3" fmla="*/ 54610 h 332740"/>
                <a:gd name="connsiteX4" fmla="*/ 355115 w 1555248"/>
                <a:gd name="connsiteY4" fmla="*/ 54610 h 332740"/>
                <a:gd name="connsiteX5" fmla="*/ 290830 w 1555248"/>
                <a:gd name="connsiteY5" fmla="*/ 118109 h 332740"/>
                <a:gd name="connsiteX6" fmla="*/ 349719 w 1555248"/>
                <a:gd name="connsiteY6" fmla="*/ 118109 h 332740"/>
                <a:gd name="connsiteX7" fmla="*/ 414004 w 1555248"/>
                <a:gd name="connsiteY7" fmla="*/ 54610 h 332740"/>
                <a:gd name="connsiteX8" fmla="*/ 231941 w 1555248"/>
                <a:gd name="connsiteY8" fmla="*/ 54610 h 332740"/>
                <a:gd name="connsiteX9" fmla="*/ 167656 w 1555248"/>
                <a:gd name="connsiteY9" fmla="*/ 118109 h 332740"/>
                <a:gd name="connsiteX10" fmla="*/ 226545 w 1555248"/>
                <a:gd name="connsiteY10" fmla="*/ 118109 h 332740"/>
                <a:gd name="connsiteX11" fmla="*/ 290830 w 1555248"/>
                <a:gd name="connsiteY11" fmla="*/ 54610 h 332740"/>
                <a:gd name="connsiteX12" fmla="*/ 167640 w 1555248"/>
                <a:gd name="connsiteY12" fmla="*/ 0 h 332740"/>
                <a:gd name="connsiteX13" fmla="*/ 1203960 w 1555248"/>
                <a:gd name="connsiteY13" fmla="*/ 0 h 332740"/>
                <a:gd name="connsiteX14" fmla="*/ 1554480 w 1555248"/>
                <a:gd name="connsiteY14" fmla="*/ 152400 h 332740"/>
                <a:gd name="connsiteX15" fmla="*/ 1555248 w 1555248"/>
                <a:gd name="connsiteY15" fmla="*/ 179665 h 332740"/>
                <a:gd name="connsiteX16" fmla="*/ 228600 w 1555248"/>
                <a:gd name="connsiteY16" fmla="*/ 179665 h 332740"/>
                <a:gd name="connsiteX17" fmla="*/ 93188 w 1555248"/>
                <a:gd name="connsiteY17" fmla="*/ 332740 h 332740"/>
                <a:gd name="connsiteX18" fmla="*/ 5080 w 1555248"/>
                <a:gd name="connsiteY18" fmla="*/ 332740 h 332740"/>
                <a:gd name="connsiteX19" fmla="*/ 0 w 1555248"/>
                <a:gd name="connsiteY19" fmla="*/ 162560 h 33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5248" h="332740">
                  <a:moveTo>
                    <a:pt x="478289" y="54610"/>
                  </a:moveTo>
                  <a:lnTo>
                    <a:pt x="414004" y="118109"/>
                  </a:lnTo>
                  <a:lnTo>
                    <a:pt x="472893" y="118109"/>
                  </a:lnTo>
                  <a:lnTo>
                    <a:pt x="537178" y="54610"/>
                  </a:lnTo>
                  <a:close/>
                  <a:moveTo>
                    <a:pt x="355115" y="54610"/>
                  </a:moveTo>
                  <a:lnTo>
                    <a:pt x="290830" y="118109"/>
                  </a:lnTo>
                  <a:lnTo>
                    <a:pt x="349719" y="118109"/>
                  </a:lnTo>
                  <a:lnTo>
                    <a:pt x="414004" y="54610"/>
                  </a:lnTo>
                  <a:close/>
                  <a:moveTo>
                    <a:pt x="231941" y="54610"/>
                  </a:moveTo>
                  <a:lnTo>
                    <a:pt x="167656" y="118109"/>
                  </a:lnTo>
                  <a:lnTo>
                    <a:pt x="226545" y="118109"/>
                  </a:lnTo>
                  <a:lnTo>
                    <a:pt x="290830" y="54610"/>
                  </a:lnTo>
                  <a:close/>
                  <a:moveTo>
                    <a:pt x="167640" y="0"/>
                  </a:moveTo>
                  <a:lnTo>
                    <a:pt x="1203960" y="0"/>
                  </a:lnTo>
                  <a:lnTo>
                    <a:pt x="1554480" y="152400"/>
                  </a:lnTo>
                  <a:lnTo>
                    <a:pt x="1555248" y="179665"/>
                  </a:lnTo>
                  <a:lnTo>
                    <a:pt x="228600" y="179665"/>
                  </a:lnTo>
                  <a:lnTo>
                    <a:pt x="93188" y="332740"/>
                  </a:lnTo>
                  <a:lnTo>
                    <a:pt x="5080" y="332740"/>
                  </a:lnTo>
                  <a:lnTo>
                    <a:pt x="0" y="162560"/>
                  </a:lnTo>
                  <a:close/>
                </a:path>
              </a:pathLst>
            </a:cu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E66B08AC-D179-419E-852A-C127171B68AE}"/>
                </a:ext>
              </a:extLst>
            </p:cNvPr>
            <p:cNvSpPr/>
            <p:nvPr/>
          </p:nvSpPr>
          <p:spPr>
            <a:xfrm flipH="1" flipV="1">
              <a:off x="5809413" y="4058844"/>
              <a:ext cx="324068" cy="72547"/>
            </a:xfrm>
            <a:custGeom>
              <a:avLst/>
              <a:gdLst>
                <a:gd name="connsiteX0" fmla="*/ 478289 w 1555248"/>
                <a:gd name="connsiteY0" fmla="*/ 54610 h 332740"/>
                <a:gd name="connsiteX1" fmla="*/ 414004 w 1555248"/>
                <a:gd name="connsiteY1" fmla="*/ 118109 h 332740"/>
                <a:gd name="connsiteX2" fmla="*/ 472893 w 1555248"/>
                <a:gd name="connsiteY2" fmla="*/ 118109 h 332740"/>
                <a:gd name="connsiteX3" fmla="*/ 537178 w 1555248"/>
                <a:gd name="connsiteY3" fmla="*/ 54610 h 332740"/>
                <a:gd name="connsiteX4" fmla="*/ 355115 w 1555248"/>
                <a:gd name="connsiteY4" fmla="*/ 54610 h 332740"/>
                <a:gd name="connsiteX5" fmla="*/ 290830 w 1555248"/>
                <a:gd name="connsiteY5" fmla="*/ 118109 h 332740"/>
                <a:gd name="connsiteX6" fmla="*/ 349719 w 1555248"/>
                <a:gd name="connsiteY6" fmla="*/ 118109 h 332740"/>
                <a:gd name="connsiteX7" fmla="*/ 414004 w 1555248"/>
                <a:gd name="connsiteY7" fmla="*/ 54610 h 332740"/>
                <a:gd name="connsiteX8" fmla="*/ 231941 w 1555248"/>
                <a:gd name="connsiteY8" fmla="*/ 54610 h 332740"/>
                <a:gd name="connsiteX9" fmla="*/ 167656 w 1555248"/>
                <a:gd name="connsiteY9" fmla="*/ 118109 h 332740"/>
                <a:gd name="connsiteX10" fmla="*/ 226545 w 1555248"/>
                <a:gd name="connsiteY10" fmla="*/ 118109 h 332740"/>
                <a:gd name="connsiteX11" fmla="*/ 290830 w 1555248"/>
                <a:gd name="connsiteY11" fmla="*/ 54610 h 332740"/>
                <a:gd name="connsiteX12" fmla="*/ 167640 w 1555248"/>
                <a:gd name="connsiteY12" fmla="*/ 0 h 332740"/>
                <a:gd name="connsiteX13" fmla="*/ 1203960 w 1555248"/>
                <a:gd name="connsiteY13" fmla="*/ 0 h 332740"/>
                <a:gd name="connsiteX14" fmla="*/ 1554480 w 1555248"/>
                <a:gd name="connsiteY14" fmla="*/ 152400 h 332740"/>
                <a:gd name="connsiteX15" fmla="*/ 1555248 w 1555248"/>
                <a:gd name="connsiteY15" fmla="*/ 179665 h 332740"/>
                <a:gd name="connsiteX16" fmla="*/ 228600 w 1555248"/>
                <a:gd name="connsiteY16" fmla="*/ 179665 h 332740"/>
                <a:gd name="connsiteX17" fmla="*/ 93188 w 1555248"/>
                <a:gd name="connsiteY17" fmla="*/ 332740 h 332740"/>
                <a:gd name="connsiteX18" fmla="*/ 5080 w 1555248"/>
                <a:gd name="connsiteY18" fmla="*/ 332740 h 332740"/>
                <a:gd name="connsiteX19" fmla="*/ 0 w 1555248"/>
                <a:gd name="connsiteY19" fmla="*/ 162560 h 33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5248" h="332740">
                  <a:moveTo>
                    <a:pt x="478289" y="54610"/>
                  </a:moveTo>
                  <a:lnTo>
                    <a:pt x="414004" y="118109"/>
                  </a:lnTo>
                  <a:lnTo>
                    <a:pt x="472893" y="118109"/>
                  </a:lnTo>
                  <a:lnTo>
                    <a:pt x="537178" y="54610"/>
                  </a:lnTo>
                  <a:close/>
                  <a:moveTo>
                    <a:pt x="355115" y="54610"/>
                  </a:moveTo>
                  <a:lnTo>
                    <a:pt x="290830" y="118109"/>
                  </a:lnTo>
                  <a:lnTo>
                    <a:pt x="349719" y="118109"/>
                  </a:lnTo>
                  <a:lnTo>
                    <a:pt x="414004" y="54610"/>
                  </a:lnTo>
                  <a:close/>
                  <a:moveTo>
                    <a:pt x="231941" y="54610"/>
                  </a:moveTo>
                  <a:lnTo>
                    <a:pt x="167656" y="118109"/>
                  </a:lnTo>
                  <a:lnTo>
                    <a:pt x="226545" y="118109"/>
                  </a:lnTo>
                  <a:lnTo>
                    <a:pt x="290830" y="54610"/>
                  </a:lnTo>
                  <a:close/>
                  <a:moveTo>
                    <a:pt x="167640" y="0"/>
                  </a:moveTo>
                  <a:lnTo>
                    <a:pt x="1203960" y="0"/>
                  </a:lnTo>
                  <a:lnTo>
                    <a:pt x="1554480" y="152400"/>
                  </a:lnTo>
                  <a:lnTo>
                    <a:pt x="1555248" y="179665"/>
                  </a:lnTo>
                  <a:lnTo>
                    <a:pt x="228600" y="179665"/>
                  </a:lnTo>
                  <a:lnTo>
                    <a:pt x="93188" y="332740"/>
                  </a:lnTo>
                  <a:lnTo>
                    <a:pt x="5080" y="332740"/>
                  </a:lnTo>
                  <a:lnTo>
                    <a:pt x="0" y="162560"/>
                  </a:lnTo>
                  <a:close/>
                </a:path>
              </a:pathLst>
            </a:cu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D8B4A0EF-A42F-4BB2-B93C-882BD14D0C06}"/>
                </a:ext>
              </a:extLst>
            </p:cNvPr>
            <p:cNvSpPr/>
            <p:nvPr/>
          </p:nvSpPr>
          <p:spPr>
            <a:xfrm flipV="1">
              <a:off x="4075865" y="4092581"/>
              <a:ext cx="1731600" cy="5627"/>
            </a:xfrm>
            <a:prstGeom prst="rect">
              <a:avLst/>
            </a:pr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梯形 89">
              <a:extLst>
                <a:ext uri="{FF2B5EF4-FFF2-40B4-BE49-F238E27FC236}">
                  <a16:creationId xmlns:a16="http://schemas.microsoft.com/office/drawing/2014/main" xmlns="" id="{A4979F84-DF66-4A24-B365-31CD3F08021F}"/>
                </a:ext>
              </a:extLst>
            </p:cNvPr>
            <p:cNvSpPr/>
            <p:nvPr/>
          </p:nvSpPr>
          <p:spPr>
            <a:xfrm flipH="1" flipV="1">
              <a:off x="4542413" y="4098208"/>
              <a:ext cx="798656" cy="21368"/>
            </a:xfrm>
            <a:prstGeom prst="trapezoid">
              <a:avLst>
                <a:gd name="adj" fmla="val 213252"/>
              </a:avLst>
            </a:prstGeom>
            <a:solidFill>
              <a:srgbClr val="ECBFF8">
                <a:alpha val="5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745DC1C5-2CD8-4E4B-8ACA-DFD13A7A9D81}"/>
              </a:ext>
            </a:extLst>
          </p:cNvPr>
          <p:cNvGrpSpPr/>
          <p:nvPr/>
        </p:nvGrpSpPr>
        <p:grpSpPr>
          <a:xfrm>
            <a:off x="4147404" y="2943364"/>
            <a:ext cx="208735" cy="186668"/>
            <a:chOff x="6085852" y="3140677"/>
            <a:chExt cx="447443" cy="400140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6A4A53EC-E868-4186-A361-6DAA8419FB73}"/>
                </a:ext>
              </a:extLst>
            </p:cNvPr>
            <p:cNvGrpSpPr/>
            <p:nvPr/>
          </p:nvGrpSpPr>
          <p:grpSpPr>
            <a:xfrm>
              <a:off x="6085852" y="3140677"/>
              <a:ext cx="447443" cy="386402"/>
              <a:chOff x="3805463" y="588248"/>
              <a:chExt cx="1498768" cy="1294301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9509EFE2-BE4E-4B3E-9230-4DD3CB0E0332}"/>
                  </a:ext>
                </a:extLst>
              </p:cNvPr>
              <p:cNvSpPr/>
              <p:nvPr/>
            </p:nvSpPr>
            <p:spPr>
              <a:xfrm rot="1800000" flipH="1" flipV="1">
                <a:off x="3805463" y="588248"/>
                <a:ext cx="1498768" cy="1294301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5000">
                    <a:schemeClr val="accent4">
                      <a:lumMod val="40000"/>
                      <a:lumOff val="60000"/>
                    </a:schemeClr>
                  </a:gs>
                  <a:gs pos="88000">
                    <a:srgbClr val="D1A843"/>
                  </a:gs>
                  <a:gs pos="59000">
                    <a:srgbClr val="CBA56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000" dirty="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F8EFE226-07E9-4186-9B23-045E4A2C15F1}"/>
                  </a:ext>
                </a:extLst>
              </p:cNvPr>
              <p:cNvSpPr/>
              <p:nvPr/>
            </p:nvSpPr>
            <p:spPr>
              <a:xfrm rot="1800000" flipH="1" flipV="1">
                <a:off x="4016934" y="770870"/>
                <a:ext cx="1075829" cy="929057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4">
                      <a:lumMod val="40000"/>
                      <a:lumOff val="60000"/>
                    </a:schemeClr>
                  </a:gs>
                  <a:gs pos="16000">
                    <a:srgbClr val="D1A84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000" dirty="0"/>
              </a:p>
            </p:txBody>
          </p: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30965669-E1A1-4F20-869D-B5D3FE34B98C}"/>
                </a:ext>
              </a:extLst>
            </p:cNvPr>
            <p:cNvSpPr txBox="1"/>
            <p:nvPr/>
          </p:nvSpPr>
          <p:spPr>
            <a:xfrm>
              <a:off x="6189632" y="3144968"/>
              <a:ext cx="229772" cy="395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52617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</a:t>
              </a:r>
              <a:endParaRPr lang="zh-CN" altLang="en-US" sz="600" dirty="0">
                <a:solidFill>
                  <a:srgbClr val="526175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99C32D81-9E9C-4A3B-B156-D71CC2EF6A90}"/>
              </a:ext>
            </a:extLst>
          </p:cNvPr>
          <p:cNvGrpSpPr/>
          <p:nvPr/>
        </p:nvGrpSpPr>
        <p:grpSpPr>
          <a:xfrm>
            <a:off x="4147404" y="3335405"/>
            <a:ext cx="208735" cy="187248"/>
            <a:chOff x="6085852" y="3873498"/>
            <a:chExt cx="447443" cy="401384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9BFA1166-2C1F-409D-9A73-3401F2C9694F}"/>
                </a:ext>
              </a:extLst>
            </p:cNvPr>
            <p:cNvGrpSpPr/>
            <p:nvPr/>
          </p:nvGrpSpPr>
          <p:grpSpPr>
            <a:xfrm>
              <a:off x="6085852" y="3873498"/>
              <a:ext cx="447443" cy="386402"/>
              <a:chOff x="3805463" y="588248"/>
              <a:chExt cx="1498768" cy="1294301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8E0CB1F3-8705-4080-B376-A903940F2BA4}"/>
                  </a:ext>
                </a:extLst>
              </p:cNvPr>
              <p:cNvSpPr/>
              <p:nvPr/>
            </p:nvSpPr>
            <p:spPr>
              <a:xfrm rot="1800000" flipH="1" flipV="1">
                <a:off x="3805463" y="588248"/>
                <a:ext cx="1498768" cy="1294301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5000">
                    <a:srgbClr val="FFFFFF"/>
                  </a:gs>
                  <a:gs pos="88000">
                    <a:srgbClr val="BFBFBF"/>
                  </a:gs>
                  <a:gs pos="59000">
                    <a:srgbClr val="D0D0D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000" dirty="0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2072DAEC-471B-43CA-B13F-CC9C4CA5EFA2}"/>
                  </a:ext>
                </a:extLst>
              </p:cNvPr>
              <p:cNvSpPr/>
              <p:nvPr/>
            </p:nvSpPr>
            <p:spPr>
              <a:xfrm rot="1800000" flipH="1" flipV="1">
                <a:off x="4016934" y="770870"/>
                <a:ext cx="1075829" cy="929057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16000">
                    <a:srgbClr val="BFBFBF"/>
                  </a:gs>
                  <a:gs pos="38000">
                    <a:srgbClr val="D0D0D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000" dirty="0"/>
              </a:p>
            </p:txBody>
          </p:sp>
        </p:grp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B9B8F022-A169-46CE-82F6-4E1BD3E710E2}"/>
                </a:ext>
              </a:extLst>
            </p:cNvPr>
            <p:cNvSpPr txBox="1"/>
            <p:nvPr/>
          </p:nvSpPr>
          <p:spPr>
            <a:xfrm>
              <a:off x="6186234" y="3879033"/>
              <a:ext cx="229772" cy="395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52617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</a:t>
              </a:r>
              <a:endParaRPr lang="zh-CN" altLang="en-US" sz="600" dirty="0">
                <a:solidFill>
                  <a:srgbClr val="526175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6682BB68-F3A6-4E53-B51E-5222E05FBE0D}"/>
              </a:ext>
            </a:extLst>
          </p:cNvPr>
          <p:cNvGrpSpPr/>
          <p:nvPr/>
        </p:nvGrpSpPr>
        <p:grpSpPr>
          <a:xfrm>
            <a:off x="4147404" y="3727447"/>
            <a:ext cx="208735" cy="189547"/>
            <a:chOff x="6085852" y="4606319"/>
            <a:chExt cx="447443" cy="406312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6085648D-AACD-4A7D-A1FC-DD88C7A90FDC}"/>
                </a:ext>
              </a:extLst>
            </p:cNvPr>
            <p:cNvGrpSpPr/>
            <p:nvPr/>
          </p:nvGrpSpPr>
          <p:grpSpPr>
            <a:xfrm>
              <a:off x="6085852" y="4606319"/>
              <a:ext cx="447443" cy="386402"/>
              <a:chOff x="3805463" y="588248"/>
              <a:chExt cx="1498768" cy="1294301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82B581DF-4F50-434D-B890-6EB17A6D98BC}"/>
                  </a:ext>
                </a:extLst>
              </p:cNvPr>
              <p:cNvSpPr/>
              <p:nvPr/>
            </p:nvSpPr>
            <p:spPr>
              <a:xfrm rot="1800000" flipH="1" flipV="1">
                <a:off x="3805463" y="588248"/>
                <a:ext cx="1498768" cy="1294301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5000">
                    <a:srgbClr val="DEC796"/>
                  </a:gs>
                  <a:gs pos="88000">
                    <a:srgbClr val="CB9349"/>
                  </a:gs>
                  <a:gs pos="40000">
                    <a:srgbClr val="CBA56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000" dirty="0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29A49CAA-7A66-4DC6-9246-25783829AF00}"/>
                  </a:ext>
                </a:extLst>
              </p:cNvPr>
              <p:cNvSpPr/>
              <p:nvPr/>
            </p:nvSpPr>
            <p:spPr>
              <a:xfrm rot="1800000" flipH="1" flipV="1">
                <a:off x="4016934" y="770870"/>
                <a:ext cx="1075829" cy="929057"/>
              </a:xfrm>
              <a:custGeom>
                <a:avLst/>
                <a:gdLst>
                  <a:gd name="connsiteX0" fmla="*/ 1448309 w 5823716"/>
                  <a:gd name="connsiteY0" fmla="*/ 0 h 5029200"/>
                  <a:gd name="connsiteX1" fmla="*/ 4365247 w 5823716"/>
                  <a:gd name="connsiteY1" fmla="*/ 0 h 5029200"/>
                  <a:gd name="connsiteX2" fmla="*/ 5823716 w 5823716"/>
                  <a:gd name="connsiteY2" fmla="*/ 2514600 h 5029200"/>
                  <a:gd name="connsiteX3" fmla="*/ 5813556 w 5823716"/>
                  <a:gd name="connsiteY3" fmla="*/ 2514600 h 5029200"/>
                  <a:gd name="connsiteX4" fmla="*/ 4360167 w 5823716"/>
                  <a:gd name="connsiteY4" fmla="*/ 5020442 h 5029200"/>
                  <a:gd name="connsiteX5" fmla="*/ 4365247 w 5823716"/>
                  <a:gd name="connsiteY5" fmla="*/ 5029200 h 5029200"/>
                  <a:gd name="connsiteX6" fmla="*/ 4355087 w 5823716"/>
                  <a:gd name="connsiteY6" fmla="*/ 5029200 h 5029200"/>
                  <a:gd name="connsiteX7" fmla="*/ 1458469 w 5823716"/>
                  <a:gd name="connsiteY7" fmla="*/ 5029200 h 5029200"/>
                  <a:gd name="connsiteX8" fmla="*/ 1448309 w 5823716"/>
                  <a:gd name="connsiteY8" fmla="*/ 5029200 h 5029200"/>
                  <a:gd name="connsiteX9" fmla="*/ 1453389 w 5823716"/>
                  <a:gd name="connsiteY9" fmla="*/ 5020442 h 5029200"/>
                  <a:gd name="connsiteX10" fmla="*/ 0 w 5823716"/>
                  <a:gd name="connsiteY10" fmla="*/ 2514600 h 5029200"/>
                  <a:gd name="connsiteX11" fmla="*/ 1453389 w 5823716"/>
                  <a:gd name="connsiteY11" fmla="*/ 8759 h 50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3716" h="5029200">
                    <a:moveTo>
                      <a:pt x="1448309" y="0"/>
                    </a:moveTo>
                    <a:lnTo>
                      <a:pt x="4365247" y="0"/>
                    </a:lnTo>
                    <a:lnTo>
                      <a:pt x="5823716" y="2514600"/>
                    </a:lnTo>
                    <a:lnTo>
                      <a:pt x="5813556" y="2514600"/>
                    </a:lnTo>
                    <a:lnTo>
                      <a:pt x="4360167" y="5020442"/>
                    </a:lnTo>
                    <a:lnTo>
                      <a:pt x="4365247" y="5029200"/>
                    </a:lnTo>
                    <a:lnTo>
                      <a:pt x="4355087" y="5029200"/>
                    </a:lnTo>
                    <a:lnTo>
                      <a:pt x="1458469" y="5029200"/>
                    </a:lnTo>
                    <a:lnTo>
                      <a:pt x="1448309" y="5029200"/>
                    </a:lnTo>
                    <a:lnTo>
                      <a:pt x="1453389" y="5020442"/>
                    </a:lnTo>
                    <a:lnTo>
                      <a:pt x="0" y="2514600"/>
                    </a:lnTo>
                    <a:lnTo>
                      <a:pt x="1453389" y="8759"/>
                    </a:lnTo>
                    <a:close/>
                  </a:path>
                </a:pathLst>
              </a:custGeom>
              <a:gradFill>
                <a:gsLst>
                  <a:gs pos="100000">
                    <a:srgbClr val="DEC796"/>
                  </a:gs>
                  <a:gs pos="16000">
                    <a:srgbClr val="CB9349"/>
                  </a:gs>
                  <a:gs pos="60000">
                    <a:srgbClr val="CBA56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000" dirty="0"/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7C93F84B-AF6C-401C-8079-BE5D2F14D280}"/>
                </a:ext>
              </a:extLst>
            </p:cNvPr>
            <p:cNvSpPr txBox="1"/>
            <p:nvPr/>
          </p:nvSpPr>
          <p:spPr>
            <a:xfrm>
              <a:off x="6193754" y="4616782"/>
              <a:ext cx="229772" cy="395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52617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</a:t>
              </a:r>
              <a:endParaRPr lang="zh-CN" altLang="en-US" sz="600" dirty="0">
                <a:solidFill>
                  <a:srgbClr val="526175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94164E6-6142-4CC5-91B5-EAEC62E940A2}"/>
              </a:ext>
            </a:extLst>
          </p:cNvPr>
          <p:cNvSpPr txBox="1"/>
          <p:nvPr/>
        </p:nvSpPr>
        <p:spPr>
          <a:xfrm>
            <a:off x="4344409" y="2887602"/>
            <a:ext cx="928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spc="5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无线投屏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1E40010A-0D74-4236-9109-7FD28462C317}"/>
              </a:ext>
            </a:extLst>
          </p:cNvPr>
          <p:cNvSpPr txBox="1"/>
          <p:nvPr/>
        </p:nvSpPr>
        <p:spPr>
          <a:xfrm>
            <a:off x="4344409" y="3284343"/>
            <a:ext cx="742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spc="5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性价比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3426C2A9-6A58-4561-A090-54544758FACA}"/>
              </a:ext>
            </a:extLst>
          </p:cNvPr>
          <p:cNvSpPr txBox="1"/>
          <p:nvPr/>
        </p:nvSpPr>
        <p:spPr>
          <a:xfrm>
            <a:off x="4344409" y="3681083"/>
            <a:ext cx="742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spc="5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高亮度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1A29BB0A-DDEC-404B-B5BA-ED7DF3B40264}"/>
              </a:ext>
            </a:extLst>
          </p:cNvPr>
          <p:cNvSpPr txBox="1"/>
          <p:nvPr/>
        </p:nvSpPr>
        <p:spPr>
          <a:xfrm>
            <a:off x="5355901" y="2871740"/>
            <a:ext cx="632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19.1</a:t>
            </a:r>
            <a:r>
              <a:rPr lang="en-US" altLang="zh-CN" sz="8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0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%</a:t>
            </a:r>
            <a:endParaRPr lang="zh-CN" altLang="en-US" sz="1000" dirty="0">
              <a:solidFill>
                <a:srgbClr val="ECBFF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6289F0D8-F3D2-4D43-B6C6-74A0BF603B72}"/>
              </a:ext>
            </a:extLst>
          </p:cNvPr>
          <p:cNvSpPr txBox="1"/>
          <p:nvPr/>
        </p:nvSpPr>
        <p:spPr>
          <a:xfrm>
            <a:off x="5355901" y="3277505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18.5</a:t>
            </a:r>
            <a:r>
              <a:rPr lang="en-US" altLang="zh-CN" sz="8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0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%</a:t>
            </a:r>
            <a:endParaRPr lang="zh-CN" altLang="en-US" sz="1000" dirty="0">
              <a:solidFill>
                <a:srgbClr val="ECBFF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C37F8DF5-0231-478B-8CEC-4F5D46BD4DFC}"/>
              </a:ext>
            </a:extLst>
          </p:cNvPr>
          <p:cNvSpPr txBox="1"/>
          <p:nvPr/>
        </p:nvSpPr>
        <p:spPr>
          <a:xfrm>
            <a:off x="5355901" y="3667405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15.0</a:t>
            </a:r>
            <a:r>
              <a:rPr lang="en-US" altLang="zh-CN" sz="8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r>
              <a:rPr lang="en-US" altLang="zh-CN" sz="1000" dirty="0">
                <a:solidFill>
                  <a:srgbClr val="ECBFF8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%</a:t>
            </a:r>
            <a:endParaRPr lang="zh-CN" altLang="en-US" sz="1000" dirty="0">
              <a:solidFill>
                <a:srgbClr val="ECBFF8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28672B21-0D6F-4543-8469-0CDED5E3DE18}"/>
              </a:ext>
            </a:extLst>
          </p:cNvPr>
          <p:cNvSpPr txBox="1"/>
          <p:nvPr/>
        </p:nvSpPr>
        <p:spPr>
          <a:xfrm>
            <a:off x="3824420" y="2944845"/>
            <a:ext cx="34817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" spc="5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TOP</a:t>
            </a:r>
            <a:endParaRPr lang="zh-CN" altLang="en-US" sz="600" spc="50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5B52553B-338B-4C95-9471-FAF763CBD927}"/>
              </a:ext>
            </a:extLst>
          </p:cNvPr>
          <p:cNvSpPr txBox="1"/>
          <p:nvPr/>
        </p:nvSpPr>
        <p:spPr>
          <a:xfrm>
            <a:off x="3824420" y="3340071"/>
            <a:ext cx="34817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" spc="5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TOP</a:t>
            </a:r>
            <a:endParaRPr lang="zh-CN" altLang="en-US" sz="600" spc="50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54242D38-7B0B-4076-820B-45FC5F88A736}"/>
              </a:ext>
            </a:extLst>
          </p:cNvPr>
          <p:cNvSpPr txBox="1"/>
          <p:nvPr/>
        </p:nvSpPr>
        <p:spPr>
          <a:xfrm>
            <a:off x="3824420" y="3735298"/>
            <a:ext cx="34817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" spc="5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TOP</a:t>
            </a:r>
            <a:endParaRPr lang="zh-CN" altLang="en-US" sz="600" spc="50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6D469760-AB19-4AA6-B59F-9E3308DD4D3C}"/>
              </a:ext>
            </a:extLst>
          </p:cNvPr>
          <p:cNvGrpSpPr/>
          <p:nvPr/>
        </p:nvGrpSpPr>
        <p:grpSpPr>
          <a:xfrm flipH="1">
            <a:off x="387864" y="2587743"/>
            <a:ext cx="2820820" cy="400110"/>
            <a:chOff x="387864" y="2738218"/>
            <a:chExt cx="2820820" cy="400110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xmlns="" id="{45A7A830-62EC-4731-9510-69FA92D95D87}"/>
                </a:ext>
              </a:extLst>
            </p:cNvPr>
            <p:cNvSpPr txBox="1"/>
            <p:nvPr/>
          </p:nvSpPr>
          <p:spPr>
            <a:xfrm>
              <a:off x="1352086" y="2738218"/>
              <a:ext cx="18565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bg1"/>
                      </a:gs>
                      <a:gs pos="20000">
                        <a:srgbClr val="FBCCFE"/>
                      </a:gs>
                      <a:gs pos="50000">
                        <a:srgbClr val="7855C7"/>
                      </a:gs>
                      <a:gs pos="100000">
                        <a:schemeClr val="bg1"/>
                      </a:gs>
                      <a:gs pos="80000">
                        <a:srgbClr val="FBCCFE"/>
                      </a:gs>
                    </a:gsLst>
                    <a:lin ang="2700000" scaled="0"/>
                  </a:gradFill>
                  <a:effectLst>
                    <a:glow rad="127000">
                      <a:schemeClr val="tx1">
                        <a:alpha val="10000"/>
                      </a:schemeClr>
                    </a:glo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Arial" panose="020B0604020202020204" pitchFamily="34" charset="0"/>
                </a:rPr>
                <a:t>购买力决定因素</a:t>
              </a: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752303EF-CCA5-4A96-A7B0-D6FA11CBB230}"/>
                </a:ext>
              </a:extLst>
            </p:cNvPr>
            <p:cNvGrpSpPr/>
            <p:nvPr/>
          </p:nvGrpSpPr>
          <p:grpSpPr>
            <a:xfrm>
              <a:off x="387864" y="2848307"/>
              <a:ext cx="910608" cy="151200"/>
              <a:chOff x="366756" y="2754523"/>
              <a:chExt cx="910608" cy="151200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xmlns="" id="{8CA0E8EF-2D6B-4347-8848-DFB3A61614BC}"/>
                  </a:ext>
                </a:extLst>
              </p:cNvPr>
              <p:cNvGrpSpPr/>
              <p:nvPr/>
            </p:nvGrpSpPr>
            <p:grpSpPr>
              <a:xfrm>
                <a:off x="707332" y="2767114"/>
                <a:ext cx="119910" cy="119910"/>
                <a:chOff x="906375" y="6015181"/>
                <a:chExt cx="212428" cy="212428"/>
              </a:xfrm>
            </p:grpSpPr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xmlns="" id="{98F67233-247D-458A-9B0F-5663EAA22814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xmlns="" id="{6734BDBF-A6BC-4B8C-8D08-361A1AA345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xmlns="" id="{471D503C-52D2-4769-8534-84CB7771A006}"/>
                  </a:ext>
                </a:extLst>
              </p:cNvPr>
              <p:cNvGrpSpPr/>
              <p:nvPr/>
            </p:nvGrpSpPr>
            <p:grpSpPr>
              <a:xfrm>
                <a:off x="910753" y="2761119"/>
                <a:ext cx="131901" cy="131901"/>
                <a:chOff x="906375" y="6015181"/>
                <a:chExt cx="212428" cy="212428"/>
              </a:xfrm>
            </p:grpSpPr>
            <p:sp>
              <p:nvSpPr>
                <p:cNvPr id="129" name="矩形 128">
                  <a:extLst>
                    <a:ext uri="{FF2B5EF4-FFF2-40B4-BE49-F238E27FC236}">
                      <a16:creationId xmlns:a16="http://schemas.microsoft.com/office/drawing/2014/main" xmlns="" id="{23871D03-6F0C-47D8-84EB-6CA916D36779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2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xmlns="" id="{429163AE-CA25-49BC-964A-40654D8663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25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xmlns="" id="{F2A031C0-E2CB-4478-925F-F690A789C5FB}"/>
                  </a:ext>
                </a:extLst>
              </p:cNvPr>
              <p:cNvGrpSpPr/>
              <p:nvPr/>
            </p:nvGrpSpPr>
            <p:grpSpPr>
              <a:xfrm>
                <a:off x="1126164" y="2754523"/>
                <a:ext cx="151200" cy="151200"/>
                <a:chOff x="906375" y="6015181"/>
                <a:chExt cx="212428" cy="212428"/>
              </a:xfrm>
            </p:grpSpPr>
            <p:sp>
              <p:nvSpPr>
                <p:cNvPr id="127" name="矩形 126">
                  <a:extLst>
                    <a:ext uri="{FF2B5EF4-FFF2-40B4-BE49-F238E27FC236}">
                      <a16:creationId xmlns:a16="http://schemas.microsoft.com/office/drawing/2014/main" xmlns="" id="{CA5E3047-14D8-4E8F-BA9B-E677203501FF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xmlns="" id="{EA551790-FC3B-4511-B91C-7E3F580F87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4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xmlns="" id="{1BA036A0-4DAB-4183-8B18-8E3DE984C244}"/>
                  </a:ext>
                </a:extLst>
              </p:cNvPr>
              <p:cNvGrpSpPr/>
              <p:nvPr/>
            </p:nvGrpSpPr>
            <p:grpSpPr>
              <a:xfrm>
                <a:off x="524722" y="2777520"/>
                <a:ext cx="99099" cy="99099"/>
                <a:chOff x="906375" y="6015181"/>
                <a:chExt cx="212428" cy="212428"/>
              </a:xfrm>
            </p:grpSpPr>
            <p:sp>
              <p:nvSpPr>
                <p:cNvPr id="125" name="矩形 124">
                  <a:extLst>
                    <a:ext uri="{FF2B5EF4-FFF2-40B4-BE49-F238E27FC236}">
                      <a16:creationId xmlns:a16="http://schemas.microsoft.com/office/drawing/2014/main" xmlns="" id="{ED847D6B-AFB3-4A5F-A52A-B185183D9940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xmlns="" id="{0DD305E3-D7C5-497F-AD5F-8D76E5573E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xmlns="" id="{CB1EFC44-C3CE-4C57-A920-A65493799B76}"/>
                  </a:ext>
                </a:extLst>
              </p:cNvPr>
              <p:cNvGrpSpPr/>
              <p:nvPr/>
            </p:nvGrpSpPr>
            <p:grpSpPr>
              <a:xfrm>
                <a:off x="366756" y="2789842"/>
                <a:ext cx="74455" cy="74455"/>
                <a:chOff x="906375" y="6015181"/>
                <a:chExt cx="212428" cy="212428"/>
              </a:xfrm>
            </p:grpSpPr>
            <p:sp>
              <p:nvSpPr>
                <p:cNvPr id="123" name="矩形 122">
                  <a:extLst>
                    <a:ext uri="{FF2B5EF4-FFF2-40B4-BE49-F238E27FC236}">
                      <a16:creationId xmlns:a16="http://schemas.microsoft.com/office/drawing/2014/main" xmlns="" id="{4A6CD5BC-9838-405C-ADEE-F999D86E1D0D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xmlns="" id="{745BEB53-3706-44B2-A84B-38849E4D80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FBCF7DA7-B298-46FB-A5A5-FF9F9197CA63}"/>
              </a:ext>
            </a:extLst>
          </p:cNvPr>
          <p:cNvGrpSpPr/>
          <p:nvPr/>
        </p:nvGrpSpPr>
        <p:grpSpPr>
          <a:xfrm flipH="1">
            <a:off x="8982982" y="2587743"/>
            <a:ext cx="2821154" cy="400110"/>
            <a:chOff x="8982982" y="2738218"/>
            <a:chExt cx="2821154" cy="400110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C83EA6D3-2FFF-465C-BC38-A9F13C0F7998}"/>
                </a:ext>
              </a:extLst>
            </p:cNvPr>
            <p:cNvGrpSpPr/>
            <p:nvPr/>
          </p:nvGrpSpPr>
          <p:grpSpPr>
            <a:xfrm flipH="1">
              <a:off x="10893528" y="2848307"/>
              <a:ext cx="910608" cy="151200"/>
              <a:chOff x="366756" y="2754523"/>
              <a:chExt cx="910608" cy="151200"/>
            </a:xfrm>
          </p:grpSpPr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xmlns="" id="{4AFAB2CC-DD5E-4E41-B937-8C84878D7637}"/>
                  </a:ext>
                </a:extLst>
              </p:cNvPr>
              <p:cNvGrpSpPr/>
              <p:nvPr/>
            </p:nvGrpSpPr>
            <p:grpSpPr>
              <a:xfrm>
                <a:off x="707332" y="2767114"/>
                <a:ext cx="119910" cy="119910"/>
                <a:chOff x="906375" y="6015181"/>
                <a:chExt cx="212428" cy="212428"/>
              </a:xfrm>
            </p:grpSpPr>
            <p:sp>
              <p:nvSpPr>
                <p:cNvPr id="149" name="矩形 148">
                  <a:extLst>
                    <a:ext uri="{FF2B5EF4-FFF2-40B4-BE49-F238E27FC236}">
                      <a16:creationId xmlns:a16="http://schemas.microsoft.com/office/drawing/2014/main" xmlns="" id="{DF0BAB9B-C4BC-4391-B232-8276AE26AB1B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xmlns="" id="{B9FC0ABD-BE57-469D-800C-7C3262EB9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xmlns="" id="{3CCC035B-258C-4236-B0E4-3D5F2A137AD8}"/>
                  </a:ext>
                </a:extLst>
              </p:cNvPr>
              <p:cNvGrpSpPr/>
              <p:nvPr/>
            </p:nvGrpSpPr>
            <p:grpSpPr>
              <a:xfrm>
                <a:off x="910753" y="2761119"/>
                <a:ext cx="131901" cy="131901"/>
                <a:chOff x="906375" y="6015181"/>
                <a:chExt cx="212428" cy="212428"/>
              </a:xfrm>
            </p:grpSpPr>
            <p:sp>
              <p:nvSpPr>
                <p:cNvPr id="147" name="矩形 146">
                  <a:extLst>
                    <a:ext uri="{FF2B5EF4-FFF2-40B4-BE49-F238E27FC236}">
                      <a16:creationId xmlns:a16="http://schemas.microsoft.com/office/drawing/2014/main" xmlns="" id="{FF423624-4D08-4E81-BE35-99EF78ABA67C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2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xmlns="" id="{2183A793-64EB-4F4E-9059-D3CA39EAD2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25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xmlns="" id="{6CAB807D-7DF2-4A67-8C16-D08EC767930A}"/>
                  </a:ext>
                </a:extLst>
              </p:cNvPr>
              <p:cNvGrpSpPr/>
              <p:nvPr/>
            </p:nvGrpSpPr>
            <p:grpSpPr>
              <a:xfrm>
                <a:off x="1126164" y="2754523"/>
                <a:ext cx="151200" cy="151200"/>
                <a:chOff x="906375" y="6015181"/>
                <a:chExt cx="212428" cy="212428"/>
              </a:xfrm>
            </p:grpSpPr>
            <p:sp>
              <p:nvSpPr>
                <p:cNvPr id="145" name="矩形 144">
                  <a:extLst>
                    <a:ext uri="{FF2B5EF4-FFF2-40B4-BE49-F238E27FC236}">
                      <a16:creationId xmlns:a16="http://schemas.microsoft.com/office/drawing/2014/main" xmlns="" id="{F8912D41-57C9-4479-BC3D-6DF7BEEEFC77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xmlns="" id="{6F16966C-A448-448F-B37C-7D88F78B03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4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xmlns="" id="{D9BB5199-2981-4A41-91E9-0F23F8876F2C}"/>
                  </a:ext>
                </a:extLst>
              </p:cNvPr>
              <p:cNvGrpSpPr/>
              <p:nvPr/>
            </p:nvGrpSpPr>
            <p:grpSpPr>
              <a:xfrm>
                <a:off x="524722" y="2777520"/>
                <a:ext cx="99099" cy="99099"/>
                <a:chOff x="906375" y="6015181"/>
                <a:chExt cx="212428" cy="212428"/>
              </a:xfrm>
            </p:grpSpPr>
            <p:sp>
              <p:nvSpPr>
                <p:cNvPr id="143" name="矩形 142">
                  <a:extLst>
                    <a:ext uri="{FF2B5EF4-FFF2-40B4-BE49-F238E27FC236}">
                      <a16:creationId xmlns:a16="http://schemas.microsoft.com/office/drawing/2014/main" xmlns="" id="{EB102FBA-AABB-43B2-9C3B-ACC9F1C3B9D4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xmlns="" id="{E89D49C8-85F5-4161-99F1-CE86596906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xmlns="" id="{B0E2BE26-8613-46A1-8BA9-694EDE1C7E2A}"/>
                  </a:ext>
                </a:extLst>
              </p:cNvPr>
              <p:cNvGrpSpPr/>
              <p:nvPr/>
            </p:nvGrpSpPr>
            <p:grpSpPr>
              <a:xfrm>
                <a:off x="366756" y="2789842"/>
                <a:ext cx="74455" cy="74455"/>
                <a:chOff x="906375" y="6015181"/>
                <a:chExt cx="212428" cy="212428"/>
              </a:xfrm>
            </p:grpSpPr>
            <p:sp>
              <p:nvSpPr>
                <p:cNvPr id="141" name="矩形 140">
                  <a:extLst>
                    <a:ext uri="{FF2B5EF4-FFF2-40B4-BE49-F238E27FC236}">
                      <a16:creationId xmlns:a16="http://schemas.microsoft.com/office/drawing/2014/main" xmlns="" id="{E841009C-7BED-42AD-B006-5AE9B12EDAEE}"/>
                    </a:ext>
                  </a:extLst>
                </p:cNvPr>
                <p:cNvSpPr/>
                <p:nvPr/>
              </p:nvSpPr>
              <p:spPr>
                <a:xfrm>
                  <a:off x="906375" y="6015181"/>
                  <a:ext cx="212428" cy="212428"/>
                </a:xfrm>
                <a:prstGeom prst="rect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xmlns="" id="{86C1627A-F195-4508-A1E7-9A1C86D0BB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6375" y="6015182"/>
                  <a:ext cx="212426" cy="212427"/>
                </a:xfrm>
                <a:prstGeom prst="line">
                  <a:avLst/>
                </a:prstGeom>
                <a:noFill/>
                <a:ln w="3175">
                  <a:solidFill>
                    <a:srgbClr val="ECBFF8">
                      <a:alpha val="10000"/>
                    </a:srgb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13A29655-5003-40CE-B39F-EA18A003D58A}"/>
                </a:ext>
              </a:extLst>
            </p:cNvPr>
            <p:cNvSpPr txBox="1"/>
            <p:nvPr/>
          </p:nvSpPr>
          <p:spPr>
            <a:xfrm>
              <a:off x="8982982" y="2738218"/>
              <a:ext cx="18565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bg1"/>
                      </a:gs>
                      <a:gs pos="20000">
                        <a:srgbClr val="FBCCFE"/>
                      </a:gs>
                      <a:gs pos="50000">
                        <a:srgbClr val="7855C7"/>
                      </a:gs>
                      <a:gs pos="100000">
                        <a:schemeClr val="bg1"/>
                      </a:gs>
                      <a:gs pos="80000">
                        <a:srgbClr val="FBCCFE"/>
                      </a:gs>
                    </a:gsLst>
                    <a:lin ang="2700000" scaled="0"/>
                  </a:gradFill>
                  <a:effectLst>
                    <a:glow rad="127000">
                      <a:schemeClr val="tx1">
                        <a:alpha val="10000"/>
                      </a:schemeClr>
                    </a:glo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Arial" panose="020B0604020202020204" pitchFamily="34" charset="0"/>
                </a:rPr>
                <a:t>用户评价区热词</a:t>
              </a: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47B09FE5-9BD4-450C-8C81-4971AF032C9B}"/>
              </a:ext>
            </a:extLst>
          </p:cNvPr>
          <p:cNvSpPr txBox="1"/>
          <p:nvPr/>
        </p:nvSpPr>
        <p:spPr>
          <a:xfrm>
            <a:off x="4799356" y="419504"/>
            <a:ext cx="3507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gradFill>
                  <a:gsLst>
                    <a:gs pos="0">
                      <a:schemeClr val="bg1"/>
                    </a:gs>
                    <a:gs pos="20000">
                      <a:srgbClr val="FBCCFE"/>
                    </a:gs>
                    <a:gs pos="50000">
                      <a:srgbClr val="7855C7"/>
                    </a:gs>
                    <a:gs pos="100000">
                      <a:schemeClr val="bg1"/>
                    </a:gs>
                    <a:gs pos="80000">
                      <a:srgbClr val="FBCCFE"/>
                    </a:gs>
                  </a:gsLst>
                  <a:lin ang="2700000" scaled="0"/>
                </a:gradFill>
                <a:effectLst>
                  <a:glow rad="127000">
                    <a:schemeClr val="tx1">
                      <a:alpha val="10000"/>
                    </a:schemeClr>
                  </a:glo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Arial" panose="020B0604020202020204" pitchFamily="34" charset="0"/>
              </a:rPr>
              <a:t>E540</a:t>
            </a:r>
            <a:r>
              <a:rPr lang="zh-CN" altLang="en-US" sz="3600" spc="300" dirty="0">
                <a:gradFill>
                  <a:gsLst>
                    <a:gs pos="0">
                      <a:schemeClr val="bg1"/>
                    </a:gs>
                    <a:gs pos="20000">
                      <a:srgbClr val="FBCCFE"/>
                    </a:gs>
                    <a:gs pos="50000">
                      <a:srgbClr val="7855C7"/>
                    </a:gs>
                    <a:gs pos="100000">
                      <a:schemeClr val="bg1"/>
                    </a:gs>
                    <a:gs pos="80000">
                      <a:srgbClr val="FBCCFE"/>
                    </a:gs>
                  </a:gsLst>
                  <a:lin ang="2700000" scaled="0"/>
                </a:gradFill>
                <a:effectLst>
                  <a:glow rad="127000">
                    <a:schemeClr val="tx1">
                      <a:alpha val="10000"/>
                    </a:schemeClr>
                  </a:glo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Arial" panose="020B0604020202020204" pitchFamily="34" charset="0"/>
              </a:rPr>
              <a:t>调研结果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E9EA0461-9242-4D1F-AC0E-DDD9EC6608A8}"/>
              </a:ext>
            </a:extLst>
          </p:cNvPr>
          <p:cNvGrpSpPr/>
          <p:nvPr/>
        </p:nvGrpSpPr>
        <p:grpSpPr>
          <a:xfrm>
            <a:off x="8557077" y="3280056"/>
            <a:ext cx="837983" cy="501645"/>
            <a:chOff x="8445317" y="3234336"/>
            <a:chExt cx="837983" cy="501645"/>
          </a:xfrm>
        </p:grpSpPr>
        <p:sp>
          <p:nvSpPr>
            <p:cNvPr id="153" name="任意多边形: 形状 225">
              <a:extLst>
                <a:ext uri="{FF2B5EF4-FFF2-40B4-BE49-F238E27FC236}">
                  <a16:creationId xmlns:a16="http://schemas.microsoft.com/office/drawing/2014/main" xmlns="" id="{12B325DC-2479-41E1-81C5-BB366F23E465}"/>
                </a:ext>
              </a:extLst>
            </p:cNvPr>
            <p:cNvSpPr/>
            <p:nvPr/>
          </p:nvSpPr>
          <p:spPr>
            <a:xfrm>
              <a:off x="8523293" y="3378343"/>
              <a:ext cx="760007" cy="2737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0000" rtlCol="0" anchor="ctr"/>
            <a:lstStyle/>
            <a:p>
              <a:pPr algn="ctr"/>
              <a:r>
                <a:rPr lang="zh-CN" altLang="en-US" sz="1400" dirty="0"/>
                <a:t>   </a:t>
              </a:r>
              <a:r>
                <a:rPr lang="zh-CN" altLang="en-US" sz="1400" b="1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亮度</a:t>
              </a:r>
            </a:p>
          </p:txBody>
        </p:sp>
        <p:pic>
          <p:nvPicPr>
            <p:cNvPr id="154" name="图形 153">
              <a:extLst>
                <a:ext uri="{FF2B5EF4-FFF2-40B4-BE49-F238E27FC236}">
                  <a16:creationId xmlns:a16="http://schemas.microsoft.com/office/drawing/2014/main" xmlns="" id="{8D38D7CF-2672-42EC-84BC-FCF0D5CE3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8519364" y="3378785"/>
              <a:ext cx="212747" cy="212747"/>
            </a:xfrm>
            <a:prstGeom prst="rect">
              <a:avLst/>
            </a:prstGeom>
          </p:spPr>
        </p:pic>
        <p:pic>
          <p:nvPicPr>
            <p:cNvPr id="155" name="图形 154">
              <a:extLst>
                <a:ext uri="{FF2B5EF4-FFF2-40B4-BE49-F238E27FC236}">
                  <a16:creationId xmlns:a16="http://schemas.microsoft.com/office/drawing/2014/main" xmlns="" id="{E16F643B-ED23-4EC4-B48A-E6BE31038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8445317" y="3234336"/>
              <a:ext cx="501645" cy="501645"/>
            </a:xfrm>
            <a:prstGeom prst="rect">
              <a:avLst/>
            </a:prstGeom>
          </p:spPr>
        </p:pic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E66074EB-C2C8-4BBB-A138-3D2AFA026825}"/>
              </a:ext>
            </a:extLst>
          </p:cNvPr>
          <p:cNvGrpSpPr/>
          <p:nvPr/>
        </p:nvGrpSpPr>
        <p:grpSpPr>
          <a:xfrm>
            <a:off x="8515673" y="3834997"/>
            <a:ext cx="760007" cy="349899"/>
            <a:chOff x="8515673" y="3763694"/>
            <a:chExt cx="760007" cy="349899"/>
          </a:xfrm>
        </p:grpSpPr>
        <p:pic>
          <p:nvPicPr>
            <p:cNvPr id="157" name="图形 156">
              <a:extLst>
                <a:ext uri="{FF2B5EF4-FFF2-40B4-BE49-F238E27FC236}">
                  <a16:creationId xmlns:a16="http://schemas.microsoft.com/office/drawing/2014/main" xmlns="" id="{15C1A7C6-BB03-4FAA-9F73-9A3D8D1B1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8519364" y="3763694"/>
              <a:ext cx="324187" cy="322567"/>
            </a:xfrm>
            <a:prstGeom prst="rect">
              <a:avLst/>
            </a:prstGeom>
          </p:spPr>
        </p:pic>
        <p:sp>
          <p:nvSpPr>
            <p:cNvPr id="158" name="任意多边形: 形状 225">
              <a:extLst>
                <a:ext uri="{FF2B5EF4-FFF2-40B4-BE49-F238E27FC236}">
                  <a16:creationId xmlns:a16="http://schemas.microsoft.com/office/drawing/2014/main" xmlns="" id="{EFC83884-9828-44F9-85E8-5C4DAE9A791B}"/>
                </a:ext>
              </a:extLst>
            </p:cNvPr>
            <p:cNvSpPr/>
            <p:nvPr/>
          </p:nvSpPr>
          <p:spPr>
            <a:xfrm>
              <a:off x="8515673" y="3839805"/>
              <a:ext cx="760007" cy="2737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0000" rtlCol="0" anchor="ctr"/>
            <a:lstStyle/>
            <a:p>
              <a:pPr algn="ctr"/>
              <a:r>
                <a:rPr lang="zh-CN" altLang="en-US" sz="1400" dirty="0"/>
                <a:t>   </a:t>
              </a:r>
              <a:r>
                <a:rPr lang="zh-CN" altLang="en-US" sz="1400" b="1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</a:t>
              </a:r>
            </a:p>
          </p:txBody>
        </p:sp>
        <p:pic>
          <p:nvPicPr>
            <p:cNvPr id="159" name="图形 158">
              <a:extLst>
                <a:ext uri="{FF2B5EF4-FFF2-40B4-BE49-F238E27FC236}">
                  <a16:creationId xmlns:a16="http://schemas.microsoft.com/office/drawing/2014/main" xmlns="" id="{C5D75F69-15CE-4631-A471-7B49EAE2C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p:blipFill>
          <p:spPr>
            <a:xfrm>
              <a:off x="8551281" y="3874233"/>
              <a:ext cx="145309" cy="144583"/>
            </a:xfrm>
            <a:prstGeom prst="rect">
              <a:avLst/>
            </a:prstGeom>
          </p:spPr>
        </p:pic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D7887180-BE73-43E5-B9F5-C06763175CE0}"/>
              </a:ext>
            </a:extLst>
          </p:cNvPr>
          <p:cNvGrpSpPr/>
          <p:nvPr/>
        </p:nvGrpSpPr>
        <p:grpSpPr>
          <a:xfrm>
            <a:off x="8515673" y="4337252"/>
            <a:ext cx="760007" cy="326813"/>
            <a:chOff x="8515673" y="4135447"/>
            <a:chExt cx="760007" cy="326813"/>
          </a:xfrm>
        </p:grpSpPr>
        <p:pic>
          <p:nvPicPr>
            <p:cNvPr id="161" name="图形 160">
              <a:extLst>
                <a:ext uri="{FF2B5EF4-FFF2-40B4-BE49-F238E27FC236}">
                  <a16:creationId xmlns:a16="http://schemas.microsoft.com/office/drawing/2014/main" xmlns="" id="{DCEAD9CA-E90E-4983-87F4-C1FBD963A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p:blipFill>
          <p:spPr>
            <a:xfrm>
              <a:off x="8524329" y="4135447"/>
              <a:ext cx="326813" cy="326813"/>
            </a:xfrm>
            <a:prstGeom prst="rect">
              <a:avLst/>
            </a:prstGeom>
          </p:spPr>
        </p:pic>
        <p:sp>
          <p:nvSpPr>
            <p:cNvPr id="162" name="任意多边形: 形状 225">
              <a:extLst>
                <a:ext uri="{FF2B5EF4-FFF2-40B4-BE49-F238E27FC236}">
                  <a16:creationId xmlns:a16="http://schemas.microsoft.com/office/drawing/2014/main" xmlns="" id="{09E8D707-81EE-47DA-A619-4F46A53C7344}"/>
                </a:ext>
              </a:extLst>
            </p:cNvPr>
            <p:cNvSpPr/>
            <p:nvPr/>
          </p:nvSpPr>
          <p:spPr>
            <a:xfrm>
              <a:off x="8515673" y="4180026"/>
              <a:ext cx="760007" cy="2737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0000" rtlCol="0" anchor="ctr"/>
            <a:lstStyle/>
            <a:p>
              <a:pPr algn="ctr"/>
              <a:r>
                <a:rPr lang="zh-CN" altLang="en-US" sz="1400" dirty="0"/>
                <a:t>   </a:t>
              </a:r>
              <a:r>
                <a:rPr lang="zh-CN" altLang="en-US" sz="1400" b="1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方便</a:t>
              </a:r>
            </a:p>
          </p:txBody>
        </p:sp>
        <p:pic>
          <p:nvPicPr>
            <p:cNvPr id="163" name="图形 162">
              <a:extLst>
                <a:ext uri="{FF2B5EF4-FFF2-40B4-BE49-F238E27FC236}">
                  <a16:creationId xmlns:a16="http://schemas.microsoft.com/office/drawing/2014/main" xmlns="" id="{A2079382-6044-4974-8CAE-7B858B664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0"/>
                </a:ext>
              </a:extLst>
            </a:blip>
            <a:stretch>
              <a:fillRect/>
            </a:stretch>
          </p:blipFill>
          <p:spPr>
            <a:xfrm>
              <a:off x="8571601" y="4235853"/>
              <a:ext cx="126000" cy="126000"/>
            </a:xfrm>
            <a:prstGeom prst="rect">
              <a:avLst/>
            </a:prstGeom>
          </p:spPr>
        </p:pic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9BB65882-FC4C-449D-A4DD-7CE8402CF232}"/>
              </a:ext>
            </a:extLst>
          </p:cNvPr>
          <p:cNvGrpSpPr/>
          <p:nvPr/>
        </p:nvGrpSpPr>
        <p:grpSpPr>
          <a:xfrm>
            <a:off x="8589263" y="4775780"/>
            <a:ext cx="798177" cy="456041"/>
            <a:chOff x="8477503" y="4435420"/>
            <a:chExt cx="798177" cy="456041"/>
          </a:xfrm>
        </p:grpSpPr>
        <p:pic>
          <p:nvPicPr>
            <p:cNvPr id="165" name="图形 164">
              <a:extLst>
                <a:ext uri="{FF2B5EF4-FFF2-40B4-BE49-F238E27FC236}">
                  <a16:creationId xmlns:a16="http://schemas.microsoft.com/office/drawing/2014/main" xmlns="" id="{B8B78A15-9C91-4B46-95B4-FFF396067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2"/>
                </a:ext>
              </a:extLst>
            </a:blip>
            <a:stretch>
              <a:fillRect/>
            </a:stretch>
          </p:blipFill>
          <p:spPr>
            <a:xfrm rot="20635330">
              <a:off x="8477503" y="4435420"/>
              <a:ext cx="456041" cy="456041"/>
            </a:xfrm>
            <a:prstGeom prst="rect">
              <a:avLst/>
            </a:prstGeom>
          </p:spPr>
        </p:pic>
        <p:sp>
          <p:nvSpPr>
            <p:cNvPr id="166" name="任意多边形: 形状 225">
              <a:extLst>
                <a:ext uri="{FF2B5EF4-FFF2-40B4-BE49-F238E27FC236}">
                  <a16:creationId xmlns:a16="http://schemas.microsoft.com/office/drawing/2014/main" xmlns="" id="{C9EC962B-B1E0-46C0-97E3-B91532736F13}"/>
                </a:ext>
              </a:extLst>
            </p:cNvPr>
            <p:cNvSpPr/>
            <p:nvPr/>
          </p:nvSpPr>
          <p:spPr>
            <a:xfrm>
              <a:off x="8515673" y="4552588"/>
              <a:ext cx="760007" cy="2737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0000" rtlCol="0" anchor="ctr"/>
            <a:lstStyle/>
            <a:p>
              <a:pPr algn="ctr"/>
              <a:r>
                <a:rPr lang="zh-CN" altLang="en-US" sz="1400" dirty="0"/>
                <a:t>   </a:t>
              </a:r>
              <a:r>
                <a:rPr lang="zh-CN" altLang="en-US" sz="1400" b="1" spc="50" dirty="0">
                  <a:solidFill>
                    <a:schemeClr val="bg1">
                      <a:lumMod val="8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手机</a:t>
              </a:r>
            </a:p>
          </p:txBody>
        </p:sp>
        <p:pic>
          <p:nvPicPr>
            <p:cNvPr id="167" name="图形 166">
              <a:extLst>
                <a:ext uri="{FF2B5EF4-FFF2-40B4-BE49-F238E27FC236}">
                  <a16:creationId xmlns:a16="http://schemas.microsoft.com/office/drawing/2014/main" xmlns="" id="{A35D2583-7156-491A-B643-3A5BD3249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24"/>
                </a:ext>
              </a:extLst>
            </a:blip>
            <a:stretch>
              <a:fillRect/>
            </a:stretch>
          </p:blipFill>
          <p:spPr>
            <a:xfrm rot="20730152">
              <a:off x="8551898" y="4575528"/>
              <a:ext cx="175824" cy="175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7567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5AC3456-2C9C-4380-9EDC-12209435C2D7}"/>
              </a:ext>
            </a:extLst>
          </p:cNvPr>
          <p:cNvSpPr/>
          <p:nvPr/>
        </p:nvSpPr>
        <p:spPr>
          <a:xfrm>
            <a:off x="835212" y="2166968"/>
            <a:ext cx="8671091" cy="1985029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CFF38EA-9D7A-4D10-944C-35DF70919A40}"/>
              </a:ext>
            </a:extLst>
          </p:cNvPr>
          <p:cNvGrpSpPr/>
          <p:nvPr/>
        </p:nvGrpSpPr>
        <p:grpSpPr>
          <a:xfrm>
            <a:off x="749588" y="1346654"/>
            <a:ext cx="8109932" cy="4948786"/>
            <a:chOff x="749588" y="1346654"/>
            <a:chExt cx="8109932" cy="494878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A41C6A94-5895-4305-BBFB-E485AC523176}"/>
                </a:ext>
              </a:extLst>
            </p:cNvPr>
            <p:cNvSpPr/>
            <p:nvPr/>
          </p:nvSpPr>
          <p:spPr>
            <a:xfrm>
              <a:off x="761914" y="1421729"/>
              <a:ext cx="8097606" cy="4791754"/>
            </a:xfrm>
            <a:prstGeom prst="rect">
              <a:avLst/>
            </a:prstGeom>
            <a:solidFill>
              <a:schemeClr val="bg1">
                <a:alpha val="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BD67D36-99A5-491B-B13E-B218361A6D2E}"/>
                </a:ext>
              </a:extLst>
            </p:cNvPr>
            <p:cNvGrpSpPr/>
            <p:nvPr/>
          </p:nvGrpSpPr>
          <p:grpSpPr>
            <a:xfrm>
              <a:off x="749588" y="1346654"/>
              <a:ext cx="8109932" cy="191292"/>
              <a:chOff x="749588" y="1346654"/>
              <a:chExt cx="8109932" cy="191292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xmlns="" id="{FBE1BD3E-6526-4F3F-B026-801B1480E434}"/>
                  </a:ext>
                </a:extLst>
              </p:cNvPr>
              <p:cNvGrpSpPr/>
              <p:nvPr/>
            </p:nvGrpSpPr>
            <p:grpSpPr>
              <a:xfrm>
                <a:off x="749588" y="1346654"/>
                <a:ext cx="8109932" cy="153199"/>
                <a:chOff x="238760" y="1884680"/>
                <a:chExt cx="11415280" cy="332740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xmlns="" id="{BB80A40F-6EAB-49E5-8ABF-739272A569C7}"/>
                    </a:ext>
                  </a:extLst>
                </p:cNvPr>
                <p:cNvSpPr/>
                <p:nvPr/>
              </p:nvSpPr>
              <p:spPr>
                <a:xfrm>
                  <a:off x="238760" y="1884680"/>
                  <a:ext cx="1555248" cy="332740"/>
                </a:xfrm>
                <a:custGeom>
                  <a:avLst/>
                  <a:gdLst>
                    <a:gd name="connsiteX0" fmla="*/ 478289 w 1555248"/>
                    <a:gd name="connsiteY0" fmla="*/ 54610 h 332740"/>
                    <a:gd name="connsiteX1" fmla="*/ 414004 w 1555248"/>
                    <a:gd name="connsiteY1" fmla="*/ 118109 h 332740"/>
                    <a:gd name="connsiteX2" fmla="*/ 472893 w 1555248"/>
                    <a:gd name="connsiteY2" fmla="*/ 118109 h 332740"/>
                    <a:gd name="connsiteX3" fmla="*/ 537178 w 1555248"/>
                    <a:gd name="connsiteY3" fmla="*/ 54610 h 332740"/>
                    <a:gd name="connsiteX4" fmla="*/ 355115 w 1555248"/>
                    <a:gd name="connsiteY4" fmla="*/ 54610 h 332740"/>
                    <a:gd name="connsiteX5" fmla="*/ 290830 w 1555248"/>
                    <a:gd name="connsiteY5" fmla="*/ 118109 h 332740"/>
                    <a:gd name="connsiteX6" fmla="*/ 349719 w 1555248"/>
                    <a:gd name="connsiteY6" fmla="*/ 118109 h 332740"/>
                    <a:gd name="connsiteX7" fmla="*/ 414004 w 1555248"/>
                    <a:gd name="connsiteY7" fmla="*/ 54610 h 332740"/>
                    <a:gd name="connsiteX8" fmla="*/ 231941 w 1555248"/>
                    <a:gd name="connsiteY8" fmla="*/ 54610 h 332740"/>
                    <a:gd name="connsiteX9" fmla="*/ 167656 w 1555248"/>
                    <a:gd name="connsiteY9" fmla="*/ 118109 h 332740"/>
                    <a:gd name="connsiteX10" fmla="*/ 226545 w 1555248"/>
                    <a:gd name="connsiteY10" fmla="*/ 118109 h 332740"/>
                    <a:gd name="connsiteX11" fmla="*/ 290830 w 1555248"/>
                    <a:gd name="connsiteY11" fmla="*/ 54610 h 332740"/>
                    <a:gd name="connsiteX12" fmla="*/ 167640 w 1555248"/>
                    <a:gd name="connsiteY12" fmla="*/ 0 h 332740"/>
                    <a:gd name="connsiteX13" fmla="*/ 1203960 w 1555248"/>
                    <a:gd name="connsiteY13" fmla="*/ 0 h 332740"/>
                    <a:gd name="connsiteX14" fmla="*/ 1554480 w 1555248"/>
                    <a:gd name="connsiteY14" fmla="*/ 152400 h 332740"/>
                    <a:gd name="connsiteX15" fmla="*/ 1555248 w 1555248"/>
                    <a:gd name="connsiteY15" fmla="*/ 179665 h 332740"/>
                    <a:gd name="connsiteX16" fmla="*/ 228600 w 1555248"/>
                    <a:gd name="connsiteY16" fmla="*/ 179665 h 332740"/>
                    <a:gd name="connsiteX17" fmla="*/ 93188 w 1555248"/>
                    <a:gd name="connsiteY17" fmla="*/ 332740 h 332740"/>
                    <a:gd name="connsiteX18" fmla="*/ 5080 w 1555248"/>
                    <a:gd name="connsiteY18" fmla="*/ 332740 h 332740"/>
                    <a:gd name="connsiteX19" fmla="*/ 0 w 1555248"/>
                    <a:gd name="connsiteY19" fmla="*/ 162560 h 332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55248" h="332740">
                      <a:moveTo>
                        <a:pt x="478289" y="54610"/>
                      </a:moveTo>
                      <a:lnTo>
                        <a:pt x="414004" y="118109"/>
                      </a:lnTo>
                      <a:lnTo>
                        <a:pt x="472893" y="118109"/>
                      </a:lnTo>
                      <a:lnTo>
                        <a:pt x="537178" y="54610"/>
                      </a:lnTo>
                      <a:close/>
                      <a:moveTo>
                        <a:pt x="355115" y="54610"/>
                      </a:moveTo>
                      <a:lnTo>
                        <a:pt x="290830" y="118109"/>
                      </a:lnTo>
                      <a:lnTo>
                        <a:pt x="349719" y="118109"/>
                      </a:lnTo>
                      <a:lnTo>
                        <a:pt x="414004" y="54610"/>
                      </a:lnTo>
                      <a:close/>
                      <a:moveTo>
                        <a:pt x="231941" y="54610"/>
                      </a:moveTo>
                      <a:lnTo>
                        <a:pt x="167656" y="118109"/>
                      </a:lnTo>
                      <a:lnTo>
                        <a:pt x="226545" y="118109"/>
                      </a:lnTo>
                      <a:lnTo>
                        <a:pt x="290830" y="54610"/>
                      </a:lnTo>
                      <a:close/>
                      <a:moveTo>
                        <a:pt x="167640" y="0"/>
                      </a:moveTo>
                      <a:lnTo>
                        <a:pt x="1203960" y="0"/>
                      </a:lnTo>
                      <a:lnTo>
                        <a:pt x="1554480" y="152400"/>
                      </a:lnTo>
                      <a:lnTo>
                        <a:pt x="1555248" y="179665"/>
                      </a:lnTo>
                      <a:lnTo>
                        <a:pt x="228600" y="179665"/>
                      </a:lnTo>
                      <a:lnTo>
                        <a:pt x="93188" y="332740"/>
                      </a:lnTo>
                      <a:lnTo>
                        <a:pt x="5080" y="332740"/>
                      </a:lnTo>
                      <a:lnTo>
                        <a:pt x="0" y="162560"/>
                      </a:lnTo>
                      <a:close/>
                    </a:path>
                  </a:pathLst>
                </a:cu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xmlns="" id="{508B918D-3F2E-404E-A07B-D73D5961A69C}"/>
                    </a:ext>
                  </a:extLst>
                </p:cNvPr>
                <p:cNvSpPr/>
                <p:nvPr/>
              </p:nvSpPr>
              <p:spPr>
                <a:xfrm flipH="1">
                  <a:off x="10098792" y="1884680"/>
                  <a:ext cx="1555248" cy="332740"/>
                </a:xfrm>
                <a:custGeom>
                  <a:avLst/>
                  <a:gdLst>
                    <a:gd name="connsiteX0" fmla="*/ 478289 w 1555248"/>
                    <a:gd name="connsiteY0" fmla="*/ 54610 h 332740"/>
                    <a:gd name="connsiteX1" fmla="*/ 414004 w 1555248"/>
                    <a:gd name="connsiteY1" fmla="*/ 118109 h 332740"/>
                    <a:gd name="connsiteX2" fmla="*/ 472893 w 1555248"/>
                    <a:gd name="connsiteY2" fmla="*/ 118109 h 332740"/>
                    <a:gd name="connsiteX3" fmla="*/ 537178 w 1555248"/>
                    <a:gd name="connsiteY3" fmla="*/ 54610 h 332740"/>
                    <a:gd name="connsiteX4" fmla="*/ 355115 w 1555248"/>
                    <a:gd name="connsiteY4" fmla="*/ 54610 h 332740"/>
                    <a:gd name="connsiteX5" fmla="*/ 290830 w 1555248"/>
                    <a:gd name="connsiteY5" fmla="*/ 118109 h 332740"/>
                    <a:gd name="connsiteX6" fmla="*/ 349719 w 1555248"/>
                    <a:gd name="connsiteY6" fmla="*/ 118109 h 332740"/>
                    <a:gd name="connsiteX7" fmla="*/ 414004 w 1555248"/>
                    <a:gd name="connsiteY7" fmla="*/ 54610 h 332740"/>
                    <a:gd name="connsiteX8" fmla="*/ 231941 w 1555248"/>
                    <a:gd name="connsiteY8" fmla="*/ 54610 h 332740"/>
                    <a:gd name="connsiteX9" fmla="*/ 167656 w 1555248"/>
                    <a:gd name="connsiteY9" fmla="*/ 118109 h 332740"/>
                    <a:gd name="connsiteX10" fmla="*/ 226545 w 1555248"/>
                    <a:gd name="connsiteY10" fmla="*/ 118109 h 332740"/>
                    <a:gd name="connsiteX11" fmla="*/ 290830 w 1555248"/>
                    <a:gd name="connsiteY11" fmla="*/ 54610 h 332740"/>
                    <a:gd name="connsiteX12" fmla="*/ 167640 w 1555248"/>
                    <a:gd name="connsiteY12" fmla="*/ 0 h 332740"/>
                    <a:gd name="connsiteX13" fmla="*/ 1203960 w 1555248"/>
                    <a:gd name="connsiteY13" fmla="*/ 0 h 332740"/>
                    <a:gd name="connsiteX14" fmla="*/ 1554480 w 1555248"/>
                    <a:gd name="connsiteY14" fmla="*/ 152400 h 332740"/>
                    <a:gd name="connsiteX15" fmla="*/ 1555248 w 1555248"/>
                    <a:gd name="connsiteY15" fmla="*/ 179665 h 332740"/>
                    <a:gd name="connsiteX16" fmla="*/ 228600 w 1555248"/>
                    <a:gd name="connsiteY16" fmla="*/ 179665 h 332740"/>
                    <a:gd name="connsiteX17" fmla="*/ 93188 w 1555248"/>
                    <a:gd name="connsiteY17" fmla="*/ 332740 h 332740"/>
                    <a:gd name="connsiteX18" fmla="*/ 5080 w 1555248"/>
                    <a:gd name="connsiteY18" fmla="*/ 332740 h 332740"/>
                    <a:gd name="connsiteX19" fmla="*/ 0 w 1555248"/>
                    <a:gd name="connsiteY19" fmla="*/ 162560 h 332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55248" h="332740">
                      <a:moveTo>
                        <a:pt x="478289" y="54610"/>
                      </a:moveTo>
                      <a:lnTo>
                        <a:pt x="414004" y="118109"/>
                      </a:lnTo>
                      <a:lnTo>
                        <a:pt x="472893" y="118109"/>
                      </a:lnTo>
                      <a:lnTo>
                        <a:pt x="537178" y="54610"/>
                      </a:lnTo>
                      <a:close/>
                      <a:moveTo>
                        <a:pt x="355115" y="54610"/>
                      </a:moveTo>
                      <a:lnTo>
                        <a:pt x="290830" y="118109"/>
                      </a:lnTo>
                      <a:lnTo>
                        <a:pt x="349719" y="118109"/>
                      </a:lnTo>
                      <a:lnTo>
                        <a:pt x="414004" y="54610"/>
                      </a:lnTo>
                      <a:close/>
                      <a:moveTo>
                        <a:pt x="231941" y="54610"/>
                      </a:moveTo>
                      <a:lnTo>
                        <a:pt x="167656" y="118109"/>
                      </a:lnTo>
                      <a:lnTo>
                        <a:pt x="226545" y="118109"/>
                      </a:lnTo>
                      <a:lnTo>
                        <a:pt x="290830" y="54610"/>
                      </a:lnTo>
                      <a:close/>
                      <a:moveTo>
                        <a:pt x="167640" y="0"/>
                      </a:moveTo>
                      <a:lnTo>
                        <a:pt x="1203960" y="0"/>
                      </a:lnTo>
                      <a:lnTo>
                        <a:pt x="1554480" y="152400"/>
                      </a:lnTo>
                      <a:lnTo>
                        <a:pt x="1555248" y="179665"/>
                      </a:lnTo>
                      <a:lnTo>
                        <a:pt x="228600" y="179665"/>
                      </a:lnTo>
                      <a:lnTo>
                        <a:pt x="93188" y="332740"/>
                      </a:lnTo>
                      <a:lnTo>
                        <a:pt x="5080" y="332740"/>
                      </a:lnTo>
                      <a:lnTo>
                        <a:pt x="0" y="162560"/>
                      </a:lnTo>
                      <a:close/>
                    </a:path>
                  </a:pathLst>
                </a:cu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 100">
                  <a:extLst>
                    <a:ext uri="{FF2B5EF4-FFF2-40B4-BE49-F238E27FC236}">
                      <a16:creationId xmlns:a16="http://schemas.microsoft.com/office/drawing/2014/main" xmlns="" id="{BABBCFC0-4758-4BAB-A161-5682C684E22D}"/>
                    </a:ext>
                  </a:extLst>
                </p:cNvPr>
                <p:cNvSpPr/>
                <p:nvPr/>
              </p:nvSpPr>
              <p:spPr>
                <a:xfrm>
                  <a:off x="1706114" y="2036876"/>
                  <a:ext cx="8779772" cy="25807"/>
                </a:xfrm>
                <a:prstGeom prst="rect">
                  <a:avLst/>
                </a:pr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梯形 101">
                  <a:extLst>
                    <a:ext uri="{FF2B5EF4-FFF2-40B4-BE49-F238E27FC236}">
                      <a16:creationId xmlns:a16="http://schemas.microsoft.com/office/drawing/2014/main" xmlns="" id="{7B5E7AC0-08C4-4566-800B-62A4E94DEC41}"/>
                    </a:ext>
                  </a:extLst>
                </p:cNvPr>
                <p:cNvSpPr/>
                <p:nvPr/>
              </p:nvSpPr>
              <p:spPr>
                <a:xfrm flipH="1">
                  <a:off x="4018279" y="1938871"/>
                  <a:ext cx="3832861" cy="98005"/>
                </a:xfrm>
                <a:prstGeom prst="trapezoid">
                  <a:avLst>
                    <a:gd name="adj" fmla="val 213252"/>
                  </a:avLst>
                </a:pr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="" id="{E1CA8BC1-E89F-4459-882A-497A5CA6DDB3}"/>
                  </a:ext>
                </a:extLst>
              </p:cNvPr>
              <p:cNvGrpSpPr/>
              <p:nvPr/>
            </p:nvGrpSpPr>
            <p:grpSpPr>
              <a:xfrm>
                <a:off x="922955" y="1490245"/>
                <a:ext cx="7776000" cy="47701"/>
                <a:chOff x="2666865" y="872714"/>
                <a:chExt cx="4101128" cy="97566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xmlns="" id="{8E60362C-AEF4-4E40-9A21-BF9711263E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6865" y="872714"/>
                  <a:ext cx="4101128" cy="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xmlns="" id="{455628B4-AD0B-4A75-AF1C-5D0AB317E618}"/>
                    </a:ext>
                  </a:extLst>
                </p:cNvPr>
                <p:cNvCxnSpPr/>
                <p:nvPr/>
              </p:nvCxnSpPr>
              <p:spPr>
                <a:xfrm>
                  <a:off x="267067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xmlns="" id="{B99B0F4F-E789-45E5-AF81-628A5DCB87E1}"/>
                    </a:ext>
                  </a:extLst>
                </p:cNvPr>
                <p:cNvCxnSpPr/>
                <p:nvPr/>
              </p:nvCxnSpPr>
              <p:spPr>
                <a:xfrm>
                  <a:off x="471799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xmlns="" id="{E6B9BAE1-92F9-4D92-A2CA-3AE9AEF81A00}"/>
                    </a:ext>
                  </a:extLst>
                </p:cNvPr>
                <p:cNvCxnSpPr/>
                <p:nvPr/>
              </p:nvCxnSpPr>
              <p:spPr>
                <a:xfrm>
                  <a:off x="318250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xmlns="" id="{AA7E6C24-3449-4729-AF66-8D7C3C963C02}"/>
                    </a:ext>
                  </a:extLst>
                </p:cNvPr>
                <p:cNvCxnSpPr/>
                <p:nvPr/>
              </p:nvCxnSpPr>
              <p:spPr>
                <a:xfrm>
                  <a:off x="522982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xmlns="" id="{977480B2-C654-4046-BFB6-2623220D684E}"/>
                    </a:ext>
                  </a:extLst>
                </p:cNvPr>
                <p:cNvCxnSpPr/>
                <p:nvPr/>
              </p:nvCxnSpPr>
              <p:spPr>
                <a:xfrm>
                  <a:off x="369433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xmlns="" id="{F385E75B-4AE1-43AE-B95A-96ABCD00123F}"/>
                    </a:ext>
                  </a:extLst>
                </p:cNvPr>
                <p:cNvCxnSpPr/>
                <p:nvPr/>
              </p:nvCxnSpPr>
              <p:spPr>
                <a:xfrm>
                  <a:off x="574165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xmlns="" id="{D820E274-E7FA-4271-942C-9E1348E5BD1F}"/>
                    </a:ext>
                  </a:extLst>
                </p:cNvPr>
                <p:cNvCxnSpPr/>
                <p:nvPr/>
              </p:nvCxnSpPr>
              <p:spPr>
                <a:xfrm>
                  <a:off x="420616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xmlns="" id="{198B8173-57CD-49ED-9C3F-0B1E98E6DB40}"/>
                    </a:ext>
                  </a:extLst>
                </p:cNvPr>
                <p:cNvCxnSpPr/>
                <p:nvPr/>
              </p:nvCxnSpPr>
              <p:spPr>
                <a:xfrm>
                  <a:off x="625348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xmlns="" id="{9ABA9CC9-3DF8-4856-BEA1-B6D60048AC7B}"/>
                    </a:ext>
                  </a:extLst>
                </p:cNvPr>
                <p:cNvCxnSpPr/>
                <p:nvPr/>
              </p:nvCxnSpPr>
              <p:spPr>
                <a:xfrm>
                  <a:off x="6765318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xmlns="" id="{0EB62559-3E83-497B-B1A4-7662FD1076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7304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xmlns="" id="{8B1556CB-1641-4B80-A40D-C5321CC679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540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xmlns="" id="{47410B58-1E6B-4B35-8A64-7905A447AA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7777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xmlns="" id="{FB6B4C02-DB22-4199-9691-B2BA72C26C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8013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xmlns="" id="{C150147E-8746-4876-AFAC-360D84D2B3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8487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xmlns="" id="{19F7FDFE-95DF-4256-91F9-E60F47652D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723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xmlns="" id="{8CAAE7F2-1E1B-4976-986E-15C445AD3F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60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xmlns="" id="{76CE3D83-7DDE-444D-95C7-D1D7E5CA7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9196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xmlns="" id="{6F0D67FF-6C03-431A-A38D-2A99690E82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670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xmlns="" id="{FDFAA634-495E-477A-8D3E-7EA233B1FE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9906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xmlns="" id="{26F13E2B-47B5-4F08-A972-7DD8C900D9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0143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xmlns="" id="{67C30EE7-B9C6-4E6A-8499-7BF463AD90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0379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xmlns="" id="{1EFEA43D-C197-49AD-835A-B1687AEA4E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853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xmlns="" id="{3BC2233E-653A-4290-BA69-518C4E6240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1089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xmlns="" id="{6B947AE9-A39B-41C4-8566-A5C3D98E8D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1326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xmlns="" id="{9BDA6EF8-1553-4426-BABA-ED157B0027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562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xmlns="" id="{B63ADFDF-6631-4F77-99AF-FD31EEBBBB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036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xmlns="" id="{7E448AE8-497E-423A-AEA5-B4F2A658A7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2272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xmlns="" id="{EB869846-7A24-408C-A7D4-3BB5697CFA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2509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xmlns="" id="{9AB72139-9E93-4E83-99A1-BE1C6EA167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745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xmlns="" id="{F68178E2-4A40-4329-918E-719891964B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219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xmlns="" id="{645F0F84-B00E-48A4-B982-499E55520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455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xmlns="" id="{82ED5052-22D7-4FC9-A37F-9318252DBB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3692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xmlns="" id="{FF33CF16-D56F-4099-AAD3-726E36DEB2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3928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xmlns="" id="{14A56ED9-E1C5-429F-B570-520105D1A0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4402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xmlns="" id="{337EFFC8-9C81-4EFC-B65B-3A51F3166B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4638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xmlns="" id="{BFAEBB05-A834-40F8-BA6E-4BC06D6BA8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4875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xmlns="" id="{00119095-DA9F-4AA1-93D2-88DCCB61A6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111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xmlns="" id="{DE6E5360-C01D-4E9A-9625-4351B8EF85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5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xmlns="" id="{76509692-1C33-48A1-8701-BF61C56D6C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5821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xmlns="" id="{432462B4-3DEC-4B48-8C13-CF9CD0A67A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058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xmlns="" id="{ADD39BAD-C374-4670-8AA9-11FCBF82F7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6294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219096E8-DBD6-44A0-9C7C-44B53B4B08A5}"/>
                </a:ext>
              </a:extLst>
            </p:cNvPr>
            <p:cNvGrpSpPr/>
            <p:nvPr/>
          </p:nvGrpSpPr>
          <p:grpSpPr>
            <a:xfrm>
              <a:off x="749588" y="6101403"/>
              <a:ext cx="8109932" cy="194037"/>
              <a:chOff x="749588" y="6101403"/>
              <a:chExt cx="8109932" cy="194037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2A747A0A-C0A3-40C6-B5DC-93E8E3D6FF61}"/>
                  </a:ext>
                </a:extLst>
              </p:cNvPr>
              <p:cNvGrpSpPr/>
              <p:nvPr/>
            </p:nvGrpSpPr>
            <p:grpSpPr>
              <a:xfrm flipV="1">
                <a:off x="749588" y="6142241"/>
                <a:ext cx="8109932" cy="153199"/>
                <a:chOff x="238760" y="1884680"/>
                <a:chExt cx="11415280" cy="332740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xmlns="" id="{A58854D1-C849-4C2F-8246-7FD31287BDA9}"/>
                    </a:ext>
                  </a:extLst>
                </p:cNvPr>
                <p:cNvSpPr/>
                <p:nvPr/>
              </p:nvSpPr>
              <p:spPr>
                <a:xfrm>
                  <a:off x="238760" y="1884680"/>
                  <a:ext cx="1555248" cy="332740"/>
                </a:xfrm>
                <a:custGeom>
                  <a:avLst/>
                  <a:gdLst>
                    <a:gd name="connsiteX0" fmla="*/ 478289 w 1555248"/>
                    <a:gd name="connsiteY0" fmla="*/ 54610 h 332740"/>
                    <a:gd name="connsiteX1" fmla="*/ 414004 w 1555248"/>
                    <a:gd name="connsiteY1" fmla="*/ 118109 h 332740"/>
                    <a:gd name="connsiteX2" fmla="*/ 472893 w 1555248"/>
                    <a:gd name="connsiteY2" fmla="*/ 118109 h 332740"/>
                    <a:gd name="connsiteX3" fmla="*/ 537178 w 1555248"/>
                    <a:gd name="connsiteY3" fmla="*/ 54610 h 332740"/>
                    <a:gd name="connsiteX4" fmla="*/ 355115 w 1555248"/>
                    <a:gd name="connsiteY4" fmla="*/ 54610 h 332740"/>
                    <a:gd name="connsiteX5" fmla="*/ 290830 w 1555248"/>
                    <a:gd name="connsiteY5" fmla="*/ 118109 h 332740"/>
                    <a:gd name="connsiteX6" fmla="*/ 349719 w 1555248"/>
                    <a:gd name="connsiteY6" fmla="*/ 118109 h 332740"/>
                    <a:gd name="connsiteX7" fmla="*/ 414004 w 1555248"/>
                    <a:gd name="connsiteY7" fmla="*/ 54610 h 332740"/>
                    <a:gd name="connsiteX8" fmla="*/ 231941 w 1555248"/>
                    <a:gd name="connsiteY8" fmla="*/ 54610 h 332740"/>
                    <a:gd name="connsiteX9" fmla="*/ 167656 w 1555248"/>
                    <a:gd name="connsiteY9" fmla="*/ 118109 h 332740"/>
                    <a:gd name="connsiteX10" fmla="*/ 226545 w 1555248"/>
                    <a:gd name="connsiteY10" fmla="*/ 118109 h 332740"/>
                    <a:gd name="connsiteX11" fmla="*/ 290830 w 1555248"/>
                    <a:gd name="connsiteY11" fmla="*/ 54610 h 332740"/>
                    <a:gd name="connsiteX12" fmla="*/ 167640 w 1555248"/>
                    <a:gd name="connsiteY12" fmla="*/ 0 h 332740"/>
                    <a:gd name="connsiteX13" fmla="*/ 1203960 w 1555248"/>
                    <a:gd name="connsiteY13" fmla="*/ 0 h 332740"/>
                    <a:gd name="connsiteX14" fmla="*/ 1554480 w 1555248"/>
                    <a:gd name="connsiteY14" fmla="*/ 152400 h 332740"/>
                    <a:gd name="connsiteX15" fmla="*/ 1555248 w 1555248"/>
                    <a:gd name="connsiteY15" fmla="*/ 179665 h 332740"/>
                    <a:gd name="connsiteX16" fmla="*/ 228600 w 1555248"/>
                    <a:gd name="connsiteY16" fmla="*/ 179665 h 332740"/>
                    <a:gd name="connsiteX17" fmla="*/ 93188 w 1555248"/>
                    <a:gd name="connsiteY17" fmla="*/ 332740 h 332740"/>
                    <a:gd name="connsiteX18" fmla="*/ 5080 w 1555248"/>
                    <a:gd name="connsiteY18" fmla="*/ 332740 h 332740"/>
                    <a:gd name="connsiteX19" fmla="*/ 0 w 1555248"/>
                    <a:gd name="connsiteY19" fmla="*/ 162560 h 332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55248" h="332740">
                      <a:moveTo>
                        <a:pt x="478289" y="54610"/>
                      </a:moveTo>
                      <a:lnTo>
                        <a:pt x="414004" y="118109"/>
                      </a:lnTo>
                      <a:lnTo>
                        <a:pt x="472893" y="118109"/>
                      </a:lnTo>
                      <a:lnTo>
                        <a:pt x="537178" y="54610"/>
                      </a:lnTo>
                      <a:close/>
                      <a:moveTo>
                        <a:pt x="355115" y="54610"/>
                      </a:moveTo>
                      <a:lnTo>
                        <a:pt x="290830" y="118109"/>
                      </a:lnTo>
                      <a:lnTo>
                        <a:pt x="349719" y="118109"/>
                      </a:lnTo>
                      <a:lnTo>
                        <a:pt x="414004" y="54610"/>
                      </a:lnTo>
                      <a:close/>
                      <a:moveTo>
                        <a:pt x="231941" y="54610"/>
                      </a:moveTo>
                      <a:lnTo>
                        <a:pt x="167656" y="118109"/>
                      </a:lnTo>
                      <a:lnTo>
                        <a:pt x="226545" y="118109"/>
                      </a:lnTo>
                      <a:lnTo>
                        <a:pt x="290830" y="54610"/>
                      </a:lnTo>
                      <a:close/>
                      <a:moveTo>
                        <a:pt x="167640" y="0"/>
                      </a:moveTo>
                      <a:lnTo>
                        <a:pt x="1203960" y="0"/>
                      </a:lnTo>
                      <a:lnTo>
                        <a:pt x="1554480" y="152400"/>
                      </a:lnTo>
                      <a:lnTo>
                        <a:pt x="1555248" y="179665"/>
                      </a:lnTo>
                      <a:lnTo>
                        <a:pt x="228600" y="179665"/>
                      </a:lnTo>
                      <a:lnTo>
                        <a:pt x="93188" y="332740"/>
                      </a:lnTo>
                      <a:lnTo>
                        <a:pt x="5080" y="332740"/>
                      </a:lnTo>
                      <a:lnTo>
                        <a:pt x="0" y="162560"/>
                      </a:lnTo>
                      <a:close/>
                    </a:path>
                  </a:pathLst>
                </a:cu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xmlns="" id="{AFD2C0A3-9766-4A6D-A557-071DB39F901E}"/>
                    </a:ext>
                  </a:extLst>
                </p:cNvPr>
                <p:cNvSpPr/>
                <p:nvPr/>
              </p:nvSpPr>
              <p:spPr>
                <a:xfrm flipH="1">
                  <a:off x="10098792" y="1884680"/>
                  <a:ext cx="1555248" cy="332740"/>
                </a:xfrm>
                <a:custGeom>
                  <a:avLst/>
                  <a:gdLst>
                    <a:gd name="connsiteX0" fmla="*/ 478289 w 1555248"/>
                    <a:gd name="connsiteY0" fmla="*/ 54610 h 332740"/>
                    <a:gd name="connsiteX1" fmla="*/ 414004 w 1555248"/>
                    <a:gd name="connsiteY1" fmla="*/ 118109 h 332740"/>
                    <a:gd name="connsiteX2" fmla="*/ 472893 w 1555248"/>
                    <a:gd name="connsiteY2" fmla="*/ 118109 h 332740"/>
                    <a:gd name="connsiteX3" fmla="*/ 537178 w 1555248"/>
                    <a:gd name="connsiteY3" fmla="*/ 54610 h 332740"/>
                    <a:gd name="connsiteX4" fmla="*/ 355115 w 1555248"/>
                    <a:gd name="connsiteY4" fmla="*/ 54610 h 332740"/>
                    <a:gd name="connsiteX5" fmla="*/ 290830 w 1555248"/>
                    <a:gd name="connsiteY5" fmla="*/ 118109 h 332740"/>
                    <a:gd name="connsiteX6" fmla="*/ 349719 w 1555248"/>
                    <a:gd name="connsiteY6" fmla="*/ 118109 h 332740"/>
                    <a:gd name="connsiteX7" fmla="*/ 414004 w 1555248"/>
                    <a:gd name="connsiteY7" fmla="*/ 54610 h 332740"/>
                    <a:gd name="connsiteX8" fmla="*/ 231941 w 1555248"/>
                    <a:gd name="connsiteY8" fmla="*/ 54610 h 332740"/>
                    <a:gd name="connsiteX9" fmla="*/ 167656 w 1555248"/>
                    <a:gd name="connsiteY9" fmla="*/ 118109 h 332740"/>
                    <a:gd name="connsiteX10" fmla="*/ 226545 w 1555248"/>
                    <a:gd name="connsiteY10" fmla="*/ 118109 h 332740"/>
                    <a:gd name="connsiteX11" fmla="*/ 290830 w 1555248"/>
                    <a:gd name="connsiteY11" fmla="*/ 54610 h 332740"/>
                    <a:gd name="connsiteX12" fmla="*/ 167640 w 1555248"/>
                    <a:gd name="connsiteY12" fmla="*/ 0 h 332740"/>
                    <a:gd name="connsiteX13" fmla="*/ 1203960 w 1555248"/>
                    <a:gd name="connsiteY13" fmla="*/ 0 h 332740"/>
                    <a:gd name="connsiteX14" fmla="*/ 1554480 w 1555248"/>
                    <a:gd name="connsiteY14" fmla="*/ 152400 h 332740"/>
                    <a:gd name="connsiteX15" fmla="*/ 1555248 w 1555248"/>
                    <a:gd name="connsiteY15" fmla="*/ 179665 h 332740"/>
                    <a:gd name="connsiteX16" fmla="*/ 228600 w 1555248"/>
                    <a:gd name="connsiteY16" fmla="*/ 179665 h 332740"/>
                    <a:gd name="connsiteX17" fmla="*/ 93188 w 1555248"/>
                    <a:gd name="connsiteY17" fmla="*/ 332740 h 332740"/>
                    <a:gd name="connsiteX18" fmla="*/ 5080 w 1555248"/>
                    <a:gd name="connsiteY18" fmla="*/ 332740 h 332740"/>
                    <a:gd name="connsiteX19" fmla="*/ 0 w 1555248"/>
                    <a:gd name="connsiteY19" fmla="*/ 162560 h 332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55248" h="332740">
                      <a:moveTo>
                        <a:pt x="478289" y="54610"/>
                      </a:moveTo>
                      <a:lnTo>
                        <a:pt x="414004" y="118109"/>
                      </a:lnTo>
                      <a:lnTo>
                        <a:pt x="472893" y="118109"/>
                      </a:lnTo>
                      <a:lnTo>
                        <a:pt x="537178" y="54610"/>
                      </a:lnTo>
                      <a:close/>
                      <a:moveTo>
                        <a:pt x="355115" y="54610"/>
                      </a:moveTo>
                      <a:lnTo>
                        <a:pt x="290830" y="118109"/>
                      </a:lnTo>
                      <a:lnTo>
                        <a:pt x="349719" y="118109"/>
                      </a:lnTo>
                      <a:lnTo>
                        <a:pt x="414004" y="54610"/>
                      </a:lnTo>
                      <a:close/>
                      <a:moveTo>
                        <a:pt x="231941" y="54610"/>
                      </a:moveTo>
                      <a:lnTo>
                        <a:pt x="167656" y="118109"/>
                      </a:lnTo>
                      <a:lnTo>
                        <a:pt x="226545" y="118109"/>
                      </a:lnTo>
                      <a:lnTo>
                        <a:pt x="290830" y="54610"/>
                      </a:lnTo>
                      <a:close/>
                      <a:moveTo>
                        <a:pt x="167640" y="0"/>
                      </a:moveTo>
                      <a:lnTo>
                        <a:pt x="1203960" y="0"/>
                      </a:lnTo>
                      <a:lnTo>
                        <a:pt x="1554480" y="152400"/>
                      </a:lnTo>
                      <a:lnTo>
                        <a:pt x="1555248" y="179665"/>
                      </a:lnTo>
                      <a:lnTo>
                        <a:pt x="228600" y="179665"/>
                      </a:lnTo>
                      <a:lnTo>
                        <a:pt x="93188" y="332740"/>
                      </a:lnTo>
                      <a:lnTo>
                        <a:pt x="5080" y="332740"/>
                      </a:lnTo>
                      <a:lnTo>
                        <a:pt x="0" y="162560"/>
                      </a:lnTo>
                      <a:close/>
                    </a:path>
                  </a:pathLst>
                </a:cu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>
                  <a:extLst>
                    <a:ext uri="{FF2B5EF4-FFF2-40B4-BE49-F238E27FC236}">
                      <a16:creationId xmlns:a16="http://schemas.microsoft.com/office/drawing/2014/main" xmlns="" id="{61E2F4C8-23E6-4FB3-85B8-966FB1AA48BC}"/>
                    </a:ext>
                  </a:extLst>
                </p:cNvPr>
                <p:cNvSpPr/>
                <p:nvPr/>
              </p:nvSpPr>
              <p:spPr>
                <a:xfrm>
                  <a:off x="1706114" y="2036876"/>
                  <a:ext cx="8779772" cy="25807"/>
                </a:xfrm>
                <a:prstGeom prst="rect">
                  <a:avLst/>
                </a:pr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梯形 53">
                  <a:extLst>
                    <a:ext uri="{FF2B5EF4-FFF2-40B4-BE49-F238E27FC236}">
                      <a16:creationId xmlns:a16="http://schemas.microsoft.com/office/drawing/2014/main" xmlns="" id="{927F266E-D5AD-4ACE-96F8-9E1533CA06DB}"/>
                    </a:ext>
                  </a:extLst>
                </p:cNvPr>
                <p:cNvSpPr/>
                <p:nvPr/>
              </p:nvSpPr>
              <p:spPr>
                <a:xfrm flipH="1">
                  <a:off x="4018279" y="1938871"/>
                  <a:ext cx="3832861" cy="98005"/>
                </a:xfrm>
                <a:prstGeom prst="trapezoid">
                  <a:avLst>
                    <a:gd name="adj" fmla="val 213252"/>
                  </a:avLst>
                </a:prstGeom>
                <a:solidFill>
                  <a:srgbClr val="BEF6F9"/>
                </a:solidFill>
                <a:ln>
                  <a:noFill/>
                </a:ln>
                <a:effectLst>
                  <a:glow rad="63500">
                    <a:schemeClr val="bg1">
                      <a:alpha val="1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8043015B-12D1-4D4E-8171-D64E773D392C}"/>
                  </a:ext>
                </a:extLst>
              </p:cNvPr>
              <p:cNvGrpSpPr/>
              <p:nvPr/>
            </p:nvGrpSpPr>
            <p:grpSpPr>
              <a:xfrm flipV="1">
                <a:off x="922955" y="6101403"/>
                <a:ext cx="7776000" cy="47701"/>
                <a:chOff x="2666865" y="872714"/>
                <a:chExt cx="4101128" cy="97566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xmlns="" id="{B433DFF1-3DAF-427B-9B9A-5E8B35B4B1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6865" y="872714"/>
                  <a:ext cx="4101128" cy="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xmlns="" id="{725902A5-10D1-48D4-9922-7C7D992B2C7A}"/>
                    </a:ext>
                  </a:extLst>
                </p:cNvPr>
                <p:cNvCxnSpPr/>
                <p:nvPr/>
              </p:nvCxnSpPr>
              <p:spPr>
                <a:xfrm>
                  <a:off x="267067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0BA54627-4315-4F3F-8D02-8773BA517405}"/>
                    </a:ext>
                  </a:extLst>
                </p:cNvPr>
                <p:cNvCxnSpPr/>
                <p:nvPr/>
              </p:nvCxnSpPr>
              <p:spPr>
                <a:xfrm>
                  <a:off x="471799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xmlns="" id="{80A7B1E1-3153-4E75-A475-3CD2A92DB648}"/>
                    </a:ext>
                  </a:extLst>
                </p:cNvPr>
                <p:cNvCxnSpPr/>
                <p:nvPr/>
              </p:nvCxnSpPr>
              <p:spPr>
                <a:xfrm>
                  <a:off x="318250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xmlns="" id="{21EACF29-2A11-4BEC-8AC3-88FD6C5B0ECE}"/>
                    </a:ext>
                  </a:extLst>
                </p:cNvPr>
                <p:cNvCxnSpPr/>
                <p:nvPr/>
              </p:nvCxnSpPr>
              <p:spPr>
                <a:xfrm>
                  <a:off x="522982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xmlns="" id="{D864C681-3F22-4F43-9CA6-B7B4E283E416}"/>
                    </a:ext>
                  </a:extLst>
                </p:cNvPr>
                <p:cNvCxnSpPr/>
                <p:nvPr/>
              </p:nvCxnSpPr>
              <p:spPr>
                <a:xfrm>
                  <a:off x="369433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AB4B8235-C3EF-411E-BB7C-B330FA17BE9C}"/>
                    </a:ext>
                  </a:extLst>
                </p:cNvPr>
                <p:cNvCxnSpPr/>
                <p:nvPr/>
              </p:nvCxnSpPr>
              <p:spPr>
                <a:xfrm>
                  <a:off x="574165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B70FF6F0-A56D-4529-BDF2-901100239DAD}"/>
                    </a:ext>
                  </a:extLst>
                </p:cNvPr>
                <p:cNvCxnSpPr/>
                <p:nvPr/>
              </p:nvCxnSpPr>
              <p:spPr>
                <a:xfrm>
                  <a:off x="420616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10AF416F-8F22-47AE-A940-CA1B6FD4D0DF}"/>
                    </a:ext>
                  </a:extLst>
                </p:cNvPr>
                <p:cNvCxnSpPr/>
                <p:nvPr/>
              </p:nvCxnSpPr>
              <p:spPr>
                <a:xfrm>
                  <a:off x="6253485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3392F307-6FE4-4211-B02E-C0361C7B27BF}"/>
                    </a:ext>
                  </a:extLst>
                </p:cNvPr>
                <p:cNvCxnSpPr/>
                <p:nvPr/>
              </p:nvCxnSpPr>
              <p:spPr>
                <a:xfrm>
                  <a:off x="6765318" y="904240"/>
                  <a:ext cx="0" cy="66040"/>
                </a:xfrm>
                <a:prstGeom prst="line">
                  <a:avLst/>
                </a:prstGeom>
                <a:ln>
                  <a:solidFill>
                    <a:srgbClr val="ABD7FF">
                      <a:alpha val="5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98A285E9-610F-4987-B572-96DD9636CF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7304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43F6D8CB-EA1C-4830-B2EB-A99E592F08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540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4580E516-63AB-4A28-85B3-065C8337E4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7777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89673274-521C-49AC-8FFA-1D2626415D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8013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xmlns="" id="{4F4E6FC9-DFAC-490A-B940-682F6A4032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8487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1E8756B4-AE5F-40E2-A771-E7E3843328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8723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xmlns="" id="{1FDC9482-3E65-4652-8010-0AA25540D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60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xmlns="" id="{0BFDCACC-C8F1-4A44-8011-605C4959B4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9196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AB96C052-1187-4203-B5B5-744C8ACAD3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670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E8A94387-3B15-441F-92E5-88157F1883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9906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09BFCBD0-0CFF-4790-927B-575AD0F496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0143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9796DA06-B985-4CFC-BFC3-34CEF44FB3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0379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1D755E35-9C2E-470D-81C4-F57A1AEDAA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853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119F522F-A04C-4AC6-BA2A-06AF036F4A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1089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ABC1CD96-758B-429B-A370-4821FC54FF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1326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8525547D-4AD6-4221-B8CE-105EF665B3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562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E7205648-8535-48B1-83AF-C4F8762BA4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036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1871EB65-38C8-4EFC-8977-E3071C547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2272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9E10F836-25A6-4520-A03D-6DCBA4417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2509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xmlns="" id="{115EDF8E-9DE2-467D-BCC7-2E7F9C00B0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2745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xmlns="" id="{3860D6FA-0F29-4DA0-B36E-267386C3D3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33219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xmlns="" id="{B9D6D8FE-22B4-4020-A630-BF61DE7FFF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455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xmlns="" id="{991A90A0-AF1C-4A2F-B862-C5196BDB90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3692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xmlns="" id="{D50E84D0-B466-4A58-85F3-10C69BFB41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3928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xmlns="" id="{76F5A99F-29E1-4D70-9F3D-31E7CE4B4D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4402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EA9CEF76-33B7-4473-B842-132BD20DBD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4638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xmlns="" id="{DB3FDF1A-77C1-4C37-A3BF-F025FA0B2E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4875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xmlns="" id="{CCF395E2-C4F0-412E-BFB0-F1B023C6D1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111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D91CF037-11D3-4B6C-A7D4-F2B2DB6802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51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xmlns="" id="{409804A6-AB3F-4DDC-A859-CCD423BBB1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58217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08730023-517B-430C-AE10-66100E15C1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60583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xmlns="" id="{66C17988-EC9A-4EA5-8BBF-89A77A7B8A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62949" y="905985"/>
                  <a:ext cx="0" cy="33565"/>
                </a:xfrm>
                <a:prstGeom prst="line">
                  <a:avLst/>
                </a:prstGeom>
                <a:ln>
                  <a:solidFill>
                    <a:srgbClr val="ABD7FF">
                      <a:alpha val="2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F225C073-E159-4A64-9FF0-3CCD39F61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54805" y="-296738"/>
            <a:ext cx="1985143" cy="1227529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xmlns="" id="{C9B0C72C-5E79-4C66-9EF1-A8E8D424A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01" y="-110"/>
            <a:ext cx="4252983" cy="4252983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CED99611-F5BC-45E9-A2BF-4DDEC4EBB3EC}"/>
              </a:ext>
            </a:extLst>
          </p:cNvPr>
          <p:cNvSpPr txBox="1"/>
          <p:nvPr/>
        </p:nvSpPr>
        <p:spPr>
          <a:xfrm>
            <a:off x="1774336" y="349008"/>
            <a:ext cx="2702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glow rad="254000">
                    <a:schemeClr val="accent1">
                      <a:satMod val="175000"/>
                      <a:alpha val="20000"/>
                    </a:schemeClr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明基</a:t>
            </a:r>
            <a:r>
              <a:rPr lang="en-US" altLang="zh-CN" sz="2400" dirty="0">
                <a:solidFill>
                  <a:schemeClr val="bg1"/>
                </a:solidFill>
                <a:effectLst>
                  <a:glow rad="254000">
                    <a:schemeClr val="accent1">
                      <a:satMod val="175000"/>
                      <a:alpha val="20000"/>
                    </a:schemeClr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E540</a:t>
            </a:r>
            <a:r>
              <a:rPr lang="zh-CN" altLang="en-US" sz="2400" dirty="0">
                <a:solidFill>
                  <a:schemeClr val="bg1"/>
                </a:solidFill>
                <a:effectLst>
                  <a:glow rad="254000">
                    <a:schemeClr val="accent1">
                      <a:satMod val="175000"/>
                      <a:alpha val="20000"/>
                    </a:schemeClr>
                  </a:glo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调研结果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C016FA37-6FAF-46F5-81E4-245EC8C1D95C}"/>
              </a:ext>
            </a:extLst>
          </p:cNvPr>
          <p:cNvGrpSpPr/>
          <p:nvPr/>
        </p:nvGrpSpPr>
        <p:grpSpPr>
          <a:xfrm>
            <a:off x="3697925" y="5192682"/>
            <a:ext cx="663888" cy="663889"/>
            <a:chOff x="976000" y="1490455"/>
            <a:chExt cx="972000" cy="972000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2D2ADE17-5714-4932-A917-252BCEC628BB}"/>
                </a:ext>
              </a:extLst>
            </p:cNvPr>
            <p:cNvGrpSpPr/>
            <p:nvPr/>
          </p:nvGrpSpPr>
          <p:grpSpPr>
            <a:xfrm>
              <a:off x="976000" y="1490455"/>
              <a:ext cx="972000" cy="972000"/>
              <a:chOff x="976000" y="1490455"/>
              <a:chExt cx="972000" cy="972000"/>
            </a:xfrm>
          </p:grpSpPr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C0B73B70-4A71-4C98-995A-68E4D5EA3409}"/>
                  </a:ext>
                </a:extLst>
              </p:cNvPr>
              <p:cNvSpPr/>
              <p:nvPr/>
            </p:nvSpPr>
            <p:spPr>
              <a:xfrm>
                <a:off x="976000" y="1490455"/>
                <a:ext cx="972000" cy="972000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ECFCDAFD-E1EB-4E3D-9904-D6C580154263}"/>
                  </a:ext>
                </a:extLst>
              </p:cNvPr>
              <p:cNvSpPr/>
              <p:nvPr/>
            </p:nvSpPr>
            <p:spPr>
              <a:xfrm>
                <a:off x="1060347" y="1574802"/>
                <a:ext cx="803306" cy="80330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0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</a:ln>
              <a:effectLst>
                <a:glow rad="63500">
                  <a:schemeClr val="bg1">
                    <a:alpha val="1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17D220FF-331E-4AA5-8701-9B71DABED5CE}"/>
                </a:ext>
              </a:extLst>
            </p:cNvPr>
            <p:cNvSpPr txBox="1"/>
            <p:nvPr/>
          </p:nvSpPr>
          <p:spPr>
            <a:xfrm>
              <a:off x="1077222" y="1763518"/>
              <a:ext cx="796090" cy="42808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rgbClr val="FEC69A"/>
                  </a:solidFill>
                  <a:effectLst>
                    <a:glow rad="127000">
                      <a:schemeClr val="bg1">
                        <a:alpha val="5000"/>
                      </a:schemeClr>
                    </a:glo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手机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AEDE9ECB-C41F-4B3C-8C1E-8B823B3A66C9}"/>
              </a:ext>
            </a:extLst>
          </p:cNvPr>
          <p:cNvGrpSpPr/>
          <p:nvPr/>
        </p:nvGrpSpPr>
        <p:grpSpPr>
          <a:xfrm>
            <a:off x="1124815" y="1745178"/>
            <a:ext cx="1713005" cy="344504"/>
            <a:chOff x="1164336" y="1764977"/>
            <a:chExt cx="1713005" cy="344504"/>
          </a:xfrm>
        </p:grpSpPr>
        <p:sp>
          <p:nvSpPr>
            <p:cNvPr id="112" name="梯形 111">
              <a:extLst>
                <a:ext uri="{FF2B5EF4-FFF2-40B4-BE49-F238E27FC236}">
                  <a16:creationId xmlns:a16="http://schemas.microsoft.com/office/drawing/2014/main" xmlns="" id="{F05EF07C-79ED-4E80-B1C7-89F72E0BB162}"/>
                </a:ext>
              </a:extLst>
            </p:cNvPr>
            <p:cNvSpPr/>
            <p:nvPr/>
          </p:nvSpPr>
          <p:spPr>
            <a:xfrm rot="5400000" flipH="1">
              <a:off x="1049384" y="1917754"/>
              <a:ext cx="252000" cy="22095"/>
            </a:xfrm>
            <a:prstGeom prst="trapezoid">
              <a:avLst>
                <a:gd name="adj" fmla="val 213252"/>
              </a:avLst>
            </a:prstGeom>
            <a:solidFill>
              <a:srgbClr val="BEF6F9"/>
            </a:solidFill>
            <a:ln>
              <a:noFill/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A7D9872A-9EBE-4497-838A-7F0D3C4A57CC}"/>
                </a:ext>
              </a:extLst>
            </p:cNvPr>
            <p:cNvSpPr txBox="1"/>
            <p:nvPr/>
          </p:nvSpPr>
          <p:spPr>
            <a:xfrm>
              <a:off x="2692611" y="1775543"/>
              <a:ext cx="184730" cy="333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1570" b="1" dirty="0">
                <a:gradFill flip="none" rotWithShape="1">
                  <a:gsLst>
                    <a:gs pos="29000">
                      <a:srgbClr val="37E5E5"/>
                    </a:gs>
                    <a:gs pos="93000">
                      <a:srgbClr val="24B7F4"/>
                    </a:gs>
                    <a:gs pos="64000">
                      <a:srgbClr val="ABD7FF"/>
                    </a:gs>
                  </a:gsLst>
                  <a:lin ang="5400000" scaled="0"/>
                  <a:tileRect/>
                </a:gra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AAC9892C-931E-47DA-BE27-9BD5189CDDEC}"/>
                </a:ext>
              </a:extLst>
            </p:cNvPr>
            <p:cNvSpPr txBox="1"/>
            <p:nvPr/>
          </p:nvSpPr>
          <p:spPr>
            <a:xfrm>
              <a:off x="1222533" y="1764977"/>
              <a:ext cx="1598515" cy="333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70" b="1" dirty="0">
                  <a:gradFill flip="none" rotWithShape="1">
                    <a:gsLst>
                      <a:gs pos="29000">
                        <a:srgbClr val="37E5E5"/>
                      </a:gs>
                      <a:gs pos="93000">
                        <a:srgbClr val="24B7F4"/>
                      </a:gs>
                      <a:gs pos="64000">
                        <a:srgbClr val="ABD7FF"/>
                      </a:gs>
                    </a:gsLst>
                    <a:lin ang="5400000" scaled="0"/>
                    <a:tileRect/>
                  </a:gra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购买力决定因素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680C666E-7894-4F31-B652-7A86E40AB9A9}"/>
              </a:ext>
            </a:extLst>
          </p:cNvPr>
          <p:cNvGrpSpPr/>
          <p:nvPr/>
        </p:nvGrpSpPr>
        <p:grpSpPr>
          <a:xfrm>
            <a:off x="1124815" y="4687910"/>
            <a:ext cx="1713005" cy="344504"/>
            <a:chOff x="1164336" y="1764977"/>
            <a:chExt cx="1713005" cy="344504"/>
          </a:xfrm>
        </p:grpSpPr>
        <p:sp>
          <p:nvSpPr>
            <p:cNvPr id="116" name="梯形 115">
              <a:extLst>
                <a:ext uri="{FF2B5EF4-FFF2-40B4-BE49-F238E27FC236}">
                  <a16:creationId xmlns:a16="http://schemas.microsoft.com/office/drawing/2014/main" xmlns="" id="{2D43CFE5-2771-4099-8861-20169854313F}"/>
                </a:ext>
              </a:extLst>
            </p:cNvPr>
            <p:cNvSpPr/>
            <p:nvPr/>
          </p:nvSpPr>
          <p:spPr>
            <a:xfrm rot="5400000" flipH="1">
              <a:off x="1049384" y="1917754"/>
              <a:ext cx="252000" cy="22095"/>
            </a:xfrm>
            <a:prstGeom prst="trapezoid">
              <a:avLst>
                <a:gd name="adj" fmla="val 213252"/>
              </a:avLst>
            </a:prstGeom>
            <a:solidFill>
              <a:srgbClr val="BEF6F9"/>
            </a:solidFill>
            <a:ln>
              <a:noFill/>
            </a:ln>
            <a:effectLst>
              <a:glow rad="63500">
                <a:schemeClr val="bg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E98DA1C8-5531-4CFC-B4B5-D9B20E90701F}"/>
                </a:ext>
              </a:extLst>
            </p:cNvPr>
            <p:cNvSpPr txBox="1"/>
            <p:nvPr/>
          </p:nvSpPr>
          <p:spPr>
            <a:xfrm>
              <a:off x="2692611" y="1775543"/>
              <a:ext cx="184730" cy="333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1570" b="1" dirty="0">
                <a:gradFill flip="none" rotWithShape="1">
                  <a:gsLst>
                    <a:gs pos="29000">
                      <a:srgbClr val="37E5E5"/>
                    </a:gs>
                    <a:gs pos="93000">
                      <a:srgbClr val="24B7F4"/>
                    </a:gs>
                    <a:gs pos="64000">
                      <a:srgbClr val="ABD7FF"/>
                    </a:gs>
                  </a:gsLst>
                  <a:lin ang="5400000" scaled="0"/>
                  <a:tileRect/>
                </a:gra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1BA6D210-F361-4EEE-99C6-173A6B1CCF81}"/>
                </a:ext>
              </a:extLst>
            </p:cNvPr>
            <p:cNvSpPr txBox="1"/>
            <p:nvPr/>
          </p:nvSpPr>
          <p:spPr>
            <a:xfrm>
              <a:off x="1222533" y="1764977"/>
              <a:ext cx="1598515" cy="333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70" b="1" dirty="0">
                  <a:gradFill flip="none" rotWithShape="1">
                    <a:gsLst>
                      <a:gs pos="29000">
                        <a:srgbClr val="37E5E5"/>
                      </a:gs>
                      <a:gs pos="93000">
                        <a:srgbClr val="24B7F4"/>
                      </a:gs>
                      <a:gs pos="64000">
                        <a:srgbClr val="ABD7FF"/>
                      </a:gs>
                    </a:gsLst>
                    <a:lin ang="5400000" scaled="0"/>
                    <a:tileRect/>
                  </a:gra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用户评论区热词</a:t>
              </a:r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0758C9C5-7B5E-428A-BCC2-8E1ED7C90F9B}"/>
              </a:ext>
            </a:extLst>
          </p:cNvPr>
          <p:cNvSpPr txBox="1"/>
          <p:nvPr/>
        </p:nvSpPr>
        <p:spPr>
          <a:xfrm>
            <a:off x="7315660" y="1751091"/>
            <a:ext cx="1168269" cy="292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600" b="1" spc="120" dirty="0">
                <a:solidFill>
                  <a:srgbClr val="37E5E5"/>
                </a:solidFill>
                <a:latin typeface="Times New Roman" panose="02020603050405020304" pitchFamily="18" charset="0"/>
                <a:ea typeface="阿里巴巴普惠体 L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lang="zh-CN" altLang="en-US" sz="1100" b="1" dirty="0">
                <a:solidFill>
                  <a:srgbClr val="37E5E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调研样本 </a:t>
            </a:r>
            <a:r>
              <a:rPr lang="en-US" altLang="zh-CN" sz="1100" b="1" dirty="0">
                <a:solidFill>
                  <a:srgbClr val="37E5E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| </a:t>
            </a:r>
            <a:r>
              <a:rPr lang="en-US" altLang="zh-CN" sz="1100" spc="50" dirty="0">
                <a:gradFill>
                  <a:gsLst>
                    <a:gs pos="0">
                      <a:srgbClr val="4CB6EF">
                        <a:alpha val="50000"/>
                      </a:srgbClr>
                    </a:gs>
                    <a:gs pos="100000">
                      <a:srgbClr val="B7EEFF">
                        <a:alpha val="10000"/>
                      </a:srgbClr>
                    </a:gs>
                  </a:gsLst>
                  <a:lin ang="5400000" scaled="0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518</a:t>
            </a:r>
            <a:endParaRPr lang="zh-CN" altLang="en-US" sz="1100" spc="50" dirty="0">
              <a:gradFill>
                <a:gsLst>
                  <a:gs pos="0">
                    <a:srgbClr val="4CB6EF">
                      <a:alpha val="50000"/>
                    </a:srgbClr>
                  </a:gs>
                  <a:gs pos="100000">
                    <a:srgbClr val="B7EEFF">
                      <a:alpha val="10000"/>
                    </a:srgbClr>
                  </a:gs>
                </a:gsLst>
                <a:lin ang="5400000" scaled="0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6801FAD4-A048-4612-9587-C5A00F6C1CA7}"/>
              </a:ext>
            </a:extLst>
          </p:cNvPr>
          <p:cNvSpPr txBox="1"/>
          <p:nvPr/>
        </p:nvSpPr>
        <p:spPr>
          <a:xfrm>
            <a:off x="5740870" y="4709871"/>
            <a:ext cx="2743059" cy="290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100" b="1" dirty="0">
                <a:solidFill>
                  <a:srgbClr val="37E5E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用户印象</a:t>
            </a:r>
            <a:r>
              <a:rPr lang="en-US" altLang="zh-CN" sz="1100" b="1" dirty="0">
                <a:solidFill>
                  <a:srgbClr val="37E5E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| </a:t>
            </a:r>
            <a:r>
              <a:rPr lang="zh-CN" altLang="en-US" sz="1100" b="1" spc="50" dirty="0">
                <a:gradFill>
                  <a:gsLst>
                    <a:gs pos="0">
                      <a:srgbClr val="4CB6EF">
                        <a:alpha val="50000"/>
                      </a:srgbClr>
                    </a:gs>
                    <a:gs pos="100000">
                      <a:srgbClr val="B7EEFF">
                        <a:alpha val="10000"/>
                      </a:srgbClr>
                    </a:gs>
                  </a:gsLst>
                  <a:lin ang="5400000" scaled="0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支持</a:t>
            </a:r>
            <a:r>
              <a:rPr lang="zh-CN" altLang="en-US" sz="1100" spc="50" dirty="0">
                <a:gradFill>
                  <a:gsLst>
                    <a:gs pos="0">
                      <a:srgbClr val="4CB6EF">
                        <a:alpha val="50000"/>
                      </a:srgbClr>
                    </a:gs>
                    <a:gs pos="100000">
                      <a:srgbClr val="B7EEFF">
                        <a:alpha val="10000"/>
                      </a:srgbClr>
                    </a:gs>
                  </a:gsLst>
                  <a:lin ang="5400000" scaled="0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无线投屏的高亮度投影仪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BB0ABE54-EC38-4E22-AF80-3C87D7DD76AF}"/>
              </a:ext>
            </a:extLst>
          </p:cNvPr>
          <p:cNvGrpSpPr/>
          <p:nvPr/>
        </p:nvGrpSpPr>
        <p:grpSpPr>
          <a:xfrm>
            <a:off x="2865211" y="5192682"/>
            <a:ext cx="663888" cy="663889"/>
            <a:chOff x="976000" y="1490455"/>
            <a:chExt cx="972000" cy="972000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56C42FED-A4E8-4C56-8A87-D15D946D641D}"/>
                </a:ext>
              </a:extLst>
            </p:cNvPr>
            <p:cNvGrpSpPr/>
            <p:nvPr/>
          </p:nvGrpSpPr>
          <p:grpSpPr>
            <a:xfrm>
              <a:off x="976000" y="1490455"/>
              <a:ext cx="972000" cy="972000"/>
              <a:chOff x="976000" y="1490455"/>
              <a:chExt cx="972000" cy="972000"/>
            </a:xfrm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3B9B443D-186B-4E59-81C1-17981168549D}"/>
                  </a:ext>
                </a:extLst>
              </p:cNvPr>
              <p:cNvSpPr/>
              <p:nvPr/>
            </p:nvSpPr>
            <p:spPr>
              <a:xfrm>
                <a:off x="976000" y="1490455"/>
                <a:ext cx="972000" cy="972000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C575DC98-6496-4ABB-99CB-7C81E5DD871F}"/>
                  </a:ext>
                </a:extLst>
              </p:cNvPr>
              <p:cNvSpPr/>
              <p:nvPr/>
            </p:nvSpPr>
            <p:spPr>
              <a:xfrm>
                <a:off x="1060347" y="1574802"/>
                <a:ext cx="803306" cy="80330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0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</a:ln>
              <a:effectLst>
                <a:glow rad="63500">
                  <a:schemeClr val="bg1">
                    <a:alpha val="1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</p:grp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xmlns="" id="{55D38ABF-7A32-4456-B6E1-3425968DDDF2}"/>
                </a:ext>
              </a:extLst>
            </p:cNvPr>
            <p:cNvSpPr txBox="1"/>
            <p:nvPr/>
          </p:nvSpPr>
          <p:spPr>
            <a:xfrm>
              <a:off x="1077221" y="1763518"/>
              <a:ext cx="796090" cy="42808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rgbClr val="FEC69A"/>
                  </a:solidFill>
                  <a:effectLst>
                    <a:glow rad="127000">
                      <a:schemeClr val="bg1">
                        <a:alpha val="5000"/>
                      </a:schemeClr>
                    </a:glo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方便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FDCF23C5-6E87-4CD9-B69B-FBF962334568}"/>
              </a:ext>
            </a:extLst>
          </p:cNvPr>
          <p:cNvGrpSpPr/>
          <p:nvPr/>
        </p:nvGrpSpPr>
        <p:grpSpPr>
          <a:xfrm>
            <a:off x="2032497" y="5192682"/>
            <a:ext cx="663888" cy="663889"/>
            <a:chOff x="976000" y="1490455"/>
            <a:chExt cx="972000" cy="97200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AE249901-65FF-4503-B315-A2B715488FB8}"/>
                </a:ext>
              </a:extLst>
            </p:cNvPr>
            <p:cNvGrpSpPr/>
            <p:nvPr/>
          </p:nvGrpSpPr>
          <p:grpSpPr>
            <a:xfrm>
              <a:off x="976000" y="1490455"/>
              <a:ext cx="972000" cy="972000"/>
              <a:chOff x="976000" y="1490455"/>
              <a:chExt cx="972000" cy="972000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8BA0C279-9F56-4B0E-A1EE-AD288BB3D814}"/>
                  </a:ext>
                </a:extLst>
              </p:cNvPr>
              <p:cNvSpPr/>
              <p:nvPr/>
            </p:nvSpPr>
            <p:spPr>
              <a:xfrm>
                <a:off x="976000" y="1490455"/>
                <a:ext cx="972000" cy="972000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484B1584-1A36-4672-814E-FEDA3AE2FCC6}"/>
                  </a:ext>
                </a:extLst>
              </p:cNvPr>
              <p:cNvSpPr/>
              <p:nvPr/>
            </p:nvSpPr>
            <p:spPr>
              <a:xfrm>
                <a:off x="1060347" y="1574802"/>
                <a:ext cx="803306" cy="80330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0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</a:ln>
              <a:effectLst>
                <a:glow rad="63500">
                  <a:schemeClr val="bg1">
                    <a:alpha val="1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</p:grp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8513311F-89F1-49CF-9456-47D20397E5D4}"/>
                </a:ext>
              </a:extLst>
            </p:cNvPr>
            <p:cNvSpPr txBox="1"/>
            <p:nvPr/>
          </p:nvSpPr>
          <p:spPr>
            <a:xfrm>
              <a:off x="1077221" y="1763518"/>
              <a:ext cx="796090" cy="42808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rgbClr val="FEC69A"/>
                  </a:solidFill>
                  <a:effectLst>
                    <a:glow rad="127000">
                      <a:schemeClr val="bg1">
                        <a:alpha val="5000"/>
                      </a:schemeClr>
                    </a:glo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无线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6191423F-D196-4234-A4EC-57AB98A9CE50}"/>
              </a:ext>
            </a:extLst>
          </p:cNvPr>
          <p:cNvGrpSpPr/>
          <p:nvPr/>
        </p:nvGrpSpPr>
        <p:grpSpPr>
          <a:xfrm>
            <a:off x="1199783" y="5192682"/>
            <a:ext cx="663888" cy="663889"/>
            <a:chOff x="976000" y="1490455"/>
            <a:chExt cx="972000" cy="972000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BCF2E8E5-6CDD-4A30-B772-6A79CF6001DA}"/>
                </a:ext>
              </a:extLst>
            </p:cNvPr>
            <p:cNvGrpSpPr/>
            <p:nvPr/>
          </p:nvGrpSpPr>
          <p:grpSpPr>
            <a:xfrm>
              <a:off x="976000" y="1490455"/>
              <a:ext cx="972000" cy="972000"/>
              <a:chOff x="976000" y="1490455"/>
              <a:chExt cx="972000" cy="972000"/>
            </a:xfrm>
          </p:grpSpPr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223855EB-64D0-45FD-B26D-50F9FFD9346B}"/>
                  </a:ext>
                </a:extLst>
              </p:cNvPr>
              <p:cNvSpPr/>
              <p:nvPr/>
            </p:nvSpPr>
            <p:spPr>
              <a:xfrm>
                <a:off x="976000" y="1490455"/>
                <a:ext cx="972000" cy="972000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1650BAF9-83C2-4E5B-AAC9-9ABB3DEE84D8}"/>
                  </a:ext>
                </a:extLst>
              </p:cNvPr>
              <p:cNvSpPr/>
              <p:nvPr/>
            </p:nvSpPr>
            <p:spPr>
              <a:xfrm>
                <a:off x="1060347" y="1574802"/>
                <a:ext cx="803306" cy="80330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0">
                <a:gradFill>
                  <a:gsLst>
                    <a:gs pos="27000">
                      <a:srgbClr val="AAEDFD"/>
                    </a:gs>
                    <a:gs pos="72000">
                      <a:srgbClr val="5080D2"/>
                    </a:gs>
                  </a:gsLst>
                  <a:lin ang="5400000" scaled="1"/>
                </a:gradFill>
              </a:ln>
              <a:effectLst>
                <a:glow rad="63500">
                  <a:schemeClr val="bg1">
                    <a:alpha val="1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">
                  <a:solidFill>
                    <a:srgbClr val="ABD7FF"/>
                  </a:solidFill>
                </a:endParaRPr>
              </a:p>
            </p:txBody>
          </p:sp>
        </p:grp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C84A6578-CEBA-4B41-81B1-DC73E8580856}"/>
                </a:ext>
              </a:extLst>
            </p:cNvPr>
            <p:cNvSpPr txBox="1"/>
            <p:nvPr/>
          </p:nvSpPr>
          <p:spPr>
            <a:xfrm>
              <a:off x="1077219" y="1763518"/>
              <a:ext cx="796090" cy="42808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rgbClr val="FEC69A"/>
                  </a:solidFill>
                  <a:effectLst>
                    <a:glow rad="127000">
                      <a:schemeClr val="bg1">
                        <a:alpha val="5000"/>
                      </a:schemeClr>
                    </a:glo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亮度</a:t>
              </a:r>
            </a:p>
          </p:txBody>
        </p:sp>
      </p:grpSp>
      <p:graphicFrame>
        <p:nvGraphicFramePr>
          <p:cNvPr id="136" name="图表 135">
            <a:extLst>
              <a:ext uri="{FF2B5EF4-FFF2-40B4-BE49-F238E27FC236}">
                <a16:creationId xmlns:a16="http://schemas.microsoft.com/office/drawing/2014/main" xmlns="" id="{AD0FFAA6-9722-4F21-BAB7-BA0F4A73F9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6833011"/>
              </p:ext>
            </p:extLst>
          </p:nvPr>
        </p:nvGraphicFramePr>
        <p:xfrm>
          <a:off x="1143158" y="1978666"/>
          <a:ext cx="3002029" cy="2188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7" name="图表 136">
            <a:extLst>
              <a:ext uri="{FF2B5EF4-FFF2-40B4-BE49-F238E27FC236}">
                <a16:creationId xmlns:a16="http://schemas.microsoft.com/office/drawing/2014/main" xmlns="" id="{48D5B19B-D169-42A3-9702-DEF52D295D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5189437"/>
              </p:ext>
            </p:extLst>
          </p:nvPr>
        </p:nvGraphicFramePr>
        <p:xfrm>
          <a:off x="3325509" y="2620456"/>
          <a:ext cx="5472322" cy="1412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FC837882-116C-4A89-BF57-F2919E1C9167}"/>
              </a:ext>
            </a:extLst>
          </p:cNvPr>
          <p:cNvSpPr txBox="1"/>
          <p:nvPr/>
        </p:nvSpPr>
        <p:spPr>
          <a:xfrm>
            <a:off x="3839161" y="3884020"/>
            <a:ext cx="723276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品牌印象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BF4F8A22-52FD-4A86-B342-2E166D56B99D}"/>
              </a:ext>
            </a:extLst>
          </p:cNvPr>
          <p:cNvSpPr txBox="1"/>
          <p:nvPr/>
        </p:nvSpPr>
        <p:spPr>
          <a:xfrm>
            <a:off x="4611693" y="3884020"/>
            <a:ext cx="453970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预算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3456B388-6CE9-4617-BC26-B60E15DBC861}"/>
              </a:ext>
            </a:extLst>
          </p:cNvPr>
          <p:cNvSpPr txBox="1"/>
          <p:nvPr/>
        </p:nvSpPr>
        <p:spPr>
          <a:xfrm>
            <a:off x="5192818" y="3884020"/>
            <a:ext cx="588623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清晰度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87A67085-9372-455E-93AA-2E415D2F7EA0}"/>
              </a:ext>
            </a:extLst>
          </p:cNvPr>
          <p:cNvSpPr txBox="1"/>
          <p:nvPr/>
        </p:nvSpPr>
        <p:spPr>
          <a:xfrm>
            <a:off x="5804799" y="3884020"/>
            <a:ext cx="588623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评价好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54BEBEE3-1A1C-4D31-AD44-68C87499B382}"/>
              </a:ext>
            </a:extLst>
          </p:cNvPr>
          <p:cNvSpPr txBox="1"/>
          <p:nvPr/>
        </p:nvSpPr>
        <p:spPr>
          <a:xfrm>
            <a:off x="6528540" y="3884020"/>
            <a:ext cx="453970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评测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3302C09E-5638-4CAE-AD3F-C1D00306C0ED}"/>
              </a:ext>
            </a:extLst>
          </p:cNvPr>
          <p:cNvSpPr txBox="1"/>
          <p:nvPr/>
        </p:nvSpPr>
        <p:spPr>
          <a:xfrm>
            <a:off x="7048705" y="3884020"/>
            <a:ext cx="723275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推荐购买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D046C2D9-899C-452D-AF78-26F33E388BB3}"/>
              </a:ext>
            </a:extLst>
          </p:cNvPr>
          <p:cNvSpPr txBox="1"/>
          <p:nvPr/>
        </p:nvSpPr>
        <p:spPr>
          <a:xfrm>
            <a:off x="7729638" y="3884020"/>
            <a:ext cx="723275" cy="261610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r>
              <a:rPr lang="zh-CN" altLang="en-US" sz="1100" b="1" spc="-5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指定购买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D34F19C1-D7A4-41FF-B0C2-A1247A5B5D88}"/>
              </a:ext>
            </a:extLst>
          </p:cNvPr>
          <p:cNvGrpSpPr/>
          <p:nvPr/>
        </p:nvGrpSpPr>
        <p:grpSpPr>
          <a:xfrm>
            <a:off x="1454212" y="3856096"/>
            <a:ext cx="756000" cy="322318"/>
            <a:chOff x="9259358" y="1749626"/>
            <a:chExt cx="1224000" cy="1224000"/>
          </a:xfrm>
        </p:grpSpPr>
        <p:sp>
          <p:nvSpPr>
            <p:cNvPr id="146" name="任意多边形: 形状 225">
              <a:extLst>
                <a:ext uri="{FF2B5EF4-FFF2-40B4-BE49-F238E27FC236}">
                  <a16:creationId xmlns:a16="http://schemas.microsoft.com/office/drawing/2014/main" xmlns="" id="{37FE70F6-86C6-4AF6-9F22-6FBBDA8E96E0}"/>
                </a:ext>
              </a:extLst>
            </p:cNvPr>
            <p:cNvSpPr/>
            <p:nvPr/>
          </p:nvSpPr>
          <p:spPr>
            <a:xfrm>
              <a:off x="9259358" y="1749626"/>
              <a:ext cx="1224000" cy="1224000"/>
            </a:xfrm>
            <a:prstGeom prst="roundRect">
              <a:avLst/>
            </a:prstGeom>
            <a:gradFill flip="none" rotWithShape="1">
              <a:gsLst>
                <a:gs pos="100000">
                  <a:srgbClr val="3B9AC8">
                    <a:alpha val="27000"/>
                  </a:srgbClr>
                </a:gs>
                <a:gs pos="48000">
                  <a:srgbClr val="1EA3E0">
                    <a:alpha val="4000"/>
                  </a:srgbClr>
                </a:gs>
                <a:gs pos="23000">
                  <a:srgbClr val="37E5E5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1EA3E0">
                  <a:alpha val="3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: 形状 226">
              <a:extLst>
                <a:ext uri="{FF2B5EF4-FFF2-40B4-BE49-F238E27FC236}">
                  <a16:creationId xmlns:a16="http://schemas.microsoft.com/office/drawing/2014/main" xmlns="" id="{EA957B63-FE16-4754-9FA6-762123947821}"/>
                </a:ext>
              </a:extLst>
            </p:cNvPr>
            <p:cNvSpPr/>
            <p:nvPr/>
          </p:nvSpPr>
          <p:spPr>
            <a:xfrm flipH="1">
              <a:off x="9259358" y="1749626"/>
              <a:ext cx="1224000" cy="1224000"/>
            </a:xfrm>
            <a:prstGeom prst="roundRect">
              <a:avLst/>
            </a:prstGeom>
            <a:noFill/>
            <a:ln w="19050">
              <a:gradFill>
                <a:gsLst>
                  <a:gs pos="91000">
                    <a:srgbClr val="46B7EE"/>
                  </a:gs>
                  <a:gs pos="90000">
                    <a:srgbClr val="4AB7EF">
                      <a:alpha val="0"/>
                    </a:srgbClr>
                  </a:gs>
                  <a:gs pos="10000">
                    <a:srgbClr val="4AB7EF">
                      <a:alpha val="0"/>
                    </a:srgbClr>
                  </a:gs>
                  <a:gs pos="9000">
                    <a:srgbClr val="4AB7EF"/>
                  </a:gs>
                  <a:gs pos="10000">
                    <a:srgbClr val="4AB7EF">
                      <a:alpha val="0"/>
                    </a:srgbClr>
                  </a:gs>
                  <a:gs pos="0">
                    <a:srgbClr val="4CB6EF"/>
                  </a:gs>
                  <a:gs pos="100000">
                    <a:srgbClr val="2EB7E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任意多边形: 形状 226">
              <a:extLst>
                <a:ext uri="{FF2B5EF4-FFF2-40B4-BE49-F238E27FC236}">
                  <a16:creationId xmlns:a16="http://schemas.microsoft.com/office/drawing/2014/main" xmlns="" id="{92CCAB1D-0031-4179-8709-631BC8A5C909}"/>
                </a:ext>
              </a:extLst>
            </p:cNvPr>
            <p:cNvSpPr/>
            <p:nvPr/>
          </p:nvSpPr>
          <p:spPr>
            <a:xfrm>
              <a:off x="9259358" y="1749626"/>
              <a:ext cx="1224000" cy="1224000"/>
            </a:xfrm>
            <a:prstGeom prst="roundRect">
              <a:avLst/>
            </a:prstGeom>
            <a:noFill/>
            <a:ln w="19050">
              <a:gradFill>
                <a:gsLst>
                  <a:gs pos="91000">
                    <a:srgbClr val="46B7EE"/>
                  </a:gs>
                  <a:gs pos="90000">
                    <a:srgbClr val="4AB7EF">
                      <a:alpha val="0"/>
                    </a:srgbClr>
                  </a:gs>
                  <a:gs pos="10000">
                    <a:srgbClr val="4AB7EF">
                      <a:alpha val="0"/>
                    </a:srgbClr>
                  </a:gs>
                  <a:gs pos="9000">
                    <a:srgbClr val="4AB7EF"/>
                  </a:gs>
                  <a:gs pos="10000">
                    <a:srgbClr val="4AB7EF">
                      <a:alpha val="0"/>
                    </a:srgbClr>
                  </a:gs>
                  <a:gs pos="0">
                    <a:srgbClr val="4CB6EF"/>
                  </a:gs>
                  <a:gs pos="100000">
                    <a:srgbClr val="2EB7E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5A8336DB-3E35-4523-A6C4-AF42B240445B}"/>
              </a:ext>
            </a:extLst>
          </p:cNvPr>
          <p:cNvGrpSpPr/>
          <p:nvPr/>
        </p:nvGrpSpPr>
        <p:grpSpPr>
          <a:xfrm>
            <a:off x="3124206" y="3856096"/>
            <a:ext cx="684000" cy="322318"/>
            <a:chOff x="9259358" y="1749626"/>
            <a:chExt cx="1224000" cy="1224000"/>
          </a:xfrm>
        </p:grpSpPr>
        <p:sp>
          <p:nvSpPr>
            <p:cNvPr id="150" name="任意多边形: 形状 225">
              <a:extLst>
                <a:ext uri="{FF2B5EF4-FFF2-40B4-BE49-F238E27FC236}">
                  <a16:creationId xmlns:a16="http://schemas.microsoft.com/office/drawing/2014/main" xmlns="" id="{9720118B-08C4-42FA-8472-05DA7232755B}"/>
                </a:ext>
              </a:extLst>
            </p:cNvPr>
            <p:cNvSpPr/>
            <p:nvPr/>
          </p:nvSpPr>
          <p:spPr>
            <a:xfrm>
              <a:off x="9259358" y="1749626"/>
              <a:ext cx="1224000" cy="1224000"/>
            </a:xfrm>
            <a:prstGeom prst="roundRect">
              <a:avLst/>
            </a:prstGeom>
            <a:gradFill flip="none" rotWithShape="1">
              <a:gsLst>
                <a:gs pos="100000">
                  <a:srgbClr val="3B9AC8">
                    <a:alpha val="27000"/>
                  </a:srgbClr>
                </a:gs>
                <a:gs pos="48000">
                  <a:srgbClr val="1EA3E0">
                    <a:alpha val="4000"/>
                  </a:srgbClr>
                </a:gs>
                <a:gs pos="23000">
                  <a:srgbClr val="37E5E5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1EA3E0">
                  <a:alpha val="3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任意多边形: 形状 226">
              <a:extLst>
                <a:ext uri="{FF2B5EF4-FFF2-40B4-BE49-F238E27FC236}">
                  <a16:creationId xmlns:a16="http://schemas.microsoft.com/office/drawing/2014/main" xmlns="" id="{C2779728-C784-4604-B4D3-A018A0F88B66}"/>
                </a:ext>
              </a:extLst>
            </p:cNvPr>
            <p:cNvSpPr/>
            <p:nvPr/>
          </p:nvSpPr>
          <p:spPr>
            <a:xfrm flipH="1">
              <a:off x="9259358" y="1749626"/>
              <a:ext cx="1224000" cy="1224000"/>
            </a:xfrm>
            <a:prstGeom prst="roundRect">
              <a:avLst/>
            </a:prstGeom>
            <a:noFill/>
            <a:ln w="19050">
              <a:gradFill>
                <a:gsLst>
                  <a:gs pos="91000">
                    <a:srgbClr val="46B7EE"/>
                  </a:gs>
                  <a:gs pos="90000">
                    <a:srgbClr val="4AB7EF">
                      <a:alpha val="0"/>
                    </a:srgbClr>
                  </a:gs>
                  <a:gs pos="10000">
                    <a:srgbClr val="4AB7EF">
                      <a:alpha val="0"/>
                    </a:srgbClr>
                  </a:gs>
                  <a:gs pos="9000">
                    <a:srgbClr val="4AB7EF"/>
                  </a:gs>
                  <a:gs pos="10000">
                    <a:srgbClr val="4AB7EF">
                      <a:alpha val="0"/>
                    </a:srgbClr>
                  </a:gs>
                  <a:gs pos="0">
                    <a:srgbClr val="4CB6EF"/>
                  </a:gs>
                  <a:gs pos="100000">
                    <a:srgbClr val="2EB7E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任意多边形: 形状 226">
              <a:extLst>
                <a:ext uri="{FF2B5EF4-FFF2-40B4-BE49-F238E27FC236}">
                  <a16:creationId xmlns:a16="http://schemas.microsoft.com/office/drawing/2014/main" xmlns="" id="{6EAF36D4-D922-4373-A736-F4B568574E41}"/>
                </a:ext>
              </a:extLst>
            </p:cNvPr>
            <p:cNvSpPr/>
            <p:nvPr/>
          </p:nvSpPr>
          <p:spPr>
            <a:xfrm>
              <a:off x="9259358" y="1749626"/>
              <a:ext cx="1224000" cy="1224000"/>
            </a:xfrm>
            <a:prstGeom prst="roundRect">
              <a:avLst/>
            </a:prstGeom>
            <a:noFill/>
            <a:ln w="19050">
              <a:gradFill>
                <a:gsLst>
                  <a:gs pos="91000">
                    <a:srgbClr val="46B7EE"/>
                  </a:gs>
                  <a:gs pos="90000">
                    <a:srgbClr val="4AB7EF">
                      <a:alpha val="0"/>
                    </a:srgbClr>
                  </a:gs>
                  <a:gs pos="10000">
                    <a:srgbClr val="4AB7EF">
                      <a:alpha val="0"/>
                    </a:srgbClr>
                  </a:gs>
                  <a:gs pos="9000">
                    <a:srgbClr val="4AB7EF"/>
                  </a:gs>
                  <a:gs pos="10000">
                    <a:srgbClr val="4AB7EF">
                      <a:alpha val="0"/>
                    </a:srgbClr>
                  </a:gs>
                  <a:gs pos="0">
                    <a:srgbClr val="4CB6EF"/>
                  </a:gs>
                  <a:gs pos="100000">
                    <a:srgbClr val="2EB7E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A954D98A-A175-4FB3-AEB1-9ABEA9CAA5B5}"/>
              </a:ext>
            </a:extLst>
          </p:cNvPr>
          <p:cNvGrpSpPr/>
          <p:nvPr/>
        </p:nvGrpSpPr>
        <p:grpSpPr>
          <a:xfrm>
            <a:off x="2325209" y="3856096"/>
            <a:ext cx="684000" cy="322318"/>
            <a:chOff x="9259358" y="1749626"/>
            <a:chExt cx="1224000" cy="1224000"/>
          </a:xfrm>
        </p:grpSpPr>
        <p:sp>
          <p:nvSpPr>
            <p:cNvPr id="154" name="任意多边形: 形状 225">
              <a:extLst>
                <a:ext uri="{FF2B5EF4-FFF2-40B4-BE49-F238E27FC236}">
                  <a16:creationId xmlns:a16="http://schemas.microsoft.com/office/drawing/2014/main" xmlns="" id="{E8BF51BD-EF59-44F9-AD45-CEB65CC3810B}"/>
                </a:ext>
              </a:extLst>
            </p:cNvPr>
            <p:cNvSpPr/>
            <p:nvPr/>
          </p:nvSpPr>
          <p:spPr>
            <a:xfrm>
              <a:off x="9259358" y="1749626"/>
              <a:ext cx="1224000" cy="1224000"/>
            </a:xfrm>
            <a:prstGeom prst="roundRect">
              <a:avLst/>
            </a:prstGeom>
            <a:gradFill flip="none" rotWithShape="1">
              <a:gsLst>
                <a:gs pos="100000">
                  <a:srgbClr val="3B9AC8">
                    <a:alpha val="27000"/>
                  </a:srgbClr>
                </a:gs>
                <a:gs pos="48000">
                  <a:srgbClr val="1EA3E0">
                    <a:alpha val="4000"/>
                  </a:srgbClr>
                </a:gs>
                <a:gs pos="23000">
                  <a:srgbClr val="37E5E5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1EA3E0">
                  <a:alpha val="3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: 形状 226">
              <a:extLst>
                <a:ext uri="{FF2B5EF4-FFF2-40B4-BE49-F238E27FC236}">
                  <a16:creationId xmlns:a16="http://schemas.microsoft.com/office/drawing/2014/main" xmlns="" id="{AE95C745-E878-4527-A87E-0FC8A9C73610}"/>
                </a:ext>
              </a:extLst>
            </p:cNvPr>
            <p:cNvSpPr/>
            <p:nvPr/>
          </p:nvSpPr>
          <p:spPr>
            <a:xfrm flipH="1">
              <a:off x="9259358" y="1749626"/>
              <a:ext cx="1224000" cy="1224000"/>
            </a:xfrm>
            <a:prstGeom prst="roundRect">
              <a:avLst/>
            </a:prstGeom>
            <a:noFill/>
            <a:ln w="19050">
              <a:gradFill>
                <a:gsLst>
                  <a:gs pos="91000">
                    <a:srgbClr val="46B7EE"/>
                  </a:gs>
                  <a:gs pos="90000">
                    <a:srgbClr val="4AB7EF">
                      <a:alpha val="0"/>
                    </a:srgbClr>
                  </a:gs>
                  <a:gs pos="10000">
                    <a:srgbClr val="4AB7EF">
                      <a:alpha val="0"/>
                    </a:srgbClr>
                  </a:gs>
                  <a:gs pos="9000">
                    <a:srgbClr val="4AB7EF"/>
                  </a:gs>
                  <a:gs pos="10000">
                    <a:srgbClr val="4AB7EF">
                      <a:alpha val="0"/>
                    </a:srgbClr>
                  </a:gs>
                  <a:gs pos="0">
                    <a:srgbClr val="4CB6EF"/>
                  </a:gs>
                  <a:gs pos="100000">
                    <a:srgbClr val="2EB7E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: 形状 226">
              <a:extLst>
                <a:ext uri="{FF2B5EF4-FFF2-40B4-BE49-F238E27FC236}">
                  <a16:creationId xmlns:a16="http://schemas.microsoft.com/office/drawing/2014/main" xmlns="" id="{D392F6B7-1083-424C-ADA5-C08C736350E2}"/>
                </a:ext>
              </a:extLst>
            </p:cNvPr>
            <p:cNvSpPr/>
            <p:nvPr/>
          </p:nvSpPr>
          <p:spPr>
            <a:xfrm>
              <a:off x="9259358" y="1749626"/>
              <a:ext cx="1224000" cy="1224000"/>
            </a:xfrm>
            <a:prstGeom prst="roundRect">
              <a:avLst/>
            </a:prstGeom>
            <a:noFill/>
            <a:ln w="19050">
              <a:gradFill>
                <a:gsLst>
                  <a:gs pos="91000">
                    <a:srgbClr val="46B7EE"/>
                  </a:gs>
                  <a:gs pos="90000">
                    <a:srgbClr val="4AB7EF">
                      <a:alpha val="0"/>
                    </a:srgbClr>
                  </a:gs>
                  <a:gs pos="10000">
                    <a:srgbClr val="4AB7EF">
                      <a:alpha val="0"/>
                    </a:srgbClr>
                  </a:gs>
                  <a:gs pos="9000">
                    <a:srgbClr val="4AB7EF"/>
                  </a:gs>
                  <a:gs pos="10000">
                    <a:srgbClr val="4AB7EF">
                      <a:alpha val="0"/>
                    </a:srgbClr>
                  </a:gs>
                  <a:gs pos="0">
                    <a:srgbClr val="4CB6EF"/>
                  </a:gs>
                  <a:gs pos="100000">
                    <a:srgbClr val="2EB7E6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87781B90-5FE7-424F-B2ED-B5F0C59D82F3}"/>
              </a:ext>
            </a:extLst>
          </p:cNvPr>
          <p:cNvSpPr txBox="1"/>
          <p:nvPr/>
        </p:nvSpPr>
        <p:spPr>
          <a:xfrm>
            <a:off x="1417010" y="3870275"/>
            <a:ext cx="851515" cy="292388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1300" dirty="0">
                <a:solidFill>
                  <a:srgbClr val="FEC69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无线投屏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B0CFB38A-21E9-4855-8C03-A47FDF070378}"/>
              </a:ext>
            </a:extLst>
          </p:cNvPr>
          <p:cNvSpPr txBox="1"/>
          <p:nvPr/>
        </p:nvSpPr>
        <p:spPr>
          <a:xfrm>
            <a:off x="2338202" y="3870275"/>
            <a:ext cx="684803" cy="292388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1300" dirty="0">
                <a:solidFill>
                  <a:srgbClr val="FEC69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性价比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8ECD95F7-DB6B-40E3-A9A1-F3E024954D83}"/>
              </a:ext>
            </a:extLst>
          </p:cNvPr>
          <p:cNvSpPr txBox="1"/>
          <p:nvPr/>
        </p:nvSpPr>
        <p:spPr>
          <a:xfrm>
            <a:off x="3134642" y="3870275"/>
            <a:ext cx="684803" cy="292388"/>
          </a:xfrm>
          <a:prstGeom prst="rect">
            <a:avLst/>
          </a:prstGeom>
          <a:noFill/>
        </p:spPr>
        <p:txBody>
          <a:bodyPr vert="horz" wrap="none" rtlCol="0" anchor="t">
            <a:spAutoFit/>
          </a:bodyPr>
          <a:lstStyle/>
          <a:p>
            <a:pPr algn="ctr"/>
            <a:r>
              <a:rPr lang="zh-CN" altLang="en-US" sz="1300" dirty="0">
                <a:solidFill>
                  <a:srgbClr val="FEC69A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高亮度</a:t>
            </a:r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F2DBD2F7-AE39-45E0-828A-09AA31C682F9}"/>
              </a:ext>
            </a:extLst>
          </p:cNvPr>
          <p:cNvGrpSpPr/>
          <p:nvPr/>
        </p:nvGrpSpPr>
        <p:grpSpPr>
          <a:xfrm>
            <a:off x="4530639" y="5222859"/>
            <a:ext cx="603535" cy="603535"/>
            <a:chOff x="4562437" y="5055522"/>
            <a:chExt cx="663888" cy="663889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64804FFD-C4AE-4529-B647-4B96F1149488}"/>
                </a:ext>
              </a:extLst>
            </p:cNvPr>
            <p:cNvSpPr/>
            <p:nvPr/>
          </p:nvSpPr>
          <p:spPr>
            <a:xfrm>
              <a:off x="4562437" y="5055522"/>
              <a:ext cx="663888" cy="6638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175">
              <a:gradFill>
                <a:gsLst>
                  <a:gs pos="27000">
                    <a:srgbClr val="AAEDFD">
                      <a:alpha val="50000"/>
                    </a:srgbClr>
                  </a:gs>
                  <a:gs pos="72000">
                    <a:srgbClr val="5080D2">
                      <a:alpha val="5000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ABD7FF"/>
                </a:solidFill>
              </a:endParaRP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6A79198E-CA35-42F5-A40A-9E75074BA4DC}"/>
                </a:ext>
              </a:extLst>
            </p:cNvPr>
            <p:cNvSpPr txBox="1"/>
            <p:nvPr/>
          </p:nvSpPr>
          <p:spPr>
            <a:xfrm>
              <a:off x="4607913" y="5227409"/>
              <a:ext cx="591059" cy="3216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chemeClr val="bg1">
                      <a:lumMod val="65000"/>
                    </a:schemeClr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满意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536D1911-D2AB-4D68-9465-5EE068FB0A2A}"/>
              </a:ext>
            </a:extLst>
          </p:cNvPr>
          <p:cNvGrpSpPr/>
          <p:nvPr/>
        </p:nvGrpSpPr>
        <p:grpSpPr>
          <a:xfrm>
            <a:off x="5303000" y="5222859"/>
            <a:ext cx="603535" cy="603535"/>
            <a:chOff x="4562437" y="5055522"/>
            <a:chExt cx="663888" cy="663889"/>
          </a:xfrm>
        </p:grpSpPr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622F6ED5-E5CD-430A-B0C7-1888DADDC4EF}"/>
                </a:ext>
              </a:extLst>
            </p:cNvPr>
            <p:cNvSpPr/>
            <p:nvPr/>
          </p:nvSpPr>
          <p:spPr>
            <a:xfrm>
              <a:off x="4562437" y="5055522"/>
              <a:ext cx="663888" cy="6638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175">
              <a:gradFill>
                <a:gsLst>
                  <a:gs pos="27000">
                    <a:srgbClr val="AAEDFD">
                      <a:alpha val="50000"/>
                    </a:srgbClr>
                  </a:gs>
                  <a:gs pos="72000">
                    <a:srgbClr val="5080D2">
                      <a:alpha val="5000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ABD7FF"/>
                </a:solidFill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xmlns="" id="{29D768D6-4E41-4B79-9E5A-0FA08DD96731}"/>
                </a:ext>
              </a:extLst>
            </p:cNvPr>
            <p:cNvSpPr txBox="1"/>
            <p:nvPr/>
          </p:nvSpPr>
          <p:spPr>
            <a:xfrm>
              <a:off x="4607912" y="5227409"/>
              <a:ext cx="591059" cy="3216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chemeClr val="bg1">
                      <a:lumMod val="65000"/>
                    </a:schemeClr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连接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90EBA47C-40C0-45C7-A1D3-0445A0D69D8C}"/>
              </a:ext>
            </a:extLst>
          </p:cNvPr>
          <p:cNvGrpSpPr/>
          <p:nvPr/>
        </p:nvGrpSpPr>
        <p:grpSpPr>
          <a:xfrm>
            <a:off x="6075361" y="5222859"/>
            <a:ext cx="603535" cy="603535"/>
            <a:chOff x="4562437" y="5055522"/>
            <a:chExt cx="663888" cy="663889"/>
          </a:xfrm>
        </p:grpSpPr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F870AA26-EC4F-46C9-B777-97B5A9FA10CA}"/>
                </a:ext>
              </a:extLst>
            </p:cNvPr>
            <p:cNvSpPr/>
            <p:nvPr/>
          </p:nvSpPr>
          <p:spPr>
            <a:xfrm>
              <a:off x="4562437" y="5055522"/>
              <a:ext cx="663888" cy="6638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175">
              <a:gradFill>
                <a:gsLst>
                  <a:gs pos="27000">
                    <a:srgbClr val="AAEDFD">
                      <a:alpha val="50000"/>
                    </a:srgbClr>
                  </a:gs>
                  <a:gs pos="72000">
                    <a:srgbClr val="5080D2">
                      <a:alpha val="5000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ABD7FF"/>
                </a:solidFill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xmlns="" id="{AAAC53AE-6EFF-4720-A27F-B50A6B0DB4DD}"/>
                </a:ext>
              </a:extLst>
            </p:cNvPr>
            <p:cNvSpPr txBox="1"/>
            <p:nvPr/>
          </p:nvSpPr>
          <p:spPr>
            <a:xfrm>
              <a:off x="4607912" y="5227409"/>
              <a:ext cx="591059" cy="3216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chemeClr val="bg1">
                      <a:lumMod val="65000"/>
                    </a:schemeClr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功能</a:t>
              </a:r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2B370526-A20F-407C-A5E0-7C9716D25739}"/>
              </a:ext>
            </a:extLst>
          </p:cNvPr>
          <p:cNvGrpSpPr/>
          <p:nvPr/>
        </p:nvGrpSpPr>
        <p:grpSpPr>
          <a:xfrm>
            <a:off x="6847722" y="5222859"/>
            <a:ext cx="603535" cy="603535"/>
            <a:chOff x="4562437" y="5055522"/>
            <a:chExt cx="663888" cy="663889"/>
          </a:xfrm>
        </p:grpSpPr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BF2EBC0B-819B-499F-BE02-09AF6D3B44DF}"/>
                </a:ext>
              </a:extLst>
            </p:cNvPr>
            <p:cNvSpPr/>
            <p:nvPr/>
          </p:nvSpPr>
          <p:spPr>
            <a:xfrm>
              <a:off x="4562437" y="5055522"/>
              <a:ext cx="663888" cy="6638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175">
              <a:gradFill>
                <a:gsLst>
                  <a:gs pos="27000">
                    <a:srgbClr val="AAEDFD">
                      <a:alpha val="50000"/>
                    </a:srgbClr>
                  </a:gs>
                  <a:gs pos="72000">
                    <a:srgbClr val="5080D2">
                      <a:alpha val="5000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ABD7FF"/>
                </a:solidFill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xmlns="" id="{E790F79F-E265-43B4-B00D-09802AE3EB57}"/>
                </a:ext>
              </a:extLst>
            </p:cNvPr>
            <p:cNvSpPr txBox="1"/>
            <p:nvPr/>
          </p:nvSpPr>
          <p:spPr>
            <a:xfrm>
              <a:off x="4607912" y="5227409"/>
              <a:ext cx="591059" cy="3216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chemeClr val="bg1">
                      <a:lumMod val="65000"/>
                    </a:schemeClr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清晰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FC161923-7212-49A0-81C5-2C12F4E9E1C8}"/>
              </a:ext>
            </a:extLst>
          </p:cNvPr>
          <p:cNvGrpSpPr/>
          <p:nvPr/>
        </p:nvGrpSpPr>
        <p:grpSpPr>
          <a:xfrm>
            <a:off x="7620085" y="5222859"/>
            <a:ext cx="603535" cy="603535"/>
            <a:chOff x="4562437" y="5055522"/>
            <a:chExt cx="663888" cy="663889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BA4BEEFE-3171-442B-8B75-8B1D118DA257}"/>
                </a:ext>
              </a:extLst>
            </p:cNvPr>
            <p:cNvSpPr/>
            <p:nvPr/>
          </p:nvSpPr>
          <p:spPr>
            <a:xfrm>
              <a:off x="4562437" y="5055522"/>
              <a:ext cx="663888" cy="6638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175">
              <a:gradFill>
                <a:gsLst>
                  <a:gs pos="27000">
                    <a:srgbClr val="AAEDFD">
                      <a:alpha val="50000"/>
                    </a:srgbClr>
                  </a:gs>
                  <a:gs pos="72000">
                    <a:srgbClr val="5080D2">
                      <a:alpha val="5000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ABD7FF"/>
                </a:solidFill>
              </a:endParaRP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13CD78AC-A3E6-48F3-B291-5FB9BB4BE3EF}"/>
                </a:ext>
              </a:extLst>
            </p:cNvPr>
            <p:cNvSpPr txBox="1"/>
            <p:nvPr/>
          </p:nvSpPr>
          <p:spPr>
            <a:xfrm>
              <a:off x="4607912" y="5227409"/>
              <a:ext cx="591059" cy="3216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300" spc="100" dirty="0">
                  <a:solidFill>
                    <a:schemeClr val="bg1">
                      <a:lumMod val="65000"/>
                    </a:schemeClr>
                  </a:solidFill>
                  <a:effectLst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质量</a:t>
              </a:r>
            </a:p>
          </p:txBody>
        </p:sp>
      </p:grp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xmlns="" id="{CABF64E6-243A-4955-9843-ADE55E19F8CC}"/>
              </a:ext>
            </a:extLst>
          </p:cNvPr>
          <p:cNvSpPr/>
          <p:nvPr/>
        </p:nvSpPr>
        <p:spPr>
          <a:xfrm rot="16200000" flipV="1">
            <a:off x="8342153" y="5481791"/>
            <a:ext cx="156733" cy="98799"/>
          </a:xfrm>
          <a:custGeom>
            <a:avLst/>
            <a:gdLst>
              <a:gd name="connsiteX0" fmla="*/ 60959 w 121917"/>
              <a:gd name="connsiteY0" fmla="*/ 0 h 112519"/>
              <a:gd name="connsiteX1" fmla="*/ 121917 w 121917"/>
              <a:gd name="connsiteY1" fmla="*/ 112519 h 112519"/>
              <a:gd name="connsiteX2" fmla="*/ 60959 w 121917"/>
              <a:gd name="connsiteY2" fmla="*/ 53584 h 112519"/>
              <a:gd name="connsiteX3" fmla="*/ 0 w 121917"/>
              <a:gd name="connsiteY3" fmla="*/ 112519 h 11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7" h="112519">
                <a:moveTo>
                  <a:pt x="60959" y="0"/>
                </a:moveTo>
                <a:lnTo>
                  <a:pt x="121917" y="112519"/>
                </a:lnTo>
                <a:lnTo>
                  <a:pt x="60959" y="53584"/>
                </a:lnTo>
                <a:lnTo>
                  <a:pt x="0" y="112519"/>
                </a:lnTo>
                <a:close/>
              </a:path>
            </a:pathLst>
          </a:custGeom>
          <a:gradFill>
            <a:gsLst>
              <a:gs pos="27269">
                <a:srgbClr val="FFFFFF">
                  <a:alpha val="50000"/>
                </a:srgbClr>
              </a:gs>
              <a:gs pos="0">
                <a:schemeClr val="bg1">
                  <a:alpha val="8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 spc="50" dirty="0">
              <a:solidFill>
                <a:schemeClr val="bg1">
                  <a:lumMod val="8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xmlns="" id="{C2EA5FF0-EE9D-4858-96A0-6EB29EC527E1}"/>
              </a:ext>
            </a:extLst>
          </p:cNvPr>
          <p:cNvCxnSpPr>
            <a:cxnSpLocks/>
          </p:cNvCxnSpPr>
          <p:nvPr/>
        </p:nvCxnSpPr>
        <p:spPr>
          <a:xfrm>
            <a:off x="1124271" y="4454855"/>
            <a:ext cx="7337906" cy="0"/>
          </a:xfrm>
          <a:prstGeom prst="line">
            <a:avLst/>
          </a:prstGeom>
          <a:ln>
            <a:gradFill>
              <a:gsLst>
                <a:gs pos="0">
                  <a:srgbClr val="4CB6EF">
                    <a:alpha val="20000"/>
                  </a:srgbClr>
                </a:gs>
                <a:gs pos="74000">
                  <a:schemeClr val="accent1">
                    <a:lumMod val="45000"/>
                    <a:lumOff val="55000"/>
                    <a:alpha val="10000"/>
                  </a:schemeClr>
                </a:gs>
              </a:gsLst>
              <a:lin ang="0" scaled="0"/>
            </a:gra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A74C1541-3CC2-45B7-8D6C-AA76F7386EB3}"/>
              </a:ext>
            </a:extLst>
          </p:cNvPr>
          <p:cNvGrpSpPr/>
          <p:nvPr/>
        </p:nvGrpSpPr>
        <p:grpSpPr>
          <a:xfrm>
            <a:off x="9223207" y="1519906"/>
            <a:ext cx="2480403" cy="2616499"/>
            <a:chOff x="9223207" y="1519906"/>
            <a:chExt cx="2480403" cy="2616499"/>
          </a:xfrm>
        </p:grpSpPr>
        <p:sp>
          <p:nvSpPr>
            <p:cNvPr id="178" name="任意多边形: 形状 225">
              <a:extLst>
                <a:ext uri="{FF2B5EF4-FFF2-40B4-BE49-F238E27FC236}">
                  <a16:creationId xmlns:a16="http://schemas.microsoft.com/office/drawing/2014/main" xmlns="" id="{448A8A97-5E1B-46BB-A350-2DC621FC74B8}"/>
                </a:ext>
              </a:extLst>
            </p:cNvPr>
            <p:cNvSpPr/>
            <p:nvPr/>
          </p:nvSpPr>
          <p:spPr>
            <a:xfrm>
              <a:off x="9223207" y="3057587"/>
              <a:ext cx="2385229" cy="301167"/>
            </a:xfrm>
            <a:prstGeom prst="rect">
              <a:avLst/>
            </a:prstGeom>
            <a:gradFill flip="none" rotWithShape="1">
              <a:gsLst>
                <a:gs pos="0">
                  <a:srgbClr val="3B9AC8">
                    <a:alpha val="27000"/>
                  </a:srgbClr>
                </a:gs>
                <a:gs pos="48000">
                  <a:srgbClr val="1EA3E0">
                    <a:alpha val="4000"/>
                  </a:srgbClr>
                </a:gs>
                <a:gs pos="100000">
                  <a:srgbClr val="37E5E5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xmlns="" id="{A436C431-6DA8-4721-863E-81FCD954E97C}"/>
                </a:ext>
              </a:extLst>
            </p:cNvPr>
            <p:cNvSpPr txBox="1"/>
            <p:nvPr/>
          </p:nvSpPr>
          <p:spPr>
            <a:xfrm>
              <a:off x="9470193" y="3025290"/>
              <a:ext cx="1980029" cy="3463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1" spc="600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用户选购投影仪</a:t>
              </a:r>
              <a:endParaRPr lang="en-US" altLang="zh-CN" sz="1400" b="1" spc="6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pic>
          <p:nvPicPr>
            <p:cNvPr id="180" name="图形 179">
              <a:extLst>
                <a:ext uri="{FF2B5EF4-FFF2-40B4-BE49-F238E27FC236}">
                  <a16:creationId xmlns:a16="http://schemas.microsoft.com/office/drawing/2014/main" xmlns="" id="{273A3603-C8DF-40DC-92D6-D059783921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b="10049"/>
            <a:stretch/>
          </p:blipFill>
          <p:spPr>
            <a:xfrm>
              <a:off x="9878160" y="2089682"/>
              <a:ext cx="1075323" cy="967260"/>
            </a:xfrm>
            <a:prstGeom prst="rect">
              <a:avLst/>
            </a:prstGeom>
          </p:spPr>
        </p:pic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xmlns="" id="{A94DC8AF-58B0-4BBA-83DB-54BECD8D0842}"/>
                </a:ext>
              </a:extLst>
            </p:cNvPr>
            <p:cNvSpPr txBox="1"/>
            <p:nvPr/>
          </p:nvSpPr>
          <p:spPr>
            <a:xfrm>
              <a:off x="9486535" y="3322528"/>
              <a:ext cx="1896673" cy="813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4000" b="1" spc="400" dirty="0">
                  <a:ln w="3175">
                    <a:gradFill>
                      <a:gsLst>
                        <a:gs pos="85000">
                          <a:srgbClr val="37E5E5">
                            <a:alpha val="0"/>
                          </a:srgbClr>
                        </a:gs>
                        <a:gs pos="0">
                          <a:srgbClr val="37A5BF"/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新观念</a:t>
              </a:r>
              <a:endParaRPr lang="en-US" altLang="zh-CN" sz="4000" b="1" spc="400" dirty="0">
                <a:ln w="3175">
                  <a:gradFill>
                    <a:gsLst>
                      <a:gs pos="85000">
                        <a:srgbClr val="37E5E5">
                          <a:alpha val="0"/>
                        </a:srgbClr>
                      </a:gs>
                      <a:gs pos="0">
                        <a:srgbClr val="37A5BF"/>
                      </a:gs>
                    </a:gsLst>
                    <a:lin ang="5400000" scaled="1"/>
                  </a:gradFill>
                </a:ln>
                <a:noFill/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xmlns="" id="{570B0957-FEA6-48B7-BCC2-A5D9447EC15E}"/>
                </a:ext>
              </a:extLst>
            </p:cNvPr>
            <p:cNvSpPr/>
            <p:nvPr/>
          </p:nvSpPr>
          <p:spPr>
            <a:xfrm>
              <a:off x="11138251" y="1954999"/>
              <a:ext cx="81962" cy="832359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xmlns="" id="{DE0E44F5-A84E-47B4-A75F-F1E9A41D6F91}"/>
                </a:ext>
              </a:extLst>
            </p:cNvPr>
            <p:cNvSpPr/>
            <p:nvPr/>
          </p:nvSpPr>
          <p:spPr>
            <a:xfrm flipV="1">
              <a:off x="9279058" y="2432523"/>
              <a:ext cx="81962" cy="1218658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xmlns="" id="{9B556BC9-97BB-4ED3-8CBF-AAF471E6A3F7}"/>
                </a:ext>
              </a:extLst>
            </p:cNvPr>
            <p:cNvSpPr/>
            <p:nvPr/>
          </p:nvSpPr>
          <p:spPr>
            <a:xfrm flipV="1">
              <a:off x="11475538" y="3442516"/>
              <a:ext cx="67737" cy="687901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5" name="矩形 184">
              <a:extLst>
                <a:ext uri="{FF2B5EF4-FFF2-40B4-BE49-F238E27FC236}">
                  <a16:creationId xmlns:a16="http://schemas.microsoft.com/office/drawing/2014/main" xmlns="" id="{C9F21A11-CB3A-49E2-B0E9-BCCE52E6EC83}"/>
                </a:ext>
              </a:extLst>
            </p:cNvPr>
            <p:cNvSpPr/>
            <p:nvPr/>
          </p:nvSpPr>
          <p:spPr>
            <a:xfrm flipV="1">
              <a:off x="11665374" y="2535989"/>
              <a:ext cx="38236" cy="427132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xmlns="" id="{464E5198-15D4-4124-8BAE-236BEBABC29B}"/>
                </a:ext>
              </a:extLst>
            </p:cNvPr>
            <p:cNvSpPr/>
            <p:nvPr/>
          </p:nvSpPr>
          <p:spPr>
            <a:xfrm flipV="1">
              <a:off x="9869601" y="1519906"/>
              <a:ext cx="38236" cy="427132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8DE16352-835D-49C0-AAE1-7382C9F9480F}"/>
              </a:ext>
            </a:extLst>
          </p:cNvPr>
          <p:cNvGrpSpPr/>
          <p:nvPr/>
        </p:nvGrpSpPr>
        <p:grpSpPr>
          <a:xfrm>
            <a:off x="9388016" y="4370853"/>
            <a:ext cx="2501430" cy="1057849"/>
            <a:chOff x="9357536" y="4224549"/>
            <a:chExt cx="2501430" cy="1057849"/>
          </a:xfrm>
        </p:grpSpPr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xmlns="" id="{446851DF-A227-4298-BB2A-C64A3B8D0D9E}"/>
                </a:ext>
              </a:extLst>
            </p:cNvPr>
            <p:cNvSpPr/>
            <p:nvPr/>
          </p:nvSpPr>
          <p:spPr>
            <a:xfrm>
              <a:off x="9357536" y="4240490"/>
              <a:ext cx="600164" cy="1041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2000" kern="0" spc="-70" dirty="0">
                  <a:solidFill>
                    <a:srgbClr val="FEC69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追求</a:t>
              </a:r>
              <a:endParaRPr lang="zh-CN" altLang="en-US" sz="2000" spc="-7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xmlns="" id="{226AEAC7-DA02-495B-A4DD-3B75D9719D3B}"/>
                </a:ext>
              </a:extLst>
            </p:cNvPr>
            <p:cNvSpPr/>
            <p:nvPr/>
          </p:nvSpPr>
          <p:spPr>
            <a:xfrm>
              <a:off x="9685035" y="4224549"/>
              <a:ext cx="2173931" cy="9341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4400" kern="0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好画质</a:t>
              </a:r>
              <a:endParaRPr lang="zh-CN" altLang="en-US" sz="44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90" name="矩形 189">
            <a:extLst>
              <a:ext uri="{FF2B5EF4-FFF2-40B4-BE49-F238E27FC236}">
                <a16:creationId xmlns:a16="http://schemas.microsoft.com/office/drawing/2014/main" xmlns="" id="{DFA1262C-F722-42C8-B172-A38A3EE7CCFF}"/>
              </a:ext>
            </a:extLst>
          </p:cNvPr>
          <p:cNvSpPr/>
          <p:nvPr/>
        </p:nvSpPr>
        <p:spPr>
          <a:xfrm>
            <a:off x="10879362" y="1232515"/>
            <a:ext cx="38236" cy="625364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BB4C3F93-24D3-466F-905C-7654B80CB495}"/>
              </a:ext>
            </a:extLst>
          </p:cNvPr>
          <p:cNvGrpSpPr/>
          <p:nvPr/>
        </p:nvGrpSpPr>
        <p:grpSpPr>
          <a:xfrm>
            <a:off x="9416811" y="4995701"/>
            <a:ext cx="2183001" cy="1051753"/>
            <a:chOff x="9685035" y="4224549"/>
            <a:chExt cx="2183001" cy="1051753"/>
          </a:xfrm>
        </p:grpSpPr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xmlns="" id="{392E5CCA-8D21-412F-8F0A-4183D2D8619B}"/>
                </a:ext>
              </a:extLst>
            </p:cNvPr>
            <p:cNvSpPr/>
            <p:nvPr/>
          </p:nvSpPr>
          <p:spPr>
            <a:xfrm>
              <a:off x="11267872" y="4234394"/>
              <a:ext cx="600164" cy="1041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sz="2000" kern="0" spc="-70" dirty="0">
                  <a:solidFill>
                    <a:srgbClr val="FEC69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产品</a:t>
              </a:r>
              <a:endParaRPr lang="zh-CN" altLang="en-US" sz="2000" spc="-7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A6CBC331-17EF-4D38-ACAB-AF5EAF0BF6B4}"/>
                </a:ext>
              </a:extLst>
            </p:cNvPr>
            <p:cNvSpPr/>
            <p:nvPr/>
          </p:nvSpPr>
          <p:spPr>
            <a:xfrm>
              <a:off x="9685035" y="4224549"/>
              <a:ext cx="2173931" cy="9341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4400" kern="0" spc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sym typeface="Gill Sans MT"/>
                </a:rPr>
                <a:t>智能化</a:t>
              </a:r>
              <a:endParaRPr lang="zh-CN" altLang="en-US" sz="44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649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975D7C-EAC3-4555-B881-B097AB262A8B}"/>
              </a:ext>
            </a:extLst>
          </p:cNvPr>
          <p:cNvSpPr/>
          <p:nvPr/>
        </p:nvSpPr>
        <p:spPr>
          <a:xfrm>
            <a:off x="-1" y="0"/>
            <a:ext cx="12191999" cy="4464000"/>
          </a:xfrm>
          <a:prstGeom prst="rect">
            <a:avLst/>
          </a:prstGeom>
          <a:solidFill>
            <a:srgbClr val="441E8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6B9D904-5718-4742-8FAD-7A39F37D4E73}"/>
              </a:ext>
            </a:extLst>
          </p:cNvPr>
          <p:cNvSpPr/>
          <p:nvPr/>
        </p:nvSpPr>
        <p:spPr>
          <a:xfrm>
            <a:off x="8378056" y="-5075078"/>
            <a:ext cx="6521818" cy="6526782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FE90110-0EE0-4D67-8EEA-7DD8D179F21C}"/>
              </a:ext>
            </a:extLst>
          </p:cNvPr>
          <p:cNvSpPr/>
          <p:nvPr/>
        </p:nvSpPr>
        <p:spPr>
          <a:xfrm>
            <a:off x="10476331" y="6227226"/>
            <a:ext cx="1715669" cy="491686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B3B3ACD-1F4A-4B45-9BC7-E16225F00CB1}"/>
              </a:ext>
            </a:extLst>
          </p:cNvPr>
          <p:cNvSpPr txBox="1"/>
          <p:nvPr/>
        </p:nvSpPr>
        <p:spPr>
          <a:xfrm>
            <a:off x="11327346" y="6431604"/>
            <a:ext cx="62709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spc="15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altLang="zh-CN" sz="1300" i="1" spc="150" dirty="0">
                <a:solidFill>
                  <a:srgbClr val="441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100" spc="15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</a:t>
            </a:r>
            <a:endParaRPr lang="zh-CN" altLang="en-US" sz="1100" spc="15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C76F1EE-573B-4ED5-AD95-4D06174AF89D}"/>
              </a:ext>
            </a:extLst>
          </p:cNvPr>
          <p:cNvSpPr txBox="1"/>
          <p:nvPr/>
        </p:nvSpPr>
        <p:spPr>
          <a:xfrm>
            <a:off x="846192" y="1360264"/>
            <a:ext cx="26436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5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影响购买力的关键性</a:t>
            </a:r>
            <a:r>
              <a:rPr kumimoji="0" lang="zh-CN" altLang="en-US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决定因素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6016CAC-90CC-428D-843C-A372AFB4C6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5" y="316916"/>
            <a:ext cx="727612" cy="7276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2A69943-90AF-4C55-A172-5F552C1798EB}"/>
              </a:ext>
            </a:extLst>
          </p:cNvPr>
          <p:cNvSpPr txBox="1"/>
          <p:nvPr/>
        </p:nvSpPr>
        <p:spPr>
          <a:xfrm>
            <a:off x="1510413" y="458347"/>
            <a:ext cx="19367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alpha val="8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E540</a:t>
            </a:r>
            <a:r>
              <a:rPr lang="zh-CN" altLang="en-US" sz="2200" dirty="0">
                <a:solidFill>
                  <a:schemeClr val="bg1">
                    <a:alpha val="8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用户调研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7A76EE4-2B21-464C-B972-F15218F37F74}"/>
              </a:ext>
            </a:extLst>
          </p:cNvPr>
          <p:cNvGrpSpPr/>
          <p:nvPr/>
        </p:nvGrpSpPr>
        <p:grpSpPr>
          <a:xfrm>
            <a:off x="7817015" y="1253148"/>
            <a:ext cx="3552925" cy="4871889"/>
            <a:chOff x="7470963" y="749461"/>
            <a:chExt cx="3908217" cy="5359078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7EDCEC5-E1C4-4939-A1EF-5CE9068237A1}"/>
                </a:ext>
              </a:extLst>
            </p:cNvPr>
            <p:cNvSpPr/>
            <p:nvPr/>
          </p:nvSpPr>
          <p:spPr>
            <a:xfrm>
              <a:off x="7604032" y="749461"/>
              <a:ext cx="3775148" cy="5359078"/>
            </a:xfrm>
            <a:prstGeom prst="rect">
              <a:avLst/>
            </a:prstGeom>
            <a:gradFill>
              <a:gsLst>
                <a:gs pos="100000">
                  <a:srgbClr val="321664"/>
                </a:gs>
                <a:gs pos="0">
                  <a:srgbClr val="5024A0"/>
                </a:gs>
              </a:gsLst>
              <a:lin ang="5400000" scaled="0"/>
            </a:gra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B2B7EDE-1CAC-4263-9620-0E09CC5C2B6F}"/>
                </a:ext>
              </a:extLst>
            </p:cNvPr>
            <p:cNvSpPr/>
            <p:nvPr/>
          </p:nvSpPr>
          <p:spPr>
            <a:xfrm flipH="1" flipV="1">
              <a:off x="7470963" y="1076714"/>
              <a:ext cx="3760897" cy="4871889"/>
            </a:xfrm>
            <a:prstGeom prst="rect">
              <a:avLst/>
            </a:prstGeom>
            <a:noFill/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6468F1-E38C-4BC5-944C-0F7496B9DAAE}"/>
              </a:ext>
            </a:extLst>
          </p:cNvPr>
          <p:cNvSpPr txBox="1"/>
          <p:nvPr/>
        </p:nvSpPr>
        <p:spPr>
          <a:xfrm>
            <a:off x="846192" y="4845744"/>
            <a:ext cx="20762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500" dirty="0">
                <a:solidFill>
                  <a:srgbClr val="441E86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电商站内评价词频分析</a:t>
            </a:r>
            <a:endParaRPr kumimoji="0" lang="zh-CN" altLang="en-US" sz="1500" i="0" u="none" strike="noStrike" kern="1200" cap="none" spc="0" normalizeH="0" baseline="0" noProof="0" dirty="0">
              <a:ln>
                <a:noFill/>
              </a:ln>
              <a:solidFill>
                <a:srgbClr val="441E86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7CF88FD-AD3F-4F1C-A2FC-1D838E9FE885}"/>
              </a:ext>
            </a:extLst>
          </p:cNvPr>
          <p:cNvSpPr txBox="1"/>
          <p:nvPr/>
        </p:nvSpPr>
        <p:spPr>
          <a:xfrm>
            <a:off x="5794688" y="1360264"/>
            <a:ext cx="159691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500" dirty="0">
                <a:solidFill>
                  <a:schemeClr val="bg1">
                    <a:alpha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调研样本 </a:t>
            </a:r>
            <a:r>
              <a:rPr lang="en-US" altLang="zh-CN" sz="1500" dirty="0">
                <a:solidFill>
                  <a:schemeClr val="bg1">
                    <a:alpha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| </a:t>
            </a:r>
            <a:r>
              <a:rPr lang="en-US" altLang="zh-CN" sz="1500" dirty="0">
                <a:solidFill>
                  <a:schemeClr val="bg1">
                    <a:alpha val="50000"/>
                  </a:schemeClr>
                </a:solidFill>
                <a:latin typeface="Times New Roman" panose="02020603050405020304" pitchFamily="18" charset="0"/>
                <a:ea typeface="阿里巴巴普惠体" panose="00020600040101010101" pitchFamily="18" charset="-122"/>
                <a:cs typeface="Times New Roman" panose="02020603050405020304" pitchFamily="18" charset="0"/>
              </a:rPr>
              <a:t>518</a:t>
            </a:r>
            <a:r>
              <a:rPr lang="zh-CN" altLang="en-US" sz="1400" dirty="0">
                <a:solidFill>
                  <a:schemeClr val="bg1">
                    <a:alpha val="50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人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50000"/>
                </a:schemeClr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8029AD3-9E75-4E4E-A224-07D29E6CADC4}"/>
              </a:ext>
            </a:extLst>
          </p:cNvPr>
          <p:cNvGrpSpPr/>
          <p:nvPr/>
        </p:nvGrpSpPr>
        <p:grpSpPr>
          <a:xfrm>
            <a:off x="425690" y="1853614"/>
            <a:ext cx="7350774" cy="2262983"/>
            <a:chOff x="425690" y="1853614"/>
            <a:chExt cx="7350774" cy="226298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8EC23E2-BFE7-4E3A-B273-02F2537BC307}"/>
                </a:ext>
              </a:extLst>
            </p:cNvPr>
            <p:cNvGrpSpPr/>
            <p:nvPr/>
          </p:nvGrpSpPr>
          <p:grpSpPr>
            <a:xfrm>
              <a:off x="425690" y="1853614"/>
              <a:ext cx="7350774" cy="2114967"/>
              <a:chOff x="324090" y="2148254"/>
              <a:chExt cx="7350774" cy="2114967"/>
            </a:xfrm>
          </p:grpSpPr>
          <p:graphicFrame>
            <p:nvGraphicFramePr>
              <p:cNvPr id="131" name="图表 130">
                <a:extLst>
                  <a:ext uri="{FF2B5EF4-FFF2-40B4-BE49-F238E27FC236}">
                    <a16:creationId xmlns:a16="http://schemas.microsoft.com/office/drawing/2014/main" xmlns="" id="{0911F36C-670D-4D07-A023-C75CDE7A765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34801610"/>
                  </p:ext>
                </p:extLst>
              </p:nvPr>
            </p:nvGraphicFramePr>
            <p:xfrm>
              <a:off x="324090" y="2148254"/>
              <a:ext cx="7350774" cy="21149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xmlns="" id="{C77DFE08-39C2-492E-A89A-3F3B66698E8D}"/>
                  </a:ext>
                </a:extLst>
              </p:cNvPr>
              <p:cNvCxnSpPr/>
              <p:nvPr/>
            </p:nvCxnSpPr>
            <p:spPr>
              <a:xfrm>
                <a:off x="739668" y="3963404"/>
                <a:ext cx="6399063" cy="0"/>
              </a:xfrm>
              <a:prstGeom prst="line">
                <a:avLst/>
              </a:prstGeom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3B65439-ACAF-4018-A230-A66A1111476C}"/>
                </a:ext>
              </a:extLst>
            </p:cNvPr>
            <p:cNvSpPr txBox="1"/>
            <p:nvPr/>
          </p:nvSpPr>
          <p:spPr>
            <a:xfrm>
              <a:off x="684551" y="3816515"/>
              <a:ext cx="838691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1" i="0" u="none" strike="noStrike" kern="1200" cap="none" spc="-50" normalizeH="0" noProof="0" dirty="0">
                  <a:ln>
                    <a:noFill/>
                  </a:ln>
                  <a:gradFill>
                    <a:gsLst>
                      <a:gs pos="100000">
                        <a:srgbClr val="E3CD82"/>
                      </a:gs>
                      <a:gs pos="0">
                        <a:srgbClr val="EAD79B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无线投屏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067762B-BA52-4133-B4C5-401AD316FB80}"/>
                </a:ext>
              </a:extLst>
            </p:cNvPr>
            <p:cNvSpPr txBox="1"/>
            <p:nvPr/>
          </p:nvSpPr>
          <p:spPr>
            <a:xfrm>
              <a:off x="1472445" y="3816515"/>
              <a:ext cx="67518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350" b="1" spc="-50" dirty="0">
                  <a:gradFill>
                    <a:gsLst>
                      <a:gs pos="100000">
                        <a:srgbClr val="E3CD82"/>
                      </a:gs>
                      <a:gs pos="0">
                        <a:srgbClr val="EAD79B"/>
                      </a:gs>
                    </a:gsLst>
                    <a:lin ang="2700000" scaled="0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性价比</a:t>
              </a:r>
              <a:endParaRPr kumimoji="0" lang="zh-CN" altLang="en-US" sz="1350" b="1" i="0" u="none" strike="noStrike" kern="1200" cap="none" spc="-50" normalizeH="0" noProof="0" dirty="0">
                <a:ln>
                  <a:noFill/>
                </a:ln>
                <a:gradFill>
                  <a:gsLst>
                    <a:gs pos="100000">
                      <a:srgbClr val="E3CD82"/>
                    </a:gs>
                    <a:gs pos="0">
                      <a:srgbClr val="EAD79B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4B9F481-1154-4366-8F5D-B21BF2CDE16A}"/>
                </a:ext>
              </a:extLst>
            </p:cNvPr>
            <p:cNvSpPr txBox="1"/>
            <p:nvPr/>
          </p:nvSpPr>
          <p:spPr>
            <a:xfrm>
              <a:off x="2110174" y="3816515"/>
              <a:ext cx="67518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50" b="1" i="0" u="none" strike="noStrike" kern="1200" cap="none" spc="-50" normalizeH="0" noProof="0" dirty="0">
                  <a:ln>
                    <a:noFill/>
                  </a:ln>
                  <a:gradFill>
                    <a:gsLst>
                      <a:gs pos="100000">
                        <a:srgbClr val="E3CD82"/>
                      </a:gs>
                      <a:gs pos="0">
                        <a:srgbClr val="EAD79B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高亮度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00ABC13-AE4E-4020-A90B-11854D7F05B2}"/>
                </a:ext>
              </a:extLst>
            </p:cNvPr>
            <p:cNvSpPr txBox="1"/>
            <p:nvPr/>
          </p:nvSpPr>
          <p:spPr>
            <a:xfrm>
              <a:off x="2702908" y="3829364"/>
              <a:ext cx="80278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50" spc="-70" dirty="0">
                  <a:solidFill>
                    <a:schemeClr val="bg1">
                      <a:alpha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品牌印象</a:t>
              </a:r>
              <a:endParaRPr kumimoji="0" lang="zh-CN" altLang="en-US" sz="1250" i="0" u="none" strike="noStrike" kern="1200" cap="none" spc="-70" normalizeH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567B2C4-3EAB-4FCF-8709-396138A60185}"/>
                </a:ext>
              </a:extLst>
            </p:cNvPr>
            <p:cNvSpPr txBox="1"/>
            <p:nvPr/>
          </p:nvSpPr>
          <p:spPr>
            <a:xfrm>
              <a:off x="3497763" y="3829364"/>
              <a:ext cx="493726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i="0" u="none" strike="noStrike" kern="1200" cap="none" spc="-70" normalizeH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预算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488C3B0-5D0D-433C-A480-97B9FD4AECFF}"/>
                </a:ext>
              </a:extLst>
            </p:cNvPr>
            <p:cNvSpPr txBox="1"/>
            <p:nvPr/>
          </p:nvSpPr>
          <p:spPr>
            <a:xfrm>
              <a:off x="4067957" y="3829364"/>
              <a:ext cx="64825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50" spc="-70" dirty="0">
                  <a:solidFill>
                    <a:schemeClr val="bg1">
                      <a:alpha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清晰度</a:t>
              </a:r>
              <a:endParaRPr kumimoji="0" lang="zh-CN" altLang="en-US" sz="1250" i="0" u="none" strike="noStrike" kern="1200" cap="none" spc="-70" normalizeH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CD061C4-085B-4868-9DFC-ADDDB3C7A9D1}"/>
                </a:ext>
              </a:extLst>
            </p:cNvPr>
            <p:cNvSpPr txBox="1"/>
            <p:nvPr/>
          </p:nvSpPr>
          <p:spPr>
            <a:xfrm>
              <a:off x="4719320" y="3829364"/>
              <a:ext cx="64825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i="0" u="none" strike="noStrike" kern="1200" cap="none" spc="-70" normalizeH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评价好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84B85A3-FC94-4A7E-92B5-8442F518ECD0}"/>
                </a:ext>
              </a:extLst>
            </p:cNvPr>
            <p:cNvSpPr txBox="1"/>
            <p:nvPr/>
          </p:nvSpPr>
          <p:spPr>
            <a:xfrm>
              <a:off x="5291095" y="3829364"/>
              <a:ext cx="802784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50" spc="-70" dirty="0">
                  <a:solidFill>
                    <a:schemeClr val="bg1">
                      <a:alpha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评测对比</a:t>
              </a:r>
              <a:endParaRPr kumimoji="0" lang="zh-CN" altLang="en-US" sz="1250" i="0" u="none" strike="noStrike" kern="1200" cap="none" spc="-70" normalizeH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7B38123-2971-4F78-84ED-0962011480AB}"/>
                </a:ext>
              </a:extLst>
            </p:cNvPr>
            <p:cNvSpPr txBox="1"/>
            <p:nvPr/>
          </p:nvSpPr>
          <p:spPr>
            <a:xfrm>
              <a:off x="5958713" y="3829364"/>
              <a:ext cx="777137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50" i="0" u="none" strike="noStrike" kern="1200" cap="none" spc="-70" normalizeH="0" noProof="0" dirty="0">
                  <a:ln>
                    <a:noFill/>
                  </a:ln>
                  <a:solidFill>
                    <a:schemeClr val="bg1">
                      <a:alpha val="50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推荐购买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4FE57BD-5295-4FA6-A7EC-8D08247F04CB}"/>
                </a:ext>
              </a:extLst>
            </p:cNvPr>
            <p:cNvSpPr txBox="1"/>
            <p:nvPr/>
          </p:nvSpPr>
          <p:spPr>
            <a:xfrm>
              <a:off x="6614093" y="3829364"/>
              <a:ext cx="777137" cy="28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50" spc="-70" dirty="0">
                  <a:solidFill>
                    <a:schemeClr val="bg1">
                      <a:alpha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指定购买</a:t>
              </a:r>
              <a:endParaRPr kumimoji="0" lang="zh-CN" altLang="en-US" sz="1250" i="0" u="none" strike="noStrike" kern="1200" cap="none" spc="-70" normalizeH="0" noProof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730B096F-66EC-4B07-AE11-8A91926DBC82}"/>
                </a:ext>
              </a:extLst>
            </p:cNvPr>
            <p:cNvGrpSpPr/>
            <p:nvPr/>
          </p:nvGrpSpPr>
          <p:grpSpPr>
            <a:xfrm>
              <a:off x="915013" y="1915600"/>
              <a:ext cx="451441" cy="359110"/>
              <a:chOff x="4041896" y="-788413"/>
              <a:chExt cx="451441" cy="359110"/>
            </a:xfrm>
            <a:solidFill>
              <a:srgbClr val="EAD79B"/>
            </a:solidFill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xmlns="" id="{FE842BF1-4C11-4369-9AE1-95B19CFAEC1F}"/>
                  </a:ext>
                </a:extLst>
              </p:cNvPr>
              <p:cNvGrpSpPr/>
              <p:nvPr/>
            </p:nvGrpSpPr>
            <p:grpSpPr>
              <a:xfrm rot="21120702">
                <a:off x="4041896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115" name="Freeform 435">
                  <a:extLst>
                    <a:ext uri="{FF2B5EF4-FFF2-40B4-BE49-F238E27FC236}">
                      <a16:creationId xmlns:a16="http://schemas.microsoft.com/office/drawing/2014/main" xmlns="" id="{CD6F19DB-F65D-42B7-A32E-1FED1AA1C5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37">
                  <a:extLst>
                    <a:ext uri="{FF2B5EF4-FFF2-40B4-BE49-F238E27FC236}">
                      <a16:creationId xmlns:a16="http://schemas.microsoft.com/office/drawing/2014/main" xmlns="" id="{59AB0E80-0929-44B9-9E0C-F66E7E410A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40">
                  <a:extLst>
                    <a:ext uri="{FF2B5EF4-FFF2-40B4-BE49-F238E27FC236}">
                      <a16:creationId xmlns:a16="http://schemas.microsoft.com/office/drawing/2014/main" xmlns="" id="{95D5E627-2B56-4564-A1EB-9CF9A08EAB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42">
                  <a:extLst>
                    <a:ext uri="{FF2B5EF4-FFF2-40B4-BE49-F238E27FC236}">
                      <a16:creationId xmlns:a16="http://schemas.microsoft.com/office/drawing/2014/main" xmlns="" id="{C6418BB5-0952-4456-961B-1ABBE5EB22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44">
                  <a:extLst>
                    <a:ext uri="{FF2B5EF4-FFF2-40B4-BE49-F238E27FC236}">
                      <a16:creationId xmlns:a16="http://schemas.microsoft.com/office/drawing/2014/main" xmlns="" id="{F8140462-51AE-43EB-95B6-F66357759C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6">
                  <a:extLst>
                    <a:ext uri="{FF2B5EF4-FFF2-40B4-BE49-F238E27FC236}">
                      <a16:creationId xmlns:a16="http://schemas.microsoft.com/office/drawing/2014/main" xmlns="" id="{C536210F-7B87-4AA9-BE39-CE2A5157FC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48">
                  <a:extLst>
                    <a:ext uri="{FF2B5EF4-FFF2-40B4-BE49-F238E27FC236}">
                      <a16:creationId xmlns:a16="http://schemas.microsoft.com/office/drawing/2014/main" xmlns="" id="{F24B9059-0AA5-425E-8192-200A83EDBB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50">
                  <a:extLst>
                    <a:ext uri="{FF2B5EF4-FFF2-40B4-BE49-F238E27FC236}">
                      <a16:creationId xmlns:a16="http://schemas.microsoft.com/office/drawing/2014/main" xmlns="" id="{05E2C474-8987-4F46-9B2F-EAB9F0DB67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52">
                  <a:extLst>
                    <a:ext uri="{FF2B5EF4-FFF2-40B4-BE49-F238E27FC236}">
                      <a16:creationId xmlns:a16="http://schemas.microsoft.com/office/drawing/2014/main" xmlns="" id="{33EB8C94-1AE1-4882-9C87-EF209953AB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54">
                  <a:extLst>
                    <a:ext uri="{FF2B5EF4-FFF2-40B4-BE49-F238E27FC236}">
                      <a16:creationId xmlns:a16="http://schemas.microsoft.com/office/drawing/2014/main" xmlns="" id="{718F95A3-19F6-474D-A175-1F07C82BE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56">
                  <a:extLst>
                    <a:ext uri="{FF2B5EF4-FFF2-40B4-BE49-F238E27FC236}">
                      <a16:creationId xmlns:a16="http://schemas.microsoft.com/office/drawing/2014/main" xmlns="" id="{1634931F-D46C-4355-AED5-F2E06451C0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58">
                  <a:extLst>
                    <a:ext uri="{FF2B5EF4-FFF2-40B4-BE49-F238E27FC236}">
                      <a16:creationId xmlns:a16="http://schemas.microsoft.com/office/drawing/2014/main" xmlns="" id="{804886F4-26D9-4894-9209-3442A5FADE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60">
                  <a:extLst>
                    <a:ext uri="{FF2B5EF4-FFF2-40B4-BE49-F238E27FC236}">
                      <a16:creationId xmlns:a16="http://schemas.microsoft.com/office/drawing/2014/main" xmlns="" id="{3E2F6E59-9A05-4492-8EB6-0321E51D5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62">
                  <a:extLst>
                    <a:ext uri="{FF2B5EF4-FFF2-40B4-BE49-F238E27FC236}">
                      <a16:creationId xmlns:a16="http://schemas.microsoft.com/office/drawing/2014/main" xmlns="" id="{1CBBB1F9-FF98-4879-9EB0-48A7C50BC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64">
                  <a:extLst>
                    <a:ext uri="{FF2B5EF4-FFF2-40B4-BE49-F238E27FC236}">
                      <a16:creationId xmlns:a16="http://schemas.microsoft.com/office/drawing/2014/main" xmlns="" id="{7F04DEBD-6677-49FE-8FD2-38B2748C4A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xmlns="" id="{609E7495-B5FE-4422-8D73-AB8CF749CD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0B38DB1E-8AF1-44D8-B828-A3406065B580}"/>
                  </a:ext>
                </a:extLst>
              </p:cNvPr>
              <p:cNvGrpSpPr/>
              <p:nvPr/>
            </p:nvGrpSpPr>
            <p:grpSpPr>
              <a:xfrm rot="479298" flipH="1">
                <a:off x="4290830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99" name="Freeform 435">
                  <a:extLst>
                    <a:ext uri="{FF2B5EF4-FFF2-40B4-BE49-F238E27FC236}">
                      <a16:creationId xmlns:a16="http://schemas.microsoft.com/office/drawing/2014/main" xmlns="" id="{62D2AD6F-8950-41D9-9A2F-B18B8CECB2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37">
                  <a:extLst>
                    <a:ext uri="{FF2B5EF4-FFF2-40B4-BE49-F238E27FC236}">
                      <a16:creationId xmlns:a16="http://schemas.microsoft.com/office/drawing/2014/main" xmlns="" id="{AB572EBE-16A9-4379-A0C2-8DA89C845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40">
                  <a:extLst>
                    <a:ext uri="{FF2B5EF4-FFF2-40B4-BE49-F238E27FC236}">
                      <a16:creationId xmlns:a16="http://schemas.microsoft.com/office/drawing/2014/main" xmlns="" id="{1F32A7D4-8B75-4200-8DDB-C9AAD4C509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42">
                  <a:extLst>
                    <a:ext uri="{FF2B5EF4-FFF2-40B4-BE49-F238E27FC236}">
                      <a16:creationId xmlns:a16="http://schemas.microsoft.com/office/drawing/2014/main" xmlns="" id="{25A388DC-429B-4021-BB50-9B42284877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44">
                  <a:extLst>
                    <a:ext uri="{FF2B5EF4-FFF2-40B4-BE49-F238E27FC236}">
                      <a16:creationId xmlns:a16="http://schemas.microsoft.com/office/drawing/2014/main" xmlns="" id="{E102BAF4-0D96-4126-9F53-4679A171AC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46">
                  <a:extLst>
                    <a:ext uri="{FF2B5EF4-FFF2-40B4-BE49-F238E27FC236}">
                      <a16:creationId xmlns:a16="http://schemas.microsoft.com/office/drawing/2014/main" xmlns="" id="{E130417E-FAE3-41E1-BC85-EB3A5A5971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48">
                  <a:extLst>
                    <a:ext uri="{FF2B5EF4-FFF2-40B4-BE49-F238E27FC236}">
                      <a16:creationId xmlns:a16="http://schemas.microsoft.com/office/drawing/2014/main" xmlns="" id="{024F2D1D-03EA-4027-8EA3-07CFF5FCDB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50">
                  <a:extLst>
                    <a:ext uri="{FF2B5EF4-FFF2-40B4-BE49-F238E27FC236}">
                      <a16:creationId xmlns:a16="http://schemas.microsoft.com/office/drawing/2014/main" xmlns="" id="{FEBB549F-E028-45A7-A1EA-F27B3805DB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52">
                  <a:extLst>
                    <a:ext uri="{FF2B5EF4-FFF2-40B4-BE49-F238E27FC236}">
                      <a16:creationId xmlns:a16="http://schemas.microsoft.com/office/drawing/2014/main" xmlns="" id="{B9F5560D-D869-4E46-866C-41D1F6438F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54">
                  <a:extLst>
                    <a:ext uri="{FF2B5EF4-FFF2-40B4-BE49-F238E27FC236}">
                      <a16:creationId xmlns:a16="http://schemas.microsoft.com/office/drawing/2014/main" xmlns="" id="{AA3C1F67-1CA9-4090-B471-B5CA9C54D1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56">
                  <a:extLst>
                    <a:ext uri="{FF2B5EF4-FFF2-40B4-BE49-F238E27FC236}">
                      <a16:creationId xmlns:a16="http://schemas.microsoft.com/office/drawing/2014/main" xmlns="" id="{1647AE16-4135-424F-BC51-80A8426393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58">
                  <a:extLst>
                    <a:ext uri="{FF2B5EF4-FFF2-40B4-BE49-F238E27FC236}">
                      <a16:creationId xmlns:a16="http://schemas.microsoft.com/office/drawing/2014/main" xmlns="" id="{6DB8D6A1-2D36-4BB7-BD3F-A0F3FCB43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60">
                  <a:extLst>
                    <a:ext uri="{FF2B5EF4-FFF2-40B4-BE49-F238E27FC236}">
                      <a16:creationId xmlns:a16="http://schemas.microsoft.com/office/drawing/2014/main" xmlns="" id="{195E6D8B-7FCE-4020-9B76-01FCA07C8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62">
                  <a:extLst>
                    <a:ext uri="{FF2B5EF4-FFF2-40B4-BE49-F238E27FC236}">
                      <a16:creationId xmlns:a16="http://schemas.microsoft.com/office/drawing/2014/main" xmlns="" id="{2B64FC72-1578-4DDD-93B3-8954228EEF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64">
                  <a:extLst>
                    <a:ext uri="{FF2B5EF4-FFF2-40B4-BE49-F238E27FC236}">
                      <a16:creationId xmlns:a16="http://schemas.microsoft.com/office/drawing/2014/main" xmlns="" id="{4E7C9963-E1E9-47FB-BA5C-70898E1611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xmlns="" id="{B758123F-F6A0-4152-BB14-7258EEA709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0A618C78-D1F9-44F2-8EC3-C14F2B2D5272}"/>
                </a:ext>
              </a:extLst>
            </p:cNvPr>
            <p:cNvGrpSpPr/>
            <p:nvPr/>
          </p:nvGrpSpPr>
          <p:grpSpPr>
            <a:xfrm>
              <a:off x="1576696" y="1957909"/>
              <a:ext cx="451441" cy="359110"/>
              <a:chOff x="4041896" y="-788413"/>
              <a:chExt cx="451441" cy="359110"/>
            </a:xfrm>
            <a:solidFill>
              <a:srgbClr val="EAD79B"/>
            </a:solidFill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xmlns="" id="{BEDD2729-BCB8-4152-9FF9-62B96A7203C5}"/>
                  </a:ext>
                </a:extLst>
              </p:cNvPr>
              <p:cNvGrpSpPr/>
              <p:nvPr/>
            </p:nvGrpSpPr>
            <p:grpSpPr>
              <a:xfrm rot="21120702">
                <a:off x="4041896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81" name="Freeform 435">
                  <a:extLst>
                    <a:ext uri="{FF2B5EF4-FFF2-40B4-BE49-F238E27FC236}">
                      <a16:creationId xmlns:a16="http://schemas.microsoft.com/office/drawing/2014/main" xmlns="" id="{49ECF25B-5F02-4323-A7D7-F217A05E6B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437">
                  <a:extLst>
                    <a:ext uri="{FF2B5EF4-FFF2-40B4-BE49-F238E27FC236}">
                      <a16:creationId xmlns:a16="http://schemas.microsoft.com/office/drawing/2014/main" xmlns="" id="{37C6F4E3-26EF-4AC6-83B2-CAEF53CE34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440">
                  <a:extLst>
                    <a:ext uri="{FF2B5EF4-FFF2-40B4-BE49-F238E27FC236}">
                      <a16:creationId xmlns:a16="http://schemas.microsoft.com/office/drawing/2014/main" xmlns="" id="{D0656A34-2DEC-42F0-BCE3-53CC0EF062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442">
                  <a:extLst>
                    <a:ext uri="{FF2B5EF4-FFF2-40B4-BE49-F238E27FC236}">
                      <a16:creationId xmlns:a16="http://schemas.microsoft.com/office/drawing/2014/main" xmlns="" id="{D5F749BD-4DD8-49C6-8BAA-5E5A2F118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444">
                  <a:extLst>
                    <a:ext uri="{FF2B5EF4-FFF2-40B4-BE49-F238E27FC236}">
                      <a16:creationId xmlns:a16="http://schemas.microsoft.com/office/drawing/2014/main" xmlns="" id="{65BF54C2-036D-4F90-B33B-4607B60F8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446">
                  <a:extLst>
                    <a:ext uri="{FF2B5EF4-FFF2-40B4-BE49-F238E27FC236}">
                      <a16:creationId xmlns:a16="http://schemas.microsoft.com/office/drawing/2014/main" xmlns="" id="{6B8E2BAE-8906-402D-B1B4-51D3456740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448">
                  <a:extLst>
                    <a:ext uri="{FF2B5EF4-FFF2-40B4-BE49-F238E27FC236}">
                      <a16:creationId xmlns:a16="http://schemas.microsoft.com/office/drawing/2014/main" xmlns="" id="{B3E8B1AA-92C9-41BE-8611-F2D4C89289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450">
                  <a:extLst>
                    <a:ext uri="{FF2B5EF4-FFF2-40B4-BE49-F238E27FC236}">
                      <a16:creationId xmlns:a16="http://schemas.microsoft.com/office/drawing/2014/main" xmlns="" id="{B2868354-5C88-474B-BE47-504351FF84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452">
                  <a:extLst>
                    <a:ext uri="{FF2B5EF4-FFF2-40B4-BE49-F238E27FC236}">
                      <a16:creationId xmlns:a16="http://schemas.microsoft.com/office/drawing/2014/main" xmlns="" id="{7BCDA09F-5F9F-4D6A-A30C-AD1FB48AB1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454">
                  <a:extLst>
                    <a:ext uri="{FF2B5EF4-FFF2-40B4-BE49-F238E27FC236}">
                      <a16:creationId xmlns:a16="http://schemas.microsoft.com/office/drawing/2014/main" xmlns="" id="{962ACABA-DB2E-4BB4-8994-36D2EC4AA1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456">
                  <a:extLst>
                    <a:ext uri="{FF2B5EF4-FFF2-40B4-BE49-F238E27FC236}">
                      <a16:creationId xmlns:a16="http://schemas.microsoft.com/office/drawing/2014/main" xmlns="" id="{B309C224-A5D7-45D0-BFE8-88E694F2B1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458">
                  <a:extLst>
                    <a:ext uri="{FF2B5EF4-FFF2-40B4-BE49-F238E27FC236}">
                      <a16:creationId xmlns:a16="http://schemas.microsoft.com/office/drawing/2014/main" xmlns="" id="{D6093B85-55D6-4124-9CE5-F2CA97165A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460">
                  <a:extLst>
                    <a:ext uri="{FF2B5EF4-FFF2-40B4-BE49-F238E27FC236}">
                      <a16:creationId xmlns:a16="http://schemas.microsoft.com/office/drawing/2014/main" xmlns="" id="{3B93F7FC-59D7-420A-BCF4-F4F5C906B3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462">
                  <a:extLst>
                    <a:ext uri="{FF2B5EF4-FFF2-40B4-BE49-F238E27FC236}">
                      <a16:creationId xmlns:a16="http://schemas.microsoft.com/office/drawing/2014/main" xmlns="" id="{9761D349-35D2-44E5-89CA-84A3491F9A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464">
                  <a:extLst>
                    <a:ext uri="{FF2B5EF4-FFF2-40B4-BE49-F238E27FC236}">
                      <a16:creationId xmlns:a16="http://schemas.microsoft.com/office/drawing/2014/main" xmlns="" id="{D5EEEF9A-B3D9-45EB-982A-E951FB31F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B4368BC7-2F2A-43E8-9B6C-30E258F9A4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xmlns="" id="{90B2C14A-A77C-4F15-A8FF-9BEE6F9E7CFE}"/>
                  </a:ext>
                </a:extLst>
              </p:cNvPr>
              <p:cNvGrpSpPr/>
              <p:nvPr/>
            </p:nvGrpSpPr>
            <p:grpSpPr>
              <a:xfrm rot="479298" flipH="1">
                <a:off x="4290830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65" name="Freeform 435">
                  <a:extLst>
                    <a:ext uri="{FF2B5EF4-FFF2-40B4-BE49-F238E27FC236}">
                      <a16:creationId xmlns:a16="http://schemas.microsoft.com/office/drawing/2014/main" xmlns="" id="{2DC2469A-BF83-4063-93C4-07B1320901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437">
                  <a:extLst>
                    <a:ext uri="{FF2B5EF4-FFF2-40B4-BE49-F238E27FC236}">
                      <a16:creationId xmlns:a16="http://schemas.microsoft.com/office/drawing/2014/main" xmlns="" id="{CEE56183-6B72-420F-AF5B-9222D04F53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40">
                  <a:extLst>
                    <a:ext uri="{FF2B5EF4-FFF2-40B4-BE49-F238E27FC236}">
                      <a16:creationId xmlns:a16="http://schemas.microsoft.com/office/drawing/2014/main" xmlns="" id="{312BEA5B-669D-4A69-86A0-3C052F0F1D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442">
                  <a:extLst>
                    <a:ext uri="{FF2B5EF4-FFF2-40B4-BE49-F238E27FC236}">
                      <a16:creationId xmlns:a16="http://schemas.microsoft.com/office/drawing/2014/main" xmlns="" id="{47952463-05E7-4E7C-99EA-1880AECE9E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44">
                  <a:extLst>
                    <a:ext uri="{FF2B5EF4-FFF2-40B4-BE49-F238E27FC236}">
                      <a16:creationId xmlns:a16="http://schemas.microsoft.com/office/drawing/2014/main" xmlns="" id="{25F7565C-71C4-447C-AB6D-F179E29E45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46">
                  <a:extLst>
                    <a:ext uri="{FF2B5EF4-FFF2-40B4-BE49-F238E27FC236}">
                      <a16:creationId xmlns:a16="http://schemas.microsoft.com/office/drawing/2014/main" xmlns="" id="{6DBAA948-9606-4B57-A0EF-2971E45789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48">
                  <a:extLst>
                    <a:ext uri="{FF2B5EF4-FFF2-40B4-BE49-F238E27FC236}">
                      <a16:creationId xmlns:a16="http://schemas.microsoft.com/office/drawing/2014/main" xmlns="" id="{BB93428C-6714-4F6A-B673-A3DDD0CC56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50">
                  <a:extLst>
                    <a:ext uri="{FF2B5EF4-FFF2-40B4-BE49-F238E27FC236}">
                      <a16:creationId xmlns:a16="http://schemas.microsoft.com/office/drawing/2014/main" xmlns="" id="{1186F3A5-EC96-4466-98F0-2FAA159DC1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452">
                  <a:extLst>
                    <a:ext uri="{FF2B5EF4-FFF2-40B4-BE49-F238E27FC236}">
                      <a16:creationId xmlns:a16="http://schemas.microsoft.com/office/drawing/2014/main" xmlns="" id="{CF308420-6BBC-4E2C-BE01-A2E8F1016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454">
                  <a:extLst>
                    <a:ext uri="{FF2B5EF4-FFF2-40B4-BE49-F238E27FC236}">
                      <a16:creationId xmlns:a16="http://schemas.microsoft.com/office/drawing/2014/main" xmlns="" id="{91E25D1A-91DF-4117-9B15-987362D433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456">
                  <a:extLst>
                    <a:ext uri="{FF2B5EF4-FFF2-40B4-BE49-F238E27FC236}">
                      <a16:creationId xmlns:a16="http://schemas.microsoft.com/office/drawing/2014/main" xmlns="" id="{ADBAD374-DF60-40A7-B583-9A5321CB22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458">
                  <a:extLst>
                    <a:ext uri="{FF2B5EF4-FFF2-40B4-BE49-F238E27FC236}">
                      <a16:creationId xmlns:a16="http://schemas.microsoft.com/office/drawing/2014/main" xmlns="" id="{F022A890-A4F7-44E4-B252-421B9C3C5D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460">
                  <a:extLst>
                    <a:ext uri="{FF2B5EF4-FFF2-40B4-BE49-F238E27FC236}">
                      <a16:creationId xmlns:a16="http://schemas.microsoft.com/office/drawing/2014/main" xmlns="" id="{49ABB30C-D024-4628-9DE3-5B0C18A0D7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462">
                  <a:extLst>
                    <a:ext uri="{FF2B5EF4-FFF2-40B4-BE49-F238E27FC236}">
                      <a16:creationId xmlns:a16="http://schemas.microsoft.com/office/drawing/2014/main" xmlns="" id="{99EA75B5-D7A1-4F55-B465-8344C0D16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464">
                  <a:extLst>
                    <a:ext uri="{FF2B5EF4-FFF2-40B4-BE49-F238E27FC236}">
                      <a16:creationId xmlns:a16="http://schemas.microsoft.com/office/drawing/2014/main" xmlns="" id="{0362B3F4-E631-48E5-9F17-1EFFD042B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xmlns="" id="{73EE4F4A-4737-4C5D-9754-8A62888FFA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131868C-3D60-4BAF-983D-150FECD5A899}"/>
                </a:ext>
              </a:extLst>
            </p:cNvPr>
            <p:cNvGrpSpPr/>
            <p:nvPr/>
          </p:nvGrpSpPr>
          <p:grpSpPr>
            <a:xfrm>
              <a:off x="2221856" y="2206829"/>
              <a:ext cx="451441" cy="359110"/>
              <a:chOff x="4041896" y="-788413"/>
              <a:chExt cx="451441" cy="359110"/>
            </a:xfrm>
            <a:solidFill>
              <a:srgbClr val="EAD79B"/>
            </a:solidFill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0E7BE402-734B-49B4-80FE-164617244D95}"/>
                  </a:ext>
                </a:extLst>
              </p:cNvPr>
              <p:cNvGrpSpPr/>
              <p:nvPr/>
            </p:nvGrpSpPr>
            <p:grpSpPr>
              <a:xfrm rot="21120702">
                <a:off x="4041896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47" name="Freeform 435">
                  <a:extLst>
                    <a:ext uri="{FF2B5EF4-FFF2-40B4-BE49-F238E27FC236}">
                      <a16:creationId xmlns:a16="http://schemas.microsoft.com/office/drawing/2014/main" xmlns="" id="{DCB7E840-F694-4EBA-ADFB-D3C5A6DCE8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437">
                  <a:extLst>
                    <a:ext uri="{FF2B5EF4-FFF2-40B4-BE49-F238E27FC236}">
                      <a16:creationId xmlns:a16="http://schemas.microsoft.com/office/drawing/2014/main" xmlns="" id="{03B08FDB-3630-4C77-A0FC-D42889EE6B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440">
                  <a:extLst>
                    <a:ext uri="{FF2B5EF4-FFF2-40B4-BE49-F238E27FC236}">
                      <a16:creationId xmlns:a16="http://schemas.microsoft.com/office/drawing/2014/main" xmlns="" id="{96F10B38-9B8D-433D-B35C-9EB8A4501F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442">
                  <a:extLst>
                    <a:ext uri="{FF2B5EF4-FFF2-40B4-BE49-F238E27FC236}">
                      <a16:creationId xmlns:a16="http://schemas.microsoft.com/office/drawing/2014/main" xmlns="" id="{1954B177-B353-4938-AD51-F81E8766D3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444">
                  <a:extLst>
                    <a:ext uri="{FF2B5EF4-FFF2-40B4-BE49-F238E27FC236}">
                      <a16:creationId xmlns:a16="http://schemas.microsoft.com/office/drawing/2014/main" xmlns="" id="{A065E659-DD47-447D-98B5-E1FFF33FD6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446">
                  <a:extLst>
                    <a:ext uri="{FF2B5EF4-FFF2-40B4-BE49-F238E27FC236}">
                      <a16:creationId xmlns:a16="http://schemas.microsoft.com/office/drawing/2014/main" xmlns="" id="{BBC958AD-4B81-424F-A019-1A1943B1B5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448">
                  <a:extLst>
                    <a:ext uri="{FF2B5EF4-FFF2-40B4-BE49-F238E27FC236}">
                      <a16:creationId xmlns:a16="http://schemas.microsoft.com/office/drawing/2014/main" xmlns="" id="{B8FC8295-12F8-434C-8670-7F0C725E1F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450">
                  <a:extLst>
                    <a:ext uri="{FF2B5EF4-FFF2-40B4-BE49-F238E27FC236}">
                      <a16:creationId xmlns:a16="http://schemas.microsoft.com/office/drawing/2014/main" xmlns="" id="{B796B3B1-A424-435F-AF2B-49329B17E7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52">
                  <a:extLst>
                    <a:ext uri="{FF2B5EF4-FFF2-40B4-BE49-F238E27FC236}">
                      <a16:creationId xmlns:a16="http://schemas.microsoft.com/office/drawing/2014/main" xmlns="" id="{24CBE6CD-C8B2-403D-92C2-A1774EBED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54">
                  <a:extLst>
                    <a:ext uri="{FF2B5EF4-FFF2-40B4-BE49-F238E27FC236}">
                      <a16:creationId xmlns:a16="http://schemas.microsoft.com/office/drawing/2014/main" xmlns="" id="{9292FF24-4548-43FE-AADC-38B1DD6848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456">
                  <a:extLst>
                    <a:ext uri="{FF2B5EF4-FFF2-40B4-BE49-F238E27FC236}">
                      <a16:creationId xmlns:a16="http://schemas.microsoft.com/office/drawing/2014/main" xmlns="" id="{7D2E3035-5943-4361-A89E-3801E79BC6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458">
                  <a:extLst>
                    <a:ext uri="{FF2B5EF4-FFF2-40B4-BE49-F238E27FC236}">
                      <a16:creationId xmlns:a16="http://schemas.microsoft.com/office/drawing/2014/main" xmlns="" id="{68DA897D-4A6A-47CC-8DE5-66F8D5741F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460">
                  <a:extLst>
                    <a:ext uri="{FF2B5EF4-FFF2-40B4-BE49-F238E27FC236}">
                      <a16:creationId xmlns:a16="http://schemas.microsoft.com/office/drawing/2014/main" xmlns="" id="{C0A2DDEC-0235-4C1F-9A4A-5DD4993B1E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462">
                  <a:extLst>
                    <a:ext uri="{FF2B5EF4-FFF2-40B4-BE49-F238E27FC236}">
                      <a16:creationId xmlns:a16="http://schemas.microsoft.com/office/drawing/2014/main" xmlns="" id="{C3D3F7BC-E423-40A6-BB43-A496F7975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464">
                  <a:extLst>
                    <a:ext uri="{FF2B5EF4-FFF2-40B4-BE49-F238E27FC236}">
                      <a16:creationId xmlns:a16="http://schemas.microsoft.com/office/drawing/2014/main" xmlns="" id="{102C93B9-32C5-4E07-BAC5-7A70E79276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BF98B1B8-8281-455F-B301-4E1150D71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137451E3-1F15-4957-B076-8DBB0B4E9092}"/>
                  </a:ext>
                </a:extLst>
              </p:cNvPr>
              <p:cNvGrpSpPr/>
              <p:nvPr/>
            </p:nvGrpSpPr>
            <p:grpSpPr>
              <a:xfrm rot="479298" flipH="1">
                <a:off x="4290830" y="-788413"/>
                <a:ext cx="202507" cy="359110"/>
                <a:chOff x="4039356" y="-788413"/>
                <a:chExt cx="202507" cy="359110"/>
              </a:xfrm>
              <a:grpFill/>
            </p:grpSpPr>
            <p:sp>
              <p:nvSpPr>
                <p:cNvPr id="31" name="Freeform 435">
                  <a:extLst>
                    <a:ext uri="{FF2B5EF4-FFF2-40B4-BE49-F238E27FC236}">
                      <a16:creationId xmlns:a16="http://schemas.microsoft.com/office/drawing/2014/main" xmlns="" id="{66CDEF34-AA33-4616-9808-D7164CE77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582" y="-788413"/>
                  <a:ext cx="164890" cy="348379"/>
                </a:xfrm>
                <a:custGeom>
                  <a:avLst/>
                  <a:gdLst>
                    <a:gd name="T0" fmla="*/ 308 w 429"/>
                    <a:gd name="T1" fmla="*/ 124 h 907"/>
                    <a:gd name="T2" fmla="*/ 326 w 429"/>
                    <a:gd name="T3" fmla="*/ 112 h 907"/>
                    <a:gd name="T4" fmla="*/ 415 w 429"/>
                    <a:gd name="T5" fmla="*/ 0 h 907"/>
                    <a:gd name="T6" fmla="*/ 352 w 429"/>
                    <a:gd name="T7" fmla="*/ 39 h 907"/>
                    <a:gd name="T8" fmla="*/ 304 w 429"/>
                    <a:gd name="T9" fmla="*/ 100 h 907"/>
                    <a:gd name="T10" fmla="*/ 296 w 429"/>
                    <a:gd name="T11" fmla="*/ 121 h 907"/>
                    <a:gd name="T12" fmla="*/ 378 w 429"/>
                    <a:gd name="T13" fmla="*/ 893 h 907"/>
                    <a:gd name="T14" fmla="*/ 423 w 429"/>
                    <a:gd name="T15" fmla="*/ 907 h 907"/>
                    <a:gd name="T16" fmla="*/ 429 w 429"/>
                    <a:gd name="T17" fmla="*/ 907 h 907"/>
                    <a:gd name="T18" fmla="*/ 308 w 429"/>
                    <a:gd name="T19" fmla="*/ 124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9" h="907">
                      <a:moveTo>
                        <a:pt x="308" y="124"/>
                      </a:moveTo>
                      <a:cubicBezTo>
                        <a:pt x="313" y="120"/>
                        <a:pt x="320" y="116"/>
                        <a:pt x="326" y="112"/>
                      </a:cubicBezTo>
                      <a:cubicBezTo>
                        <a:pt x="417" y="8"/>
                        <a:pt x="370" y="54"/>
                        <a:pt x="415" y="0"/>
                      </a:cubicBezTo>
                      <a:cubicBezTo>
                        <a:pt x="400" y="8"/>
                        <a:pt x="377" y="21"/>
                        <a:pt x="352" y="39"/>
                      </a:cubicBezTo>
                      <a:cubicBezTo>
                        <a:pt x="330" y="54"/>
                        <a:pt x="313" y="75"/>
                        <a:pt x="304" y="100"/>
                      </a:cubicBezTo>
                      <a:cubicBezTo>
                        <a:pt x="301" y="107"/>
                        <a:pt x="299" y="114"/>
                        <a:pt x="296" y="121"/>
                      </a:cubicBezTo>
                      <a:cubicBezTo>
                        <a:pt x="4" y="328"/>
                        <a:pt x="4" y="699"/>
                        <a:pt x="378" y="893"/>
                      </a:cubicBezTo>
                      <a:cubicBezTo>
                        <a:pt x="392" y="900"/>
                        <a:pt x="408" y="905"/>
                        <a:pt x="423" y="907"/>
                      </a:cubicBezTo>
                      <a:cubicBezTo>
                        <a:pt x="425" y="907"/>
                        <a:pt x="427" y="907"/>
                        <a:pt x="429" y="907"/>
                      </a:cubicBezTo>
                      <a:cubicBezTo>
                        <a:pt x="0" y="712"/>
                        <a:pt x="14" y="326"/>
                        <a:pt x="308" y="1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437">
                  <a:extLst>
                    <a:ext uri="{FF2B5EF4-FFF2-40B4-BE49-F238E27FC236}">
                      <a16:creationId xmlns:a16="http://schemas.microsoft.com/office/drawing/2014/main" xmlns="" id="{A1BB444F-9928-4DF9-B071-6D9A31D943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030" y="-450406"/>
                  <a:ext cx="83339" cy="21103"/>
                </a:xfrm>
                <a:custGeom>
                  <a:avLst/>
                  <a:gdLst>
                    <a:gd name="T0" fmla="*/ 0 w 217"/>
                    <a:gd name="T1" fmla="*/ 35 h 55"/>
                    <a:gd name="T2" fmla="*/ 83 w 217"/>
                    <a:gd name="T3" fmla="*/ 51 h 55"/>
                    <a:gd name="T4" fmla="*/ 162 w 217"/>
                    <a:gd name="T5" fmla="*/ 41 h 55"/>
                    <a:gd name="T6" fmla="*/ 217 w 217"/>
                    <a:gd name="T7" fmla="*/ 16 h 55"/>
                    <a:gd name="T8" fmla="*/ 186 w 217"/>
                    <a:gd name="T9" fmla="*/ 0 h 55"/>
                    <a:gd name="T10" fmla="*/ 0 w 217"/>
                    <a:gd name="T11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7" h="55">
                      <a:moveTo>
                        <a:pt x="0" y="35"/>
                      </a:moveTo>
                      <a:cubicBezTo>
                        <a:pt x="26" y="42"/>
                        <a:pt x="55" y="48"/>
                        <a:pt x="83" y="51"/>
                      </a:cubicBezTo>
                      <a:cubicBezTo>
                        <a:pt x="110" y="55"/>
                        <a:pt x="137" y="51"/>
                        <a:pt x="162" y="41"/>
                      </a:cubicBezTo>
                      <a:cubicBezTo>
                        <a:pt x="181" y="33"/>
                        <a:pt x="200" y="25"/>
                        <a:pt x="217" y="16"/>
                      </a:cubicBezTo>
                      <a:cubicBezTo>
                        <a:pt x="206" y="11"/>
                        <a:pt x="198" y="6"/>
                        <a:pt x="186" y="0"/>
                      </a:cubicBezTo>
                      <a:cubicBezTo>
                        <a:pt x="184" y="1"/>
                        <a:pt x="43" y="31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440">
                  <a:extLst>
                    <a:ext uri="{FF2B5EF4-FFF2-40B4-BE49-F238E27FC236}">
                      <a16:creationId xmlns:a16="http://schemas.microsoft.com/office/drawing/2014/main" xmlns="" id="{E5875CCC-4999-45C3-8F80-4FE0A823F4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781" y="-465429"/>
                  <a:ext cx="81909" cy="17526"/>
                </a:xfrm>
                <a:custGeom>
                  <a:avLst/>
                  <a:gdLst>
                    <a:gd name="T0" fmla="*/ 71 w 213"/>
                    <a:gd name="T1" fmla="*/ 36 h 45"/>
                    <a:gd name="T2" fmla="*/ 166 w 213"/>
                    <a:gd name="T3" fmla="*/ 35 h 45"/>
                    <a:gd name="T4" fmla="*/ 213 w 213"/>
                    <a:gd name="T5" fmla="*/ 19 h 45"/>
                    <a:gd name="T6" fmla="*/ 185 w 213"/>
                    <a:gd name="T7" fmla="*/ 0 h 45"/>
                    <a:gd name="T8" fmla="*/ 0 w 213"/>
                    <a:gd name="T9" fmla="*/ 10 h 45"/>
                    <a:gd name="T10" fmla="*/ 71 w 213"/>
                    <a:gd name="T11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" h="45">
                      <a:moveTo>
                        <a:pt x="71" y="36"/>
                      </a:moveTo>
                      <a:cubicBezTo>
                        <a:pt x="102" y="45"/>
                        <a:pt x="135" y="45"/>
                        <a:pt x="166" y="35"/>
                      </a:cubicBezTo>
                      <a:cubicBezTo>
                        <a:pt x="181" y="31"/>
                        <a:pt x="196" y="26"/>
                        <a:pt x="213" y="19"/>
                      </a:cubicBezTo>
                      <a:cubicBezTo>
                        <a:pt x="204" y="14"/>
                        <a:pt x="195" y="7"/>
                        <a:pt x="185" y="0"/>
                      </a:cubicBezTo>
                      <a:cubicBezTo>
                        <a:pt x="136" y="6"/>
                        <a:pt x="49" y="13"/>
                        <a:pt x="0" y="10"/>
                      </a:cubicBezTo>
                      <a:cubicBezTo>
                        <a:pt x="23" y="20"/>
                        <a:pt x="46" y="29"/>
                        <a:pt x="7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442">
                  <a:extLst>
                    <a:ext uri="{FF2B5EF4-FFF2-40B4-BE49-F238E27FC236}">
                      <a16:creationId xmlns:a16="http://schemas.microsoft.com/office/drawing/2014/main" xmlns="" id="{773168A6-7184-4591-B3DC-D315B80878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5466" y="-489393"/>
                  <a:ext cx="78689" cy="21461"/>
                </a:xfrm>
                <a:custGeom>
                  <a:avLst/>
                  <a:gdLst>
                    <a:gd name="T0" fmla="*/ 150 w 204"/>
                    <a:gd name="T1" fmla="*/ 52 h 56"/>
                    <a:gd name="T2" fmla="*/ 204 w 204"/>
                    <a:gd name="T3" fmla="*/ 41 h 56"/>
                    <a:gd name="T4" fmla="*/ 178 w 204"/>
                    <a:gd name="T5" fmla="*/ 19 h 56"/>
                    <a:gd name="T6" fmla="*/ 0 w 204"/>
                    <a:gd name="T7" fmla="*/ 0 h 56"/>
                    <a:gd name="T8" fmla="*/ 74 w 204"/>
                    <a:gd name="T9" fmla="*/ 41 h 56"/>
                    <a:gd name="T10" fmla="*/ 150 w 204"/>
                    <a:gd name="T11" fmla="*/ 5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4" h="56">
                      <a:moveTo>
                        <a:pt x="150" y="52"/>
                      </a:moveTo>
                      <a:cubicBezTo>
                        <a:pt x="168" y="49"/>
                        <a:pt x="186" y="46"/>
                        <a:pt x="204" y="41"/>
                      </a:cubicBezTo>
                      <a:cubicBezTo>
                        <a:pt x="200" y="38"/>
                        <a:pt x="191" y="31"/>
                        <a:pt x="178" y="19"/>
                      </a:cubicBezTo>
                      <a:cubicBezTo>
                        <a:pt x="150" y="18"/>
                        <a:pt x="41" y="9"/>
                        <a:pt x="0" y="0"/>
                      </a:cubicBezTo>
                      <a:cubicBezTo>
                        <a:pt x="23" y="15"/>
                        <a:pt x="47" y="29"/>
                        <a:pt x="74" y="41"/>
                      </a:cubicBezTo>
                      <a:cubicBezTo>
                        <a:pt x="98" y="52"/>
                        <a:pt x="124" y="56"/>
                        <a:pt x="150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444">
                  <a:extLst>
                    <a:ext uri="{FF2B5EF4-FFF2-40B4-BE49-F238E27FC236}">
                      <a16:creationId xmlns:a16="http://schemas.microsoft.com/office/drawing/2014/main" xmlns="" id="{2DDF95C6-C662-4442-AB80-CBE9DD3089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517" y="-520154"/>
                  <a:ext cx="72609" cy="28972"/>
                </a:xfrm>
                <a:custGeom>
                  <a:avLst/>
                  <a:gdLst>
                    <a:gd name="T0" fmla="*/ 137 w 189"/>
                    <a:gd name="T1" fmla="*/ 76 h 76"/>
                    <a:gd name="T2" fmla="*/ 189 w 189"/>
                    <a:gd name="T3" fmla="*/ 73 h 76"/>
                    <a:gd name="T4" fmla="*/ 167 w 189"/>
                    <a:gd name="T5" fmla="*/ 48 h 76"/>
                    <a:gd name="T6" fmla="*/ 0 w 189"/>
                    <a:gd name="T7" fmla="*/ 0 h 76"/>
                    <a:gd name="T8" fmla="*/ 64 w 189"/>
                    <a:gd name="T9" fmla="*/ 53 h 76"/>
                    <a:gd name="T10" fmla="*/ 137 w 189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76">
                      <a:moveTo>
                        <a:pt x="137" y="76"/>
                      </a:moveTo>
                      <a:cubicBezTo>
                        <a:pt x="154" y="76"/>
                        <a:pt x="172" y="75"/>
                        <a:pt x="189" y="73"/>
                      </a:cubicBezTo>
                      <a:cubicBezTo>
                        <a:pt x="181" y="65"/>
                        <a:pt x="174" y="58"/>
                        <a:pt x="167" y="48"/>
                      </a:cubicBezTo>
                      <a:cubicBezTo>
                        <a:pt x="156" y="46"/>
                        <a:pt x="46" y="20"/>
                        <a:pt x="0" y="0"/>
                      </a:cubicBezTo>
                      <a:cubicBezTo>
                        <a:pt x="20" y="20"/>
                        <a:pt x="41" y="37"/>
                        <a:pt x="64" y="53"/>
                      </a:cubicBezTo>
                      <a:cubicBezTo>
                        <a:pt x="85" y="68"/>
                        <a:pt x="111" y="76"/>
                        <a:pt x="1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446">
                  <a:extLst>
                    <a:ext uri="{FF2B5EF4-FFF2-40B4-BE49-F238E27FC236}">
                      <a16:creationId xmlns:a16="http://schemas.microsoft.com/office/drawing/2014/main" xmlns="" id="{ABF47B91-EC9F-4A05-8095-5E06BC446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2933" y="-552345"/>
                  <a:ext cx="63667" cy="39345"/>
                </a:xfrm>
                <a:custGeom>
                  <a:avLst/>
                  <a:gdLst>
                    <a:gd name="T0" fmla="*/ 112 w 166"/>
                    <a:gd name="T1" fmla="*/ 96 h 103"/>
                    <a:gd name="T2" fmla="*/ 166 w 166"/>
                    <a:gd name="T3" fmla="*/ 103 h 103"/>
                    <a:gd name="T4" fmla="*/ 149 w 166"/>
                    <a:gd name="T5" fmla="*/ 75 h 103"/>
                    <a:gd name="T6" fmla="*/ 0 w 166"/>
                    <a:gd name="T7" fmla="*/ 0 h 103"/>
                    <a:gd name="T8" fmla="*/ 56 w 166"/>
                    <a:gd name="T9" fmla="*/ 67 h 103"/>
                    <a:gd name="T10" fmla="*/ 112 w 166"/>
                    <a:gd name="T11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6" h="103">
                      <a:moveTo>
                        <a:pt x="112" y="96"/>
                      </a:moveTo>
                      <a:cubicBezTo>
                        <a:pt x="130" y="100"/>
                        <a:pt x="148" y="102"/>
                        <a:pt x="166" y="103"/>
                      </a:cubicBezTo>
                      <a:cubicBezTo>
                        <a:pt x="162" y="96"/>
                        <a:pt x="154" y="84"/>
                        <a:pt x="149" y="75"/>
                      </a:cubicBezTo>
                      <a:cubicBezTo>
                        <a:pt x="146" y="74"/>
                        <a:pt x="47" y="31"/>
                        <a:pt x="0" y="0"/>
                      </a:cubicBezTo>
                      <a:cubicBezTo>
                        <a:pt x="18" y="26"/>
                        <a:pt x="36" y="47"/>
                        <a:pt x="56" y="67"/>
                      </a:cubicBezTo>
                      <a:cubicBezTo>
                        <a:pt x="71" y="82"/>
                        <a:pt x="91" y="92"/>
                        <a:pt x="112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48">
                  <a:extLst>
                    <a:ext uri="{FF2B5EF4-FFF2-40B4-BE49-F238E27FC236}">
                      <a16:creationId xmlns:a16="http://schemas.microsoft.com/office/drawing/2014/main" xmlns="" id="{9FB2ADF2-9FC7-458A-B7D6-F852296D7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9356" y="-585251"/>
                  <a:ext cx="54367" cy="49360"/>
                </a:xfrm>
                <a:custGeom>
                  <a:avLst/>
                  <a:gdLst>
                    <a:gd name="T0" fmla="*/ 106 w 141"/>
                    <a:gd name="T1" fmla="*/ 117 h 128"/>
                    <a:gd name="T2" fmla="*/ 141 w 141"/>
                    <a:gd name="T3" fmla="*/ 128 h 128"/>
                    <a:gd name="T4" fmla="*/ 129 w 141"/>
                    <a:gd name="T5" fmla="*/ 97 h 128"/>
                    <a:gd name="T6" fmla="*/ 0 w 141"/>
                    <a:gd name="T7" fmla="*/ 0 h 128"/>
                    <a:gd name="T8" fmla="*/ 34 w 141"/>
                    <a:gd name="T9" fmla="*/ 61 h 128"/>
                    <a:gd name="T10" fmla="*/ 106 w 141"/>
                    <a:gd name="T11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1" h="128">
                      <a:moveTo>
                        <a:pt x="106" y="117"/>
                      </a:moveTo>
                      <a:cubicBezTo>
                        <a:pt x="117" y="121"/>
                        <a:pt x="129" y="125"/>
                        <a:pt x="141" y="128"/>
                      </a:cubicBezTo>
                      <a:cubicBezTo>
                        <a:pt x="135" y="113"/>
                        <a:pt x="130" y="100"/>
                        <a:pt x="129" y="97"/>
                      </a:cubicBezTo>
                      <a:cubicBezTo>
                        <a:pt x="109" y="84"/>
                        <a:pt x="18" y="17"/>
                        <a:pt x="0" y="0"/>
                      </a:cubicBezTo>
                      <a:cubicBezTo>
                        <a:pt x="7" y="16"/>
                        <a:pt x="19" y="38"/>
                        <a:pt x="34" y="61"/>
                      </a:cubicBezTo>
                      <a:cubicBezTo>
                        <a:pt x="51" y="87"/>
                        <a:pt x="76" y="107"/>
                        <a:pt x="106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50">
                  <a:extLst>
                    <a:ext uri="{FF2B5EF4-FFF2-40B4-BE49-F238E27FC236}">
                      <a16:creationId xmlns:a16="http://schemas.microsoft.com/office/drawing/2014/main" xmlns="" id="{AAB060E0-C240-4923-8B81-368F022A4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0787" y="-617442"/>
                  <a:ext cx="43995" cy="56156"/>
                </a:xfrm>
                <a:custGeom>
                  <a:avLst/>
                  <a:gdLst>
                    <a:gd name="T0" fmla="*/ 79 w 115"/>
                    <a:gd name="T1" fmla="*/ 127 h 146"/>
                    <a:gd name="T2" fmla="*/ 115 w 115"/>
                    <a:gd name="T3" fmla="*/ 146 h 146"/>
                    <a:gd name="T4" fmla="*/ 108 w 115"/>
                    <a:gd name="T5" fmla="*/ 113 h 146"/>
                    <a:gd name="T6" fmla="*/ 0 w 115"/>
                    <a:gd name="T7" fmla="*/ 0 h 146"/>
                    <a:gd name="T8" fmla="*/ 25 w 115"/>
                    <a:gd name="T9" fmla="*/ 68 h 146"/>
                    <a:gd name="T10" fmla="*/ 79 w 115"/>
                    <a:gd name="T11" fmla="*/ 1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146">
                      <a:moveTo>
                        <a:pt x="79" y="127"/>
                      </a:moveTo>
                      <a:cubicBezTo>
                        <a:pt x="91" y="134"/>
                        <a:pt x="103" y="141"/>
                        <a:pt x="115" y="146"/>
                      </a:cubicBezTo>
                      <a:cubicBezTo>
                        <a:pt x="112" y="135"/>
                        <a:pt x="111" y="132"/>
                        <a:pt x="108" y="113"/>
                      </a:cubicBezTo>
                      <a:cubicBezTo>
                        <a:pt x="103" y="109"/>
                        <a:pt x="21" y="27"/>
                        <a:pt x="0" y="0"/>
                      </a:cubicBezTo>
                      <a:cubicBezTo>
                        <a:pt x="6" y="23"/>
                        <a:pt x="15" y="46"/>
                        <a:pt x="25" y="68"/>
                      </a:cubicBezTo>
                      <a:cubicBezTo>
                        <a:pt x="37" y="93"/>
                        <a:pt x="55" y="113"/>
                        <a:pt x="79" y="1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452">
                  <a:extLst>
                    <a:ext uri="{FF2B5EF4-FFF2-40B4-BE49-F238E27FC236}">
                      <a16:creationId xmlns:a16="http://schemas.microsoft.com/office/drawing/2014/main" xmlns="" id="{3AA0C2AE-13E4-403E-88F9-BCCECFBB33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7225" y="-649276"/>
                  <a:ext cx="32549" cy="61521"/>
                </a:xfrm>
                <a:custGeom>
                  <a:avLst/>
                  <a:gdLst>
                    <a:gd name="T0" fmla="*/ 44 w 85"/>
                    <a:gd name="T1" fmla="*/ 128 h 160"/>
                    <a:gd name="T2" fmla="*/ 85 w 85"/>
                    <a:gd name="T3" fmla="*/ 160 h 160"/>
                    <a:gd name="T4" fmla="*/ 83 w 85"/>
                    <a:gd name="T5" fmla="*/ 126 h 160"/>
                    <a:gd name="T6" fmla="*/ 0 w 85"/>
                    <a:gd name="T7" fmla="*/ 0 h 160"/>
                    <a:gd name="T8" fmla="*/ 15 w 85"/>
                    <a:gd name="T9" fmla="*/ 81 h 160"/>
                    <a:gd name="T10" fmla="*/ 44 w 85"/>
                    <a:gd name="T11" fmla="*/ 128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44" y="128"/>
                      </a:moveTo>
                      <a:cubicBezTo>
                        <a:pt x="59" y="141"/>
                        <a:pt x="74" y="152"/>
                        <a:pt x="85" y="160"/>
                      </a:cubicBezTo>
                      <a:cubicBezTo>
                        <a:pt x="84" y="153"/>
                        <a:pt x="83" y="133"/>
                        <a:pt x="83" y="126"/>
                      </a:cubicBezTo>
                      <a:cubicBezTo>
                        <a:pt x="68" y="106"/>
                        <a:pt x="15" y="29"/>
                        <a:pt x="0" y="0"/>
                      </a:cubicBezTo>
                      <a:cubicBezTo>
                        <a:pt x="3" y="27"/>
                        <a:pt x="8" y="56"/>
                        <a:pt x="15" y="81"/>
                      </a:cubicBezTo>
                      <a:cubicBezTo>
                        <a:pt x="20" y="99"/>
                        <a:pt x="30" y="116"/>
                        <a:pt x="44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454">
                  <a:extLst>
                    <a:ext uri="{FF2B5EF4-FFF2-40B4-BE49-F238E27FC236}">
                      <a16:creationId xmlns:a16="http://schemas.microsoft.com/office/drawing/2014/main" xmlns="" id="{C2A1CB81-D4F3-4E9F-8DE9-813E2A09FC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955" y="-679321"/>
                  <a:ext cx="22176" cy="64382"/>
                </a:xfrm>
                <a:custGeom>
                  <a:avLst/>
                  <a:gdLst>
                    <a:gd name="T0" fmla="*/ 24 w 58"/>
                    <a:gd name="T1" fmla="*/ 134 h 167"/>
                    <a:gd name="T2" fmla="*/ 55 w 58"/>
                    <a:gd name="T3" fmla="*/ 167 h 167"/>
                    <a:gd name="T4" fmla="*/ 58 w 58"/>
                    <a:gd name="T5" fmla="*/ 134 h 167"/>
                    <a:gd name="T6" fmla="*/ 4 w 58"/>
                    <a:gd name="T7" fmla="*/ 0 h 167"/>
                    <a:gd name="T8" fmla="*/ 2 w 58"/>
                    <a:gd name="T9" fmla="*/ 77 h 167"/>
                    <a:gd name="T10" fmla="*/ 24 w 58"/>
                    <a:gd name="T11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7">
                      <a:moveTo>
                        <a:pt x="24" y="134"/>
                      </a:moveTo>
                      <a:cubicBezTo>
                        <a:pt x="34" y="146"/>
                        <a:pt x="44" y="157"/>
                        <a:pt x="55" y="167"/>
                      </a:cubicBezTo>
                      <a:cubicBezTo>
                        <a:pt x="56" y="160"/>
                        <a:pt x="56" y="152"/>
                        <a:pt x="58" y="134"/>
                      </a:cubicBezTo>
                      <a:cubicBezTo>
                        <a:pt x="50" y="119"/>
                        <a:pt x="15" y="36"/>
                        <a:pt x="4" y="0"/>
                      </a:cubicBezTo>
                      <a:cubicBezTo>
                        <a:pt x="1" y="25"/>
                        <a:pt x="0" y="51"/>
                        <a:pt x="2" y="77"/>
                      </a:cubicBezTo>
                      <a:cubicBezTo>
                        <a:pt x="3" y="98"/>
                        <a:pt x="11" y="118"/>
                        <a:pt x="24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456">
                  <a:extLst>
                    <a:ext uri="{FF2B5EF4-FFF2-40B4-BE49-F238E27FC236}">
                      <a16:creationId xmlns:a16="http://schemas.microsoft.com/office/drawing/2014/main" xmlns="" id="{669842EF-1305-4181-AC99-09E409E243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9043" y="-706147"/>
                  <a:ext cx="17169" cy="65098"/>
                </a:xfrm>
                <a:custGeom>
                  <a:avLst/>
                  <a:gdLst>
                    <a:gd name="T0" fmla="*/ 36 w 45"/>
                    <a:gd name="T1" fmla="*/ 169 h 169"/>
                    <a:gd name="T2" fmla="*/ 45 w 45"/>
                    <a:gd name="T3" fmla="*/ 137 h 169"/>
                    <a:gd name="T4" fmla="*/ 20 w 45"/>
                    <a:gd name="T5" fmla="*/ 0 h 169"/>
                    <a:gd name="T6" fmla="*/ 3 w 45"/>
                    <a:gd name="T7" fmla="*/ 72 h 169"/>
                    <a:gd name="T8" fmla="*/ 14 w 45"/>
                    <a:gd name="T9" fmla="*/ 134 h 169"/>
                    <a:gd name="T10" fmla="*/ 36 w 45"/>
                    <a:gd name="T11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169">
                      <a:moveTo>
                        <a:pt x="36" y="169"/>
                      </a:moveTo>
                      <a:cubicBezTo>
                        <a:pt x="40" y="153"/>
                        <a:pt x="41" y="148"/>
                        <a:pt x="45" y="137"/>
                      </a:cubicBezTo>
                      <a:cubicBezTo>
                        <a:pt x="43" y="129"/>
                        <a:pt x="23" y="35"/>
                        <a:pt x="20" y="0"/>
                      </a:cubicBezTo>
                      <a:cubicBezTo>
                        <a:pt x="12" y="23"/>
                        <a:pt x="7" y="47"/>
                        <a:pt x="3" y="72"/>
                      </a:cubicBezTo>
                      <a:cubicBezTo>
                        <a:pt x="0" y="94"/>
                        <a:pt x="4" y="115"/>
                        <a:pt x="14" y="134"/>
                      </a:cubicBezTo>
                      <a:cubicBezTo>
                        <a:pt x="21" y="146"/>
                        <a:pt x="28" y="158"/>
                        <a:pt x="36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458">
                  <a:extLst>
                    <a:ext uri="{FF2B5EF4-FFF2-40B4-BE49-F238E27FC236}">
                      <a16:creationId xmlns:a16="http://schemas.microsoft.com/office/drawing/2014/main" xmlns="" id="{F6CFDFFE-2422-4F1E-AEAC-58919687AD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066" y="-729396"/>
                  <a:ext cx="12876" cy="62952"/>
                </a:xfrm>
                <a:custGeom>
                  <a:avLst/>
                  <a:gdLst>
                    <a:gd name="T0" fmla="*/ 19 w 34"/>
                    <a:gd name="T1" fmla="*/ 164 h 164"/>
                    <a:gd name="T2" fmla="*/ 34 w 34"/>
                    <a:gd name="T3" fmla="*/ 134 h 164"/>
                    <a:gd name="T4" fmla="*/ 34 w 34"/>
                    <a:gd name="T5" fmla="*/ 0 h 164"/>
                    <a:gd name="T6" fmla="*/ 9 w 34"/>
                    <a:gd name="T7" fmla="*/ 58 h 164"/>
                    <a:gd name="T8" fmla="*/ 8 w 34"/>
                    <a:gd name="T9" fmla="*/ 136 h 164"/>
                    <a:gd name="T10" fmla="*/ 19 w 34"/>
                    <a:gd name="T11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164">
                      <a:moveTo>
                        <a:pt x="19" y="164"/>
                      </a:moveTo>
                      <a:cubicBezTo>
                        <a:pt x="22" y="158"/>
                        <a:pt x="27" y="147"/>
                        <a:pt x="34" y="134"/>
                      </a:cubicBezTo>
                      <a:cubicBezTo>
                        <a:pt x="33" y="121"/>
                        <a:pt x="33" y="15"/>
                        <a:pt x="34" y="0"/>
                      </a:cubicBezTo>
                      <a:cubicBezTo>
                        <a:pt x="25" y="19"/>
                        <a:pt x="16" y="39"/>
                        <a:pt x="9" y="58"/>
                      </a:cubicBezTo>
                      <a:cubicBezTo>
                        <a:pt x="0" y="83"/>
                        <a:pt x="0" y="110"/>
                        <a:pt x="8" y="136"/>
                      </a:cubicBezTo>
                      <a:cubicBezTo>
                        <a:pt x="11" y="146"/>
                        <a:pt x="15" y="156"/>
                        <a:pt x="19" y="1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460">
                  <a:extLst>
                    <a:ext uri="{FF2B5EF4-FFF2-40B4-BE49-F238E27FC236}">
                      <a16:creationId xmlns:a16="http://schemas.microsoft.com/office/drawing/2014/main" xmlns="" id="{520E1F7F-8E52-45E9-A2F2-088C8AA0F1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0877" y="-749426"/>
                  <a:ext cx="19672" cy="59375"/>
                </a:xfrm>
                <a:custGeom>
                  <a:avLst/>
                  <a:gdLst>
                    <a:gd name="T0" fmla="*/ 8 w 51"/>
                    <a:gd name="T1" fmla="*/ 155 h 155"/>
                    <a:gd name="T2" fmla="*/ 28 w 51"/>
                    <a:gd name="T3" fmla="*/ 128 h 155"/>
                    <a:gd name="T4" fmla="*/ 51 w 51"/>
                    <a:gd name="T5" fmla="*/ 0 h 155"/>
                    <a:gd name="T6" fmla="*/ 15 w 51"/>
                    <a:gd name="T7" fmla="*/ 57 h 155"/>
                    <a:gd name="T8" fmla="*/ 3 w 51"/>
                    <a:gd name="T9" fmla="*/ 120 h 155"/>
                    <a:gd name="T10" fmla="*/ 8 w 51"/>
                    <a:gd name="T11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55">
                      <a:moveTo>
                        <a:pt x="8" y="155"/>
                      </a:moveTo>
                      <a:cubicBezTo>
                        <a:pt x="15" y="146"/>
                        <a:pt x="22" y="136"/>
                        <a:pt x="28" y="128"/>
                      </a:cubicBezTo>
                      <a:cubicBezTo>
                        <a:pt x="29" y="122"/>
                        <a:pt x="50" y="1"/>
                        <a:pt x="51" y="0"/>
                      </a:cubicBezTo>
                      <a:cubicBezTo>
                        <a:pt x="37" y="19"/>
                        <a:pt x="25" y="39"/>
                        <a:pt x="15" y="57"/>
                      </a:cubicBezTo>
                      <a:cubicBezTo>
                        <a:pt x="4" y="77"/>
                        <a:pt x="0" y="98"/>
                        <a:pt x="3" y="120"/>
                      </a:cubicBezTo>
                      <a:cubicBezTo>
                        <a:pt x="4" y="132"/>
                        <a:pt x="6" y="144"/>
                        <a:pt x="8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462">
                  <a:extLst>
                    <a:ext uri="{FF2B5EF4-FFF2-40B4-BE49-F238E27FC236}">
                      <a16:creationId xmlns:a16="http://schemas.microsoft.com/office/drawing/2014/main" xmlns="" id="{5A15505D-1044-448A-838B-91FEC34527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907" y="-765879"/>
                  <a:ext cx="24680" cy="54725"/>
                </a:xfrm>
                <a:custGeom>
                  <a:avLst/>
                  <a:gdLst>
                    <a:gd name="T0" fmla="*/ 24 w 64"/>
                    <a:gd name="T1" fmla="*/ 118 h 143"/>
                    <a:gd name="T2" fmla="*/ 64 w 64"/>
                    <a:gd name="T3" fmla="*/ 0 h 143"/>
                    <a:gd name="T4" fmla="*/ 18 w 64"/>
                    <a:gd name="T5" fmla="*/ 54 h 143"/>
                    <a:gd name="T6" fmla="*/ 1 w 64"/>
                    <a:gd name="T7" fmla="*/ 102 h 143"/>
                    <a:gd name="T8" fmla="*/ 0 w 64"/>
                    <a:gd name="T9" fmla="*/ 143 h 143"/>
                    <a:gd name="T10" fmla="*/ 24 w 64"/>
                    <a:gd name="T11" fmla="*/ 11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43">
                      <a:moveTo>
                        <a:pt x="24" y="118"/>
                      </a:moveTo>
                      <a:cubicBezTo>
                        <a:pt x="24" y="118"/>
                        <a:pt x="64" y="0"/>
                        <a:pt x="64" y="0"/>
                      </a:cubicBezTo>
                      <a:cubicBezTo>
                        <a:pt x="46" y="19"/>
                        <a:pt x="31" y="38"/>
                        <a:pt x="18" y="54"/>
                      </a:cubicBezTo>
                      <a:cubicBezTo>
                        <a:pt x="8" y="68"/>
                        <a:pt x="2" y="85"/>
                        <a:pt x="1" y="102"/>
                      </a:cubicBezTo>
                      <a:cubicBezTo>
                        <a:pt x="0" y="119"/>
                        <a:pt x="0" y="133"/>
                        <a:pt x="0" y="143"/>
                      </a:cubicBezTo>
                      <a:cubicBezTo>
                        <a:pt x="3" y="139"/>
                        <a:pt x="9" y="133"/>
                        <a:pt x="2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464">
                  <a:extLst>
                    <a:ext uri="{FF2B5EF4-FFF2-40B4-BE49-F238E27FC236}">
                      <a16:creationId xmlns:a16="http://schemas.microsoft.com/office/drawing/2014/main" xmlns="" id="{7A51649B-230F-4950-9154-27965E9F9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937" y="-781975"/>
                  <a:ext cx="32549" cy="51506"/>
                </a:xfrm>
                <a:custGeom>
                  <a:avLst/>
                  <a:gdLst>
                    <a:gd name="T0" fmla="*/ 0 w 85"/>
                    <a:gd name="T1" fmla="*/ 134 h 134"/>
                    <a:gd name="T2" fmla="*/ 27 w 85"/>
                    <a:gd name="T3" fmla="*/ 112 h 134"/>
                    <a:gd name="T4" fmla="*/ 80 w 85"/>
                    <a:gd name="T5" fmla="*/ 4 h 134"/>
                    <a:gd name="T6" fmla="*/ 32 w 85"/>
                    <a:gd name="T7" fmla="*/ 49 h 134"/>
                    <a:gd name="T8" fmla="*/ 5 w 85"/>
                    <a:gd name="T9" fmla="*/ 100 h 134"/>
                    <a:gd name="T10" fmla="*/ 0 w 85"/>
                    <a:gd name="T1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34">
                      <a:moveTo>
                        <a:pt x="0" y="134"/>
                      </a:moveTo>
                      <a:cubicBezTo>
                        <a:pt x="9" y="126"/>
                        <a:pt x="15" y="121"/>
                        <a:pt x="27" y="112"/>
                      </a:cubicBezTo>
                      <a:cubicBezTo>
                        <a:pt x="85" y="0"/>
                        <a:pt x="43" y="79"/>
                        <a:pt x="80" y="4"/>
                      </a:cubicBezTo>
                      <a:cubicBezTo>
                        <a:pt x="61" y="21"/>
                        <a:pt x="45" y="35"/>
                        <a:pt x="32" y="49"/>
                      </a:cubicBezTo>
                      <a:cubicBezTo>
                        <a:pt x="18" y="63"/>
                        <a:pt x="9" y="80"/>
                        <a:pt x="5" y="100"/>
                      </a:cubicBezTo>
                      <a:cubicBezTo>
                        <a:pt x="2" y="115"/>
                        <a:pt x="1" y="127"/>
                        <a:pt x="0" y="1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xmlns="" id="{0C9732D7-9CC5-4F3B-A22C-E9CA466325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7832" y="-740842"/>
                  <a:ext cx="154031" cy="310108"/>
                </a:xfrm>
                <a:custGeom>
                  <a:avLst/>
                  <a:gdLst>
                    <a:gd name="connsiteX0" fmla="*/ 85685 w 154031"/>
                    <a:gd name="connsiteY0" fmla="*/ 0 h 310108"/>
                    <a:gd name="connsiteX1" fmla="*/ 152898 w 154031"/>
                    <a:gd name="connsiteY1" fmla="*/ 302423 h 310108"/>
                    <a:gd name="connsiteX2" fmla="*/ 154031 w 154031"/>
                    <a:gd name="connsiteY2" fmla="*/ 301839 h 310108"/>
                    <a:gd name="connsiteX3" fmla="*/ 154031 w 154031"/>
                    <a:gd name="connsiteY3" fmla="*/ 309609 h 310108"/>
                    <a:gd name="connsiteX4" fmla="*/ 152898 w 154031"/>
                    <a:gd name="connsiteY4" fmla="*/ 310108 h 310108"/>
                    <a:gd name="connsiteX5" fmla="*/ 143296 w 154031"/>
                    <a:gd name="connsiteY5" fmla="*/ 305881 h 310108"/>
                    <a:gd name="connsiteX6" fmla="*/ 85685 w 154031"/>
                    <a:gd name="connsiteY6" fmla="*/ 0 h 310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31" h="310108">
                      <a:moveTo>
                        <a:pt x="85685" y="0"/>
                      </a:moveTo>
                      <a:cubicBezTo>
                        <a:pt x="-14557" y="73780"/>
                        <a:pt x="-43363" y="223262"/>
                        <a:pt x="152898" y="302423"/>
                      </a:cubicBezTo>
                      <a:lnTo>
                        <a:pt x="154031" y="301839"/>
                      </a:lnTo>
                      <a:lnTo>
                        <a:pt x="154031" y="309609"/>
                      </a:lnTo>
                      <a:lnTo>
                        <a:pt x="152898" y="310108"/>
                      </a:lnTo>
                      <a:cubicBezTo>
                        <a:pt x="148289" y="307802"/>
                        <a:pt x="148289" y="307802"/>
                        <a:pt x="143296" y="305881"/>
                      </a:cubicBezTo>
                      <a:cubicBezTo>
                        <a:pt x="-44899" y="228642"/>
                        <a:pt x="-29920" y="73012"/>
                        <a:pt x="856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</p:grpSp>
      </p:grpSp>
      <p:sp>
        <p:nvSpPr>
          <p:cNvPr id="133" name="梯形 132">
            <a:extLst>
              <a:ext uri="{FF2B5EF4-FFF2-40B4-BE49-F238E27FC236}">
                <a16:creationId xmlns:a16="http://schemas.microsoft.com/office/drawing/2014/main" xmlns="" id="{D089EDF4-A624-4A0D-AF92-338515773BC8}"/>
              </a:ext>
            </a:extLst>
          </p:cNvPr>
          <p:cNvSpPr/>
          <p:nvPr/>
        </p:nvSpPr>
        <p:spPr>
          <a:xfrm rot="5400000" flipH="1">
            <a:off x="731758" y="4983272"/>
            <a:ext cx="229091" cy="26736"/>
          </a:xfrm>
          <a:prstGeom prst="trapezoid">
            <a:avLst>
              <a:gd name="adj" fmla="val 213252"/>
            </a:avLst>
          </a:prstGeom>
          <a:solidFill>
            <a:srgbClr val="441E86"/>
          </a:solidFill>
          <a:ln>
            <a:noFill/>
          </a:ln>
          <a:effectLst>
            <a:glow rad="63500">
              <a:schemeClr val="bg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/>
          </a:p>
        </p:txBody>
      </p:sp>
      <p:sp>
        <p:nvSpPr>
          <p:cNvPr id="134" name="梯形 133">
            <a:extLst>
              <a:ext uri="{FF2B5EF4-FFF2-40B4-BE49-F238E27FC236}">
                <a16:creationId xmlns:a16="http://schemas.microsoft.com/office/drawing/2014/main" xmlns="" id="{B1614A31-2E4D-4E3A-A4F0-98BF8F843D54}"/>
              </a:ext>
            </a:extLst>
          </p:cNvPr>
          <p:cNvSpPr/>
          <p:nvPr/>
        </p:nvSpPr>
        <p:spPr>
          <a:xfrm rot="5400000" flipH="1">
            <a:off x="731758" y="1513401"/>
            <a:ext cx="229091" cy="26736"/>
          </a:xfrm>
          <a:prstGeom prst="trapezoid">
            <a:avLst>
              <a:gd name="adj" fmla="val 21325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4439997A-6924-4204-814B-DAE3A0FB64C1}"/>
              </a:ext>
            </a:extLst>
          </p:cNvPr>
          <p:cNvGrpSpPr/>
          <p:nvPr/>
        </p:nvGrpSpPr>
        <p:grpSpPr>
          <a:xfrm>
            <a:off x="700379" y="5363366"/>
            <a:ext cx="6768000" cy="720000"/>
            <a:chOff x="700379" y="5481350"/>
            <a:chExt cx="6768000" cy="720000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6A203E77-4A7B-45E0-8040-27D8B4A42258}"/>
                </a:ext>
              </a:extLst>
            </p:cNvPr>
            <p:cNvGrpSpPr/>
            <p:nvPr/>
          </p:nvGrpSpPr>
          <p:grpSpPr>
            <a:xfrm>
              <a:off x="1362486" y="5481350"/>
              <a:ext cx="720000" cy="720000"/>
              <a:chOff x="70653" y="4913497"/>
              <a:chExt cx="676396" cy="676396"/>
            </a:xfrm>
          </p:grpSpPr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6FD43F15-4CED-4230-AB44-A4C204E8FC93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D247F751-42D4-4962-B0E7-07E71B4512B1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33B78A77-0FDD-4327-9D68-1856DCF2AE56}"/>
                </a:ext>
              </a:extLst>
            </p:cNvPr>
            <p:cNvCxnSpPr/>
            <p:nvPr/>
          </p:nvCxnSpPr>
          <p:spPr>
            <a:xfrm>
              <a:off x="700379" y="5838042"/>
              <a:ext cx="6768000" cy="0"/>
            </a:xfrm>
            <a:prstGeom prst="line">
              <a:avLst/>
            </a:prstGeom>
            <a:ln>
              <a:solidFill>
                <a:srgbClr val="441E86">
                  <a:alpha val="2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3E3E224E-138D-42A1-B6D6-09FA513D9406}"/>
                </a:ext>
              </a:extLst>
            </p:cNvPr>
            <p:cNvSpPr/>
            <p:nvPr/>
          </p:nvSpPr>
          <p:spPr>
            <a:xfrm>
              <a:off x="1413227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5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亮度</a:t>
              </a: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C290AFBB-88F3-4E0E-B954-732EDD503723}"/>
                </a:ext>
              </a:extLst>
            </p:cNvPr>
            <p:cNvSpPr/>
            <p:nvPr/>
          </p:nvSpPr>
          <p:spPr>
            <a:xfrm>
              <a:off x="3179454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5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无线</a:t>
              </a: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A890B5FD-8236-4D92-A81C-4FA29C571E51}"/>
                </a:ext>
              </a:extLst>
            </p:cNvPr>
            <p:cNvSpPr/>
            <p:nvPr/>
          </p:nvSpPr>
          <p:spPr>
            <a:xfrm>
              <a:off x="4377550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5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方便</a:t>
              </a: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DD666D43-FB8B-44E9-951E-379EA887094B}"/>
                </a:ext>
              </a:extLst>
            </p:cNvPr>
            <p:cNvSpPr/>
            <p:nvPr/>
          </p:nvSpPr>
          <p:spPr>
            <a:xfrm>
              <a:off x="6143777" y="5531328"/>
              <a:ext cx="612000" cy="612000"/>
            </a:xfrm>
            <a:prstGeom prst="ellipse">
              <a:avLst/>
            </a:prstGeom>
            <a:solidFill>
              <a:srgbClr val="5024A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5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手机</a:t>
              </a: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5C313BFE-014E-40C4-B0FE-BF40F26C7E32}"/>
                </a:ext>
              </a:extLst>
            </p:cNvPr>
            <p:cNvSpPr/>
            <p:nvPr/>
          </p:nvSpPr>
          <p:spPr>
            <a:xfrm>
              <a:off x="2156702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300" dirty="0">
                  <a:solidFill>
                    <a:srgbClr val="441E86">
                      <a:alpha val="8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清晰</a:t>
              </a: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6FF7CF43-C394-406A-BD62-CFB8850CD16E}"/>
                </a:ext>
              </a:extLst>
            </p:cNvPr>
            <p:cNvSpPr/>
            <p:nvPr/>
          </p:nvSpPr>
          <p:spPr>
            <a:xfrm>
              <a:off x="5121025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300" dirty="0">
                  <a:solidFill>
                    <a:srgbClr val="441E86">
                      <a:alpha val="8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连接</a:t>
              </a: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F12272F2-AA8D-42A0-9B2E-23D47E522651}"/>
                </a:ext>
              </a:extLst>
            </p:cNvPr>
            <p:cNvSpPr/>
            <p:nvPr/>
          </p:nvSpPr>
          <p:spPr>
            <a:xfrm>
              <a:off x="6887250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300" dirty="0">
                  <a:solidFill>
                    <a:srgbClr val="441E86">
                      <a:alpha val="8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方便</a:t>
              </a: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32FFE924-AEAC-4D8A-BCC7-DCAC9BBFBFC3}"/>
                </a:ext>
              </a:extLst>
            </p:cNvPr>
            <p:cNvSpPr/>
            <p:nvPr/>
          </p:nvSpPr>
          <p:spPr>
            <a:xfrm>
              <a:off x="845096" y="5623069"/>
              <a:ext cx="436656" cy="436656"/>
            </a:xfrm>
            <a:prstGeom prst="ellipse">
              <a:avLst/>
            </a:prstGeom>
            <a:solidFill>
              <a:srgbClr val="A28FC3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300" dirty="0">
                  <a:solidFill>
                    <a:srgbClr val="441E86">
                      <a:alpha val="8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满意</a:t>
              </a: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4BD32C86-8582-46B6-B272-7BB0D22CAACF}"/>
                </a:ext>
              </a:extLst>
            </p:cNvPr>
            <p:cNvSpPr/>
            <p:nvPr/>
          </p:nvSpPr>
          <p:spPr>
            <a:xfrm>
              <a:off x="3922929" y="5684811"/>
              <a:ext cx="323146" cy="323146"/>
            </a:xfrm>
            <a:prstGeom prst="ellipse">
              <a:avLst/>
            </a:prstGeom>
            <a:solidFill>
              <a:srgbClr val="CFC6E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100" spc="-100" dirty="0">
                  <a:solidFill>
                    <a:srgbClr val="441E86">
                      <a:alpha val="6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简单</a:t>
              </a: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B0A7A481-D614-4095-B8AD-28ED8BFF23DC}"/>
                </a:ext>
              </a:extLst>
            </p:cNvPr>
            <p:cNvSpPr/>
            <p:nvPr/>
          </p:nvSpPr>
          <p:spPr>
            <a:xfrm>
              <a:off x="2724833" y="5684811"/>
              <a:ext cx="323146" cy="323146"/>
            </a:xfrm>
            <a:prstGeom prst="ellipse">
              <a:avLst/>
            </a:prstGeom>
            <a:solidFill>
              <a:srgbClr val="CFC6E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100" spc="-100" dirty="0">
                  <a:solidFill>
                    <a:srgbClr val="441E86">
                      <a:alpha val="6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操作</a:t>
              </a: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AC7D22B1-98B3-4C5F-84B9-38DD433896EA}"/>
                </a:ext>
              </a:extLst>
            </p:cNvPr>
            <p:cNvSpPr/>
            <p:nvPr/>
          </p:nvSpPr>
          <p:spPr>
            <a:xfrm>
              <a:off x="5689156" y="5684811"/>
              <a:ext cx="323146" cy="323146"/>
            </a:xfrm>
            <a:prstGeom prst="ellipse">
              <a:avLst/>
            </a:prstGeom>
            <a:solidFill>
              <a:srgbClr val="CFC6E0"/>
            </a:solidFill>
            <a:ln w="3175">
              <a:gradFill>
                <a:gsLst>
                  <a:gs pos="0">
                    <a:srgbClr val="FF9933"/>
                  </a:gs>
                  <a:gs pos="10000">
                    <a:srgbClr val="F0E1B1">
                      <a:alpha val="0"/>
                    </a:srgbClr>
                  </a:gs>
                  <a:gs pos="5000">
                    <a:srgbClr val="F0E1B1">
                      <a:alpha val="50000"/>
                    </a:srgbClr>
                  </a:gs>
                </a:gsLst>
                <a:lin ang="2700000" scaled="0"/>
              </a:gradFill>
            </a:ln>
            <a:effectLst>
              <a:outerShdw blurRad="1092200" dist="203200" dir="5400000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100" spc="-100" dirty="0">
                  <a:solidFill>
                    <a:srgbClr val="441E86">
                      <a:alpha val="60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质量</a:t>
              </a: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37FF975B-473B-40B0-8729-B335B7E25F3C}"/>
                </a:ext>
              </a:extLst>
            </p:cNvPr>
            <p:cNvGrpSpPr/>
            <p:nvPr/>
          </p:nvGrpSpPr>
          <p:grpSpPr>
            <a:xfrm>
              <a:off x="3126375" y="5481350"/>
              <a:ext cx="720000" cy="720000"/>
              <a:chOff x="70653" y="4913497"/>
              <a:chExt cx="676396" cy="676396"/>
            </a:xfrm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1038440A-1E12-427C-9462-023CAC5B6163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5C01D204-19FB-4048-BA0E-50694E40FF0B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xmlns="" id="{BA5FA28E-85FF-42F6-8EDE-D613328C803B}"/>
                </a:ext>
              </a:extLst>
            </p:cNvPr>
            <p:cNvGrpSpPr/>
            <p:nvPr/>
          </p:nvGrpSpPr>
          <p:grpSpPr>
            <a:xfrm>
              <a:off x="4322418" y="5481350"/>
              <a:ext cx="720000" cy="720000"/>
              <a:chOff x="70653" y="4913497"/>
              <a:chExt cx="676396" cy="676396"/>
            </a:xfrm>
          </p:grpSpPr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xmlns="" id="{EFB3E836-1142-4F7C-AD81-93818B03A232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xmlns="" id="{FF4D2342-621A-4A60-817E-8C8E25070EEB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44951B14-948D-4232-AB1B-F51D3780FE96}"/>
                </a:ext>
              </a:extLst>
            </p:cNvPr>
            <p:cNvGrpSpPr/>
            <p:nvPr/>
          </p:nvGrpSpPr>
          <p:grpSpPr>
            <a:xfrm>
              <a:off x="6089777" y="5481350"/>
              <a:ext cx="720000" cy="720000"/>
              <a:chOff x="70653" y="4913497"/>
              <a:chExt cx="676396" cy="676396"/>
            </a:xfrm>
          </p:grpSpPr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85AA589E-B2ED-4C1F-8D26-7A3F317EEDE1}"/>
                  </a:ext>
                </a:extLst>
              </p:cNvPr>
              <p:cNvSpPr/>
              <p:nvPr/>
            </p:nvSpPr>
            <p:spPr>
              <a:xfrm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xmlns="" id="{793975C1-68D5-4FCF-8F1F-B22DF84D07ED}"/>
                  </a:ext>
                </a:extLst>
              </p:cNvPr>
              <p:cNvSpPr/>
              <p:nvPr/>
            </p:nvSpPr>
            <p:spPr>
              <a:xfrm flipV="1">
                <a:off x="70653" y="4913497"/>
                <a:ext cx="676396" cy="676396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3175">
                <a:gradFill>
                  <a:gsLst>
                    <a:gs pos="15000">
                      <a:srgbClr val="441E86">
                        <a:alpha val="50000"/>
                      </a:srgbClr>
                    </a:gs>
                    <a:gs pos="8000">
                      <a:schemeClr val="accent1">
                        <a:alpha val="0"/>
                        <a:lumMod val="100000"/>
                      </a:schemeClr>
                    </a:gs>
                    <a:gs pos="31000">
                      <a:schemeClr val="accent1">
                        <a:alpha val="0"/>
                        <a:lumMod val="100000"/>
                      </a:schemeClr>
                    </a:gs>
                    <a:gs pos="100000">
                      <a:schemeClr val="accent1">
                        <a:alpha val="0"/>
                        <a:lumMod val="10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1171E90C-7854-4769-97FD-5C9912CD2614}"/>
              </a:ext>
            </a:extLst>
          </p:cNvPr>
          <p:cNvGrpSpPr/>
          <p:nvPr/>
        </p:nvGrpSpPr>
        <p:grpSpPr>
          <a:xfrm>
            <a:off x="8460333" y="1768656"/>
            <a:ext cx="2529016" cy="660651"/>
            <a:chOff x="8552933" y="1872830"/>
            <a:chExt cx="2529016" cy="660651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1307AEF3-B9FB-47C8-84F4-288CB960B0CA}"/>
                </a:ext>
              </a:extLst>
            </p:cNvPr>
            <p:cNvSpPr txBox="1"/>
            <p:nvPr/>
          </p:nvSpPr>
          <p:spPr>
            <a:xfrm>
              <a:off x="9303898" y="2013179"/>
              <a:ext cx="1778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rgbClr val="AD91A6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选购</a:t>
              </a:r>
              <a:r>
                <a:rPr lang="zh-CN" altLang="en-US" sz="2400" dirty="0">
                  <a:solidFill>
                    <a:srgbClr val="E5CF87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新</a:t>
              </a:r>
              <a:r>
                <a:rPr lang="zh-CN" altLang="en-US" sz="2400" dirty="0">
                  <a:solidFill>
                    <a:srgbClr val="AD91A6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观念 </a:t>
              </a:r>
              <a:endParaRPr lang="en-US" altLang="zh-CN" sz="2400" dirty="0">
                <a:solidFill>
                  <a:srgbClr val="AD91A6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DA96DE97-E8AE-4747-B7B5-0CEF8B1110A8}"/>
                </a:ext>
              </a:extLst>
            </p:cNvPr>
            <p:cNvGrpSpPr/>
            <p:nvPr/>
          </p:nvGrpSpPr>
          <p:grpSpPr>
            <a:xfrm>
              <a:off x="8552933" y="1872830"/>
              <a:ext cx="2401396" cy="660651"/>
              <a:chOff x="8511938" y="2092172"/>
              <a:chExt cx="3515885" cy="967260"/>
            </a:xfrm>
            <a:solidFill>
              <a:srgbClr val="E5CF87">
                <a:alpha val="50000"/>
              </a:srgbClr>
            </a:solidFill>
          </p:grpSpPr>
          <p:pic>
            <p:nvPicPr>
              <p:cNvPr id="163" name="图形 162">
                <a:extLst>
                  <a:ext uri="{FF2B5EF4-FFF2-40B4-BE49-F238E27FC236}">
                    <a16:creationId xmlns:a16="http://schemas.microsoft.com/office/drawing/2014/main" xmlns="" id="{7CE71E83-9644-4F53-84B8-3FC03A0579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rcRect b="10049"/>
              <a:stretch/>
            </p:blipFill>
            <p:spPr>
              <a:xfrm>
                <a:off x="8511938" y="2092172"/>
                <a:ext cx="1075323" cy="967260"/>
              </a:xfrm>
              <a:prstGeom prst="rect">
                <a:avLst/>
              </a:prstGeom>
            </p:spPr>
          </p:pic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xmlns="" id="{DBD3AD15-FE15-4202-915D-650A0F8412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87108" y="3059432"/>
                <a:ext cx="3001220" cy="0"/>
              </a:xfrm>
              <a:prstGeom prst="line">
                <a:avLst/>
              </a:prstGeom>
              <a:grpFill/>
              <a:ln w="25400">
                <a:solidFill>
                  <a:srgbClr val="E5CF87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xmlns="" id="{451EF2F3-2D78-46CA-9E6F-0A62211250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15392" y="3059432"/>
                <a:ext cx="312431" cy="0"/>
              </a:xfrm>
              <a:prstGeom prst="line">
                <a:avLst/>
              </a:prstGeom>
              <a:grpFill/>
              <a:ln w="25400">
                <a:solidFill>
                  <a:srgbClr val="E5CF87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6E10C887-D86B-4F8C-963B-5DD69DEC6479}"/>
              </a:ext>
            </a:extLst>
          </p:cNvPr>
          <p:cNvSpPr txBox="1"/>
          <p:nvPr/>
        </p:nvSpPr>
        <p:spPr>
          <a:xfrm>
            <a:off x="8412718" y="5311199"/>
            <a:ext cx="259365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00" spc="170" dirty="0">
                <a:solidFill>
                  <a:srgbClr val="AD91A6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支持无线投屏的高亮度投影仪</a:t>
            </a:r>
            <a:endParaRPr kumimoji="0" lang="zh-CN" altLang="en-US" sz="1300" i="0" u="none" strike="noStrike" kern="1200" cap="none" spc="170" normalizeH="0" noProof="0" dirty="0">
              <a:ln>
                <a:noFill/>
              </a:ln>
              <a:solidFill>
                <a:srgbClr val="AD91A6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xmlns="" id="{1415FE14-2199-4CA5-9153-60C2BBC0EBF2}"/>
              </a:ext>
            </a:extLst>
          </p:cNvPr>
          <p:cNvGrpSpPr/>
          <p:nvPr/>
        </p:nvGrpSpPr>
        <p:grpSpPr>
          <a:xfrm flipH="1">
            <a:off x="8518208" y="5220728"/>
            <a:ext cx="2350054" cy="0"/>
            <a:chOff x="8664075" y="2685881"/>
            <a:chExt cx="2350054" cy="0"/>
          </a:xfrm>
        </p:grpSpPr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F4E8EB3A-807C-48B6-988D-115AB805FEAA}"/>
                </a:ext>
              </a:extLst>
            </p:cNvPr>
            <p:cNvCxnSpPr>
              <a:cxnSpLocks/>
            </p:cNvCxnSpPr>
            <p:nvPr/>
          </p:nvCxnSpPr>
          <p:spPr>
            <a:xfrm>
              <a:off x="8664075" y="2685881"/>
              <a:ext cx="2049873" cy="0"/>
            </a:xfrm>
            <a:prstGeom prst="line">
              <a:avLst/>
            </a:prstGeom>
            <a:solidFill>
              <a:srgbClr val="E5CF87">
                <a:alpha val="50000"/>
              </a:srgbClr>
            </a:solidFill>
            <a:ln w="25400">
              <a:solidFill>
                <a:srgbClr val="E5CF87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xmlns="" id="{E0E2F302-264B-4210-81EF-B070B435E47B}"/>
                </a:ext>
              </a:extLst>
            </p:cNvPr>
            <p:cNvCxnSpPr>
              <a:cxnSpLocks/>
            </p:cNvCxnSpPr>
            <p:nvPr/>
          </p:nvCxnSpPr>
          <p:spPr>
            <a:xfrm>
              <a:off x="10800734" y="2685881"/>
              <a:ext cx="213395" cy="0"/>
            </a:xfrm>
            <a:prstGeom prst="line">
              <a:avLst/>
            </a:prstGeom>
            <a:solidFill>
              <a:srgbClr val="E5CF87">
                <a:alpha val="50000"/>
              </a:srgbClr>
            </a:solidFill>
            <a:ln w="25400">
              <a:solidFill>
                <a:srgbClr val="E5CF87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0" name="图片 169">
            <a:extLst>
              <a:ext uri="{FF2B5EF4-FFF2-40B4-BE49-F238E27FC236}">
                <a16:creationId xmlns:a16="http://schemas.microsoft.com/office/drawing/2014/main" xmlns="" id="{63DED0B6-AFDD-4A68-84AA-C6A91019125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256"/>
          <a:stretch/>
        </p:blipFill>
        <p:spPr>
          <a:xfrm>
            <a:off x="7952735" y="3535053"/>
            <a:ext cx="2246073" cy="2469094"/>
          </a:xfrm>
          <a:prstGeom prst="rect">
            <a:avLst/>
          </a:prstGeom>
        </p:spPr>
      </p:pic>
      <p:pic>
        <p:nvPicPr>
          <p:cNvPr id="171" name="图片 170">
            <a:extLst>
              <a:ext uri="{FF2B5EF4-FFF2-40B4-BE49-F238E27FC236}">
                <a16:creationId xmlns:a16="http://schemas.microsoft.com/office/drawing/2014/main" xmlns="" id="{35594C9F-DCF3-4466-AFAA-D98064A032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735" y="3536100"/>
            <a:ext cx="2246073" cy="2466999"/>
          </a:xfrm>
          <a:prstGeom prst="rect">
            <a:avLst/>
          </a:prstGeom>
        </p:spPr>
      </p:pic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0B6B51E8-F031-46BD-8C78-0205BFEE0AD7}"/>
              </a:ext>
            </a:extLst>
          </p:cNvPr>
          <p:cNvSpPr txBox="1"/>
          <p:nvPr/>
        </p:nvSpPr>
        <p:spPr>
          <a:xfrm>
            <a:off x="8527956" y="2634060"/>
            <a:ext cx="2002471" cy="19795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不仅仅</a:t>
            </a:r>
            <a:endParaRPr lang="en-US" altLang="zh-CN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追求好的画质</a:t>
            </a:r>
            <a:endParaRPr lang="en-US" altLang="zh-CN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也偏向</a:t>
            </a:r>
            <a:endParaRPr lang="en-US" altLang="zh-CN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智能化的产品</a:t>
            </a:r>
          </a:p>
        </p:txBody>
      </p:sp>
    </p:spTree>
    <p:extLst>
      <p:ext uri="{BB962C8B-B14F-4D97-AF65-F5344CB8AC3E}">
        <p14:creationId xmlns:p14="http://schemas.microsoft.com/office/powerpoint/2010/main" val="121166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D92B43F-FD69-4D2D-901E-CE07DAC5E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977"/>
            <a:ext cx="12193057" cy="748044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D317025-312D-4721-B052-96C4A566A214}"/>
              </a:ext>
            </a:extLst>
          </p:cNvPr>
          <p:cNvGrpSpPr/>
          <p:nvPr/>
        </p:nvGrpSpPr>
        <p:grpSpPr>
          <a:xfrm>
            <a:off x="2428008" y="0"/>
            <a:ext cx="7335985" cy="3796370"/>
            <a:chOff x="2700040" y="624613"/>
            <a:chExt cx="9000133" cy="465756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2BBC6B4-A3A0-49F5-A483-73BFD501E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0040" y="624613"/>
              <a:ext cx="9000133" cy="4657568"/>
            </a:xfrm>
            <a:prstGeom prst="rect">
              <a:avLst/>
            </a:prstGeom>
            <a:effectLst>
              <a:softEdge rad="317500"/>
            </a:effectLst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FF959F1-F682-495A-8A48-F1BCC5D71B19}"/>
                </a:ext>
              </a:extLst>
            </p:cNvPr>
            <p:cNvGrpSpPr/>
            <p:nvPr/>
          </p:nvGrpSpPr>
          <p:grpSpPr>
            <a:xfrm>
              <a:off x="4281923" y="3515298"/>
              <a:ext cx="417714" cy="186887"/>
              <a:chOff x="1974623" y="1671363"/>
              <a:chExt cx="250656" cy="112145"/>
            </a:xfrm>
          </p:grpSpPr>
          <p:sp>
            <p:nvSpPr>
              <p:cNvPr id="11" name="菱形 10">
                <a:extLst>
                  <a:ext uri="{FF2B5EF4-FFF2-40B4-BE49-F238E27FC236}">
                    <a16:creationId xmlns:a16="http://schemas.microsoft.com/office/drawing/2014/main" xmlns="" id="{E72250F1-CD3C-43E8-975E-6C440DFFC29F}"/>
                  </a:ext>
                </a:extLst>
              </p:cNvPr>
              <p:cNvSpPr/>
              <p:nvPr userDrawn="1"/>
            </p:nvSpPr>
            <p:spPr>
              <a:xfrm>
                <a:off x="2119690" y="1671363"/>
                <a:ext cx="105589" cy="105589"/>
              </a:xfrm>
              <a:prstGeom prst="diamond">
                <a:avLst/>
              </a:prstGeom>
              <a:noFill/>
              <a:ln w="9525">
                <a:solidFill>
                  <a:srgbClr val="FDD0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12" name="菱形 11">
                <a:extLst>
                  <a:ext uri="{FF2B5EF4-FFF2-40B4-BE49-F238E27FC236}">
                    <a16:creationId xmlns:a16="http://schemas.microsoft.com/office/drawing/2014/main" xmlns="" id="{A448B456-5095-4963-B0C8-0253E490A11B}"/>
                  </a:ext>
                </a:extLst>
              </p:cNvPr>
              <p:cNvSpPr/>
              <p:nvPr userDrawn="1"/>
            </p:nvSpPr>
            <p:spPr>
              <a:xfrm>
                <a:off x="2038299" y="1677919"/>
                <a:ext cx="105589" cy="105589"/>
              </a:xfrm>
              <a:prstGeom prst="diamond">
                <a:avLst/>
              </a:prstGeom>
              <a:noFill/>
              <a:ln w="9525">
                <a:solidFill>
                  <a:srgbClr val="FDD093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13" name="菱形 12">
                <a:extLst>
                  <a:ext uri="{FF2B5EF4-FFF2-40B4-BE49-F238E27FC236}">
                    <a16:creationId xmlns:a16="http://schemas.microsoft.com/office/drawing/2014/main" xmlns="" id="{84578C86-876F-4FDE-9DE9-6883F85707D2}"/>
                  </a:ext>
                </a:extLst>
              </p:cNvPr>
              <p:cNvSpPr/>
              <p:nvPr userDrawn="1"/>
            </p:nvSpPr>
            <p:spPr>
              <a:xfrm>
                <a:off x="1974623" y="1683557"/>
                <a:ext cx="94313" cy="94313"/>
              </a:xfrm>
              <a:prstGeom prst="diamond">
                <a:avLst/>
              </a:prstGeom>
              <a:noFill/>
              <a:ln w="9525">
                <a:solidFill>
                  <a:srgbClr val="FDD093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4F0EC5A-BE9F-4514-B871-FF62859503A5}"/>
                </a:ext>
              </a:extLst>
            </p:cNvPr>
            <p:cNvSpPr/>
            <p:nvPr/>
          </p:nvSpPr>
          <p:spPr>
            <a:xfrm>
              <a:off x="4652230" y="3427425"/>
              <a:ext cx="5066325" cy="34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6589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D8B98A"/>
                      </a:gs>
                      <a:gs pos="78000">
                        <a:srgbClr val="FDE4A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7</a:t>
              </a:r>
              <a:r>
                <a:rPr kumimoji="0" lang="zh-CN" altLang="en-US" sz="1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D8B98A"/>
                      </a:gs>
                      <a:gs pos="78000">
                        <a:srgbClr val="FDE4A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天死磕一页</a:t>
              </a:r>
              <a:r>
                <a:rPr kumimoji="0" lang="en-US" altLang="zh-CN" sz="1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D8B98A"/>
                      </a:gs>
                      <a:gs pos="78000">
                        <a:srgbClr val="FDE4A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1" i="1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D8B98A"/>
                      </a:gs>
                      <a:gs pos="78000">
                        <a:srgbClr val="FDE4A3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不断挑战昨天的自己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396A6B8-A443-47B2-8E21-BF84529B0E36}"/>
                </a:ext>
              </a:extLst>
            </p:cNvPr>
            <p:cNvGrpSpPr/>
            <p:nvPr/>
          </p:nvGrpSpPr>
          <p:grpSpPr>
            <a:xfrm flipH="1">
              <a:off x="9733271" y="3515298"/>
              <a:ext cx="417714" cy="186887"/>
              <a:chOff x="1974623" y="1671363"/>
              <a:chExt cx="250656" cy="112145"/>
            </a:xfrm>
          </p:grpSpPr>
          <p:sp>
            <p:nvSpPr>
              <p:cNvPr id="8" name="菱形 7">
                <a:extLst>
                  <a:ext uri="{FF2B5EF4-FFF2-40B4-BE49-F238E27FC236}">
                    <a16:creationId xmlns:a16="http://schemas.microsoft.com/office/drawing/2014/main" xmlns="" id="{B0D8151C-DF2C-4537-8BEC-7CA58024ED2C}"/>
                  </a:ext>
                </a:extLst>
              </p:cNvPr>
              <p:cNvSpPr/>
              <p:nvPr userDrawn="1"/>
            </p:nvSpPr>
            <p:spPr>
              <a:xfrm>
                <a:off x="2119690" y="1671363"/>
                <a:ext cx="105589" cy="105589"/>
              </a:xfrm>
              <a:prstGeom prst="diamond">
                <a:avLst/>
              </a:prstGeom>
              <a:noFill/>
              <a:ln w="9525">
                <a:solidFill>
                  <a:srgbClr val="FDD0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9" name="菱形 8">
                <a:extLst>
                  <a:ext uri="{FF2B5EF4-FFF2-40B4-BE49-F238E27FC236}">
                    <a16:creationId xmlns:a16="http://schemas.microsoft.com/office/drawing/2014/main" xmlns="" id="{0D75F6B8-8358-4E6D-B8F6-237019FBA101}"/>
                  </a:ext>
                </a:extLst>
              </p:cNvPr>
              <p:cNvSpPr/>
              <p:nvPr userDrawn="1"/>
            </p:nvSpPr>
            <p:spPr>
              <a:xfrm>
                <a:off x="2038299" y="1677919"/>
                <a:ext cx="105589" cy="105589"/>
              </a:xfrm>
              <a:prstGeom prst="diamond">
                <a:avLst/>
              </a:prstGeom>
              <a:noFill/>
              <a:ln w="9525">
                <a:solidFill>
                  <a:srgbClr val="FDD093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  <p:sp>
            <p:nvSpPr>
              <p:cNvPr id="10" name="菱形 9">
                <a:extLst>
                  <a:ext uri="{FF2B5EF4-FFF2-40B4-BE49-F238E27FC236}">
                    <a16:creationId xmlns:a16="http://schemas.microsoft.com/office/drawing/2014/main" xmlns="" id="{BC099982-DCEF-4AA0-9D5B-15EDD08E36BB}"/>
                  </a:ext>
                </a:extLst>
              </p:cNvPr>
              <p:cNvSpPr/>
              <p:nvPr userDrawn="1"/>
            </p:nvSpPr>
            <p:spPr>
              <a:xfrm>
                <a:off x="1974623" y="1683557"/>
                <a:ext cx="94313" cy="94313"/>
              </a:xfrm>
              <a:prstGeom prst="diamond">
                <a:avLst/>
              </a:prstGeom>
              <a:noFill/>
              <a:ln w="9525">
                <a:solidFill>
                  <a:srgbClr val="FDD093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AB09E05-2245-40EE-9383-D4A179709C76}"/>
              </a:ext>
            </a:extLst>
          </p:cNvPr>
          <p:cNvGrpSpPr/>
          <p:nvPr/>
        </p:nvGrpSpPr>
        <p:grpSpPr>
          <a:xfrm>
            <a:off x="3362662" y="3740124"/>
            <a:ext cx="5466676" cy="2801525"/>
            <a:chOff x="654643" y="3740124"/>
            <a:chExt cx="5466676" cy="280152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FBF21B96-DFC9-4D9D-8A7D-2A07E0D64CC3}"/>
                </a:ext>
              </a:extLst>
            </p:cNvPr>
            <p:cNvGrpSpPr/>
            <p:nvPr/>
          </p:nvGrpSpPr>
          <p:grpSpPr>
            <a:xfrm>
              <a:off x="4057875" y="3976841"/>
              <a:ext cx="1563362" cy="1563361"/>
              <a:chOff x="9095479" y="1871469"/>
              <a:chExt cx="2288919" cy="2288917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xmlns="" id="{689DFA89-6014-4A01-8447-C8EF8E4D37EF}"/>
                  </a:ext>
                </a:extLst>
              </p:cNvPr>
              <p:cNvSpPr/>
              <p:nvPr/>
            </p:nvSpPr>
            <p:spPr>
              <a:xfrm>
                <a:off x="9095479" y="1871469"/>
                <a:ext cx="2288919" cy="2288917"/>
              </a:xfrm>
              <a:prstGeom prst="roundRect">
                <a:avLst>
                  <a:gd name="adj" fmla="val 2570"/>
                </a:avLst>
              </a:prstGeom>
              <a:gradFill>
                <a:gsLst>
                  <a:gs pos="0">
                    <a:srgbClr val="FFF1C6"/>
                  </a:gs>
                  <a:gs pos="100000">
                    <a:srgbClr val="D19A5E"/>
                  </a:gs>
                </a:gsLst>
                <a:lin ang="3000000" scaled="0"/>
              </a:gradFill>
              <a:ln>
                <a:noFill/>
              </a:ln>
              <a:effectLst>
                <a:outerShdw blurRad="177800" dist="50800" dir="16200000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9600">
                  <a:gradFill>
                    <a:gsLst>
                      <a:gs pos="0">
                        <a:srgbClr val="B39A6B"/>
                      </a:gs>
                      <a:gs pos="100000">
                        <a:srgbClr val="8B7549"/>
                      </a:gs>
                    </a:gsLst>
                    <a:lin ang="30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pic>
            <p:nvPicPr>
              <p:cNvPr id="16" name="图片 15" descr="QR 代码&#10;&#10;描述已自动生成">
                <a:extLst>
                  <a:ext uri="{FF2B5EF4-FFF2-40B4-BE49-F238E27FC236}">
                    <a16:creationId xmlns:a16="http://schemas.microsoft.com/office/drawing/2014/main" xmlns="" id="{C3D9E9EC-2D32-4D62-AE12-4A76C02610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81508" y="1959673"/>
                <a:ext cx="2120322" cy="2120321"/>
              </a:xfrm>
              <a:prstGeom prst="roundRect">
                <a:avLst>
                  <a:gd name="adj" fmla="val 1400"/>
                </a:avLst>
              </a:prstGeom>
              <a:ln>
                <a:solidFill>
                  <a:srgbClr val="A77D41"/>
                </a:solidFill>
              </a:ln>
              <a:effectLst>
                <a:outerShdw blurRad="127000" dist="228600" dir="5400000" sx="95000" sy="95000" algn="t" rotWithShape="0">
                  <a:srgbClr val="503314">
                    <a:alpha val="40000"/>
                  </a:srgbClr>
                </a:outerShdw>
              </a:effectLst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0367E340-E0BB-4EA3-BD18-DC0EB2ED78F3}"/>
                </a:ext>
              </a:extLst>
            </p:cNvPr>
            <p:cNvGrpSpPr/>
            <p:nvPr/>
          </p:nvGrpSpPr>
          <p:grpSpPr>
            <a:xfrm>
              <a:off x="1111441" y="3976841"/>
              <a:ext cx="1563362" cy="1563361"/>
              <a:chOff x="15834024" y="1871469"/>
              <a:chExt cx="2288919" cy="2288917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xmlns="" id="{037170D7-98BA-4FAB-8DD8-3AF044EF9073}"/>
                  </a:ext>
                </a:extLst>
              </p:cNvPr>
              <p:cNvSpPr/>
              <p:nvPr/>
            </p:nvSpPr>
            <p:spPr>
              <a:xfrm>
                <a:off x="15834024" y="1871469"/>
                <a:ext cx="2288919" cy="2288917"/>
              </a:xfrm>
              <a:prstGeom prst="roundRect">
                <a:avLst>
                  <a:gd name="adj" fmla="val 2570"/>
                </a:avLst>
              </a:prstGeom>
              <a:gradFill>
                <a:gsLst>
                  <a:gs pos="0">
                    <a:srgbClr val="FFF1C6"/>
                  </a:gs>
                  <a:gs pos="100000">
                    <a:srgbClr val="D19A5E"/>
                  </a:gs>
                </a:gsLst>
                <a:lin ang="3000000" scaled="0"/>
              </a:gradFill>
              <a:ln>
                <a:noFill/>
              </a:ln>
              <a:effectLst>
                <a:outerShdw blurRad="177800" dist="50800" dir="16200000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9600">
                  <a:gradFill>
                    <a:gsLst>
                      <a:gs pos="0">
                        <a:srgbClr val="B39A6B"/>
                      </a:gs>
                      <a:gs pos="100000">
                        <a:srgbClr val="8B7549"/>
                      </a:gs>
                    </a:gsLst>
                    <a:lin ang="30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pic>
            <p:nvPicPr>
              <p:cNvPr id="19" name="图片 18" descr="QR 代码&#10;&#10;描述已自动生成">
                <a:extLst>
                  <a:ext uri="{FF2B5EF4-FFF2-40B4-BE49-F238E27FC236}">
                    <a16:creationId xmlns:a16="http://schemas.microsoft.com/office/drawing/2014/main" xmlns="" id="{1EF838AC-75C0-463A-9DC3-A417D8288E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918322" y="1959673"/>
                <a:ext cx="2120322" cy="2120321"/>
              </a:xfrm>
              <a:prstGeom prst="roundRect">
                <a:avLst>
                  <a:gd name="adj" fmla="val 1400"/>
                </a:avLst>
              </a:prstGeom>
              <a:ln>
                <a:solidFill>
                  <a:srgbClr val="A77D41"/>
                </a:solidFill>
              </a:ln>
              <a:effectLst>
                <a:outerShdw blurRad="127000" dist="228600" dir="5400000" sx="95000" sy="95000" algn="t" rotWithShape="0">
                  <a:srgbClr val="503314">
                    <a:alpha val="40000"/>
                  </a:srgbClr>
                </a:outerShdw>
              </a:effectLst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029FFF3C-1153-4F72-9C42-5951134B0E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011148" y="2060766"/>
                <a:ext cx="1934671" cy="1918135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CCA0A59-FBC5-4298-816B-25A3E3238C3D}"/>
                </a:ext>
              </a:extLst>
            </p:cNvPr>
            <p:cNvSpPr txBox="1"/>
            <p:nvPr/>
          </p:nvSpPr>
          <p:spPr>
            <a:xfrm>
              <a:off x="654643" y="5742513"/>
              <a:ext cx="2476960" cy="6689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秋叶团队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PPT</a:t>
              </a: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定制设计师</a:t>
              </a:r>
              <a:endPara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 扫码关注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【</a:t>
              </a: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小云朵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PPT】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B952A0B-B084-4C91-ACF6-D1C13D4B55F0}"/>
                </a:ext>
              </a:extLst>
            </p:cNvPr>
            <p:cNvSpPr txBox="1"/>
            <p:nvPr/>
          </p:nvSpPr>
          <p:spPr>
            <a:xfrm>
              <a:off x="3557796" y="5742513"/>
              <a:ext cx="2563523" cy="6689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源于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PPT</a:t>
              </a: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，不止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PPT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  扫码关注公众号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【</a:t>
              </a:r>
              <a:r>
                <a:rPr lang="zh-CN" altLang="en-US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老秦</a:t>
              </a:r>
              <a:r>
                <a:rPr lang="en-US" altLang="zh-CN" sz="1600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</a:rPr>
                <a:t>】</a:t>
              </a:r>
              <a:endPara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FF651DC5-EA17-44D1-9AF4-3C04D17882D7}"/>
                </a:ext>
              </a:extLst>
            </p:cNvPr>
            <p:cNvCxnSpPr/>
            <p:nvPr/>
          </p:nvCxnSpPr>
          <p:spPr>
            <a:xfrm>
              <a:off x="3366339" y="3740124"/>
              <a:ext cx="0" cy="2801525"/>
            </a:xfrm>
            <a:prstGeom prst="line">
              <a:avLst/>
            </a:prstGeom>
            <a:ln>
              <a:gradFill>
                <a:gsLst>
                  <a:gs pos="0">
                    <a:schemeClr val="accent5">
                      <a:alpha val="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5789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小云朵</a:t>
            </a:r>
            <a:r>
              <a:rPr lang="en-US" altLang="zh-CN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71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小云朵-商务色1">
      <a:dk1>
        <a:srgbClr val="000000"/>
      </a:dk1>
      <a:lt1>
        <a:srgbClr val="FFFFFF"/>
      </a:lt1>
      <a:dk2>
        <a:srgbClr val="0C47AF"/>
      </a:dk2>
      <a:lt2>
        <a:srgbClr val="E7E6E6"/>
      </a:lt2>
      <a:accent1>
        <a:srgbClr val="0D2D7F"/>
      </a:accent1>
      <a:accent2>
        <a:srgbClr val="00BBFB"/>
      </a:accent2>
      <a:accent3>
        <a:srgbClr val="DEEBF7"/>
      </a:accent3>
      <a:accent4>
        <a:srgbClr val="0070C0"/>
      </a:accent4>
      <a:accent5>
        <a:srgbClr val="ECC78A"/>
      </a:accent5>
      <a:accent6>
        <a:srgbClr val="FCE8B5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976</Words>
  <Application>Microsoft Office PowerPoint</Application>
  <PresentationFormat>宽屏</PresentationFormat>
  <Paragraphs>253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1" baseType="lpstr">
      <vt:lpstr>Gill Sans MT</vt:lpstr>
      <vt:lpstr>OPPOSans B</vt:lpstr>
      <vt:lpstr>OPPOSans M</vt:lpstr>
      <vt:lpstr>OPPOSans R</vt:lpstr>
      <vt:lpstr>阿里巴巴普惠体</vt:lpstr>
      <vt:lpstr>阿里巴巴普惠体 H</vt:lpstr>
      <vt:lpstr>阿里巴巴普惠体 L</vt:lpstr>
      <vt:lpstr>阿里巴巴普惠体 Light</vt:lpstr>
      <vt:lpstr>阿里巴巴普惠体 M</vt:lpstr>
      <vt:lpstr>阿里巴巴普惠体 R</vt:lpstr>
      <vt:lpstr>等线</vt:lpstr>
      <vt:lpstr>汉仪雅酷黑 45W</vt:lpstr>
      <vt:lpstr>思源黑体 CN Light</vt:lpstr>
      <vt:lpstr>思源黑体 CN Regular</vt:lpstr>
      <vt:lpstr>思源宋体 Heavy</vt:lpstr>
      <vt:lpstr>微软雅黑</vt:lpstr>
      <vt:lpstr>微软雅黑 Light</vt:lpstr>
      <vt:lpstr>优设标题黑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《王牌P计划》明基投影仪产品汇报ppt模板</dc:title>
  <dc:creator>小云朵PPT</dc:creator>
  <cp:keywords>P界达人</cp:keywords>
  <dc:description>www.51pptmoban.com</dc:description>
  <cp:lastModifiedBy>阳光男孩</cp:lastModifiedBy>
  <cp:revision>36</cp:revision>
  <dcterms:created xsi:type="dcterms:W3CDTF">2020-05-28T07:54:05Z</dcterms:created>
  <dcterms:modified xsi:type="dcterms:W3CDTF">2021-10-26T14:14:46Z</dcterms:modified>
</cp:coreProperties>
</file>