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761" r:id="rId4"/>
    <p:sldId id="258" r:id="rId5"/>
    <p:sldId id="762" r:id="rId6"/>
    <p:sldId id="767" r:id="rId7"/>
    <p:sldId id="768" r:id="rId8"/>
    <p:sldId id="769" r:id="rId9"/>
    <p:sldId id="778" r:id="rId10"/>
    <p:sldId id="3112" r:id="rId11"/>
    <p:sldId id="770" r:id="rId12"/>
    <p:sldId id="522" r:id="rId13"/>
    <p:sldId id="759" r:id="rId14"/>
    <p:sldId id="261" r:id="rId15"/>
    <p:sldId id="772" r:id="rId16"/>
    <p:sldId id="771" r:id="rId17"/>
    <p:sldId id="773" r:id="rId18"/>
    <p:sldId id="266" r:id="rId19"/>
    <p:sldId id="263" r:id="rId20"/>
    <p:sldId id="268" r:id="rId21"/>
    <p:sldId id="517" r:id="rId22"/>
    <p:sldId id="518" r:id="rId23"/>
    <p:sldId id="774" r:id="rId24"/>
    <p:sldId id="756" r:id="rId25"/>
    <p:sldId id="757" r:id="rId26"/>
    <p:sldId id="521" r:id="rId27"/>
    <p:sldId id="523" r:id="rId28"/>
    <p:sldId id="265" r:id="rId29"/>
    <p:sldId id="516" r:id="rId30"/>
    <p:sldId id="527" r:id="rId31"/>
    <p:sldId id="776" r:id="rId32"/>
    <p:sldId id="3113" r:id="rId33"/>
    <p:sldId id="3114" r:id="rId34"/>
    <p:sldId id="3115" r:id="rId35"/>
    <p:sldId id="3116"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42" userDrawn="1">
          <p15:clr>
            <a:srgbClr val="A4A3A4"/>
          </p15:clr>
        </p15:guide>
        <p15:guide id="2" pos="393" userDrawn="1">
          <p15:clr>
            <a:srgbClr val="A4A3A4"/>
          </p15:clr>
        </p15:guide>
        <p15:guide id="3" pos="7287" userDrawn="1">
          <p15:clr>
            <a:srgbClr val="A4A3A4"/>
          </p15:clr>
        </p15:guide>
        <p15:guide id="6" orient="horz" pos="346" userDrawn="1">
          <p15:clr>
            <a:srgbClr val="A4A3A4"/>
          </p15:clr>
        </p15:guide>
        <p15:guide id="7" pos="3840" userDrawn="1">
          <p15:clr>
            <a:srgbClr val="A4A3A4"/>
          </p15:clr>
        </p15:guide>
        <p15:guide id="8" orient="horz" pos="231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24" autoAdjust="0"/>
    <p:restoredTop sz="95012" autoAdjust="0"/>
  </p:normalViewPr>
  <p:slideViewPr>
    <p:cSldViewPr snapToGrid="0" showGuides="1">
      <p:cViewPr varScale="1">
        <p:scale>
          <a:sx n="63" d="100"/>
          <a:sy n="63" d="100"/>
        </p:scale>
        <p:origin x="197" y="62"/>
      </p:cViewPr>
      <p:guideLst>
        <p:guide orient="horz" pos="4042"/>
        <p:guide pos="393"/>
        <p:guide pos="7287"/>
        <p:guide orient="horz" pos="346"/>
        <p:guide pos="3840"/>
        <p:guide orient="horz" pos="2319"/>
      </p:guideLst>
    </p:cSldViewPr>
  </p:slideViewPr>
  <p:notesTextViewPr>
    <p:cViewPr>
      <p:scale>
        <a:sx n="75" d="100"/>
        <a:sy n="75" d="100"/>
      </p:scale>
      <p:origin x="0" y="0"/>
    </p:cViewPr>
  </p:notesTextViewPr>
  <p:sorterViewPr>
    <p:cViewPr>
      <p:scale>
        <a:sx n="33" d="100"/>
        <a:sy n="33" d="100"/>
      </p:scale>
      <p:origin x="0" y="0"/>
    </p:cViewPr>
  </p:sorterViewPr>
  <p:notesViewPr>
    <p:cSldViewPr snapToGrid="0" showGuides="1">
      <p:cViewPr varScale="1">
        <p:scale>
          <a:sx n="64" d="100"/>
          <a:sy n="64" d="100"/>
        </p:scale>
        <p:origin x="3078" y="45"/>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666199999999998E-2"/>
          <c:y val="5.4023799999999997E-2"/>
          <c:w val="0.92433399999999999"/>
          <c:h val="0.85672800000000005"/>
        </c:manualLayout>
      </c:layout>
      <c:barChart>
        <c:barDir val="col"/>
        <c:grouping val="clustered"/>
        <c:varyColors val="0"/>
        <c:ser>
          <c:idx val="0"/>
          <c:order val="0"/>
          <c:tx>
            <c:strRef>
              <c:f>Sheet1!$B$1</c:f>
              <c:strCache>
                <c:ptCount val="1"/>
                <c:pt idx="0">
                  <c:v>Series One</c:v>
                </c:pt>
              </c:strCache>
            </c:strRef>
          </c:tx>
          <c:spPr>
            <a:solidFill>
              <a:schemeClr val="accent1"/>
            </a:solidFill>
            <a:ln w="12700" cap="flat">
              <a:noFill/>
              <a:miter lim="400000"/>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40</c:v>
                </c:pt>
                <c:pt idx="1">
                  <c:v>80</c:v>
                </c:pt>
                <c:pt idx="2">
                  <c:v>60</c:v>
                </c:pt>
                <c:pt idx="3">
                  <c:v>70</c:v>
                </c:pt>
                <c:pt idx="4">
                  <c:v>190</c:v>
                </c:pt>
                <c:pt idx="5">
                  <c:v>150</c:v>
                </c:pt>
                <c:pt idx="6">
                  <c:v>145</c:v>
                </c:pt>
                <c:pt idx="7">
                  <c:v>195</c:v>
                </c:pt>
                <c:pt idx="8">
                  <c:v>185</c:v>
                </c:pt>
                <c:pt idx="9">
                  <c:v>320</c:v>
                </c:pt>
                <c:pt idx="10">
                  <c:v>405</c:v>
                </c:pt>
                <c:pt idx="11">
                  <c:v>574</c:v>
                </c:pt>
              </c:numCache>
            </c:numRef>
          </c:val>
          <c:extLst xmlns:c16r2="http://schemas.microsoft.com/office/drawing/2015/06/chart">
            <c:ext xmlns:c16="http://schemas.microsoft.com/office/drawing/2014/chart" uri="{C3380CC4-5D6E-409C-BE32-E72D297353CC}">
              <c16:uniqueId val="{00000000-89B3-4205-96C8-B685160D8399}"/>
            </c:ext>
          </c:extLst>
        </c:ser>
        <c:ser>
          <c:idx val="1"/>
          <c:order val="1"/>
          <c:tx>
            <c:strRef>
              <c:f>Sheet1!$C$1</c:f>
              <c:strCache>
                <c:ptCount val="1"/>
                <c:pt idx="0">
                  <c:v>Series Two</c:v>
                </c:pt>
              </c:strCache>
            </c:strRef>
          </c:tx>
          <c:spPr>
            <a:solidFill>
              <a:schemeClr val="accent3"/>
            </a:solidFill>
            <a:ln w="12700" cap="flat">
              <a:noFill/>
              <a:miter lim="400000"/>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20</c:v>
                </c:pt>
                <c:pt idx="1">
                  <c:v>40</c:v>
                </c:pt>
                <c:pt idx="2">
                  <c:v>20</c:v>
                </c:pt>
                <c:pt idx="3">
                  <c:v>10</c:v>
                </c:pt>
                <c:pt idx="4">
                  <c:v>20</c:v>
                </c:pt>
                <c:pt idx="5">
                  <c:v>80</c:v>
                </c:pt>
                <c:pt idx="6">
                  <c:v>60</c:v>
                </c:pt>
                <c:pt idx="7">
                  <c:v>60</c:v>
                </c:pt>
                <c:pt idx="8">
                  <c:v>90</c:v>
                </c:pt>
                <c:pt idx="9">
                  <c:v>70</c:v>
                </c:pt>
                <c:pt idx="10">
                  <c:v>180</c:v>
                </c:pt>
                <c:pt idx="11">
                  <c:v>229</c:v>
                </c:pt>
              </c:numCache>
            </c:numRef>
          </c:val>
          <c:extLst xmlns:c16r2="http://schemas.microsoft.com/office/drawing/2015/06/chart">
            <c:ext xmlns:c16="http://schemas.microsoft.com/office/drawing/2014/chart" uri="{C3380CC4-5D6E-409C-BE32-E72D297353CC}">
              <c16:uniqueId val="{00000001-89B3-4205-96C8-B685160D8399}"/>
            </c:ext>
          </c:extLst>
        </c:ser>
        <c:dLbls>
          <c:showLegendKey val="0"/>
          <c:showVal val="0"/>
          <c:showCatName val="0"/>
          <c:showSerName val="0"/>
          <c:showPercent val="0"/>
          <c:showBubbleSize val="0"/>
        </c:dLbls>
        <c:gapWidth val="100"/>
        <c:axId val="1533244160"/>
        <c:axId val="1533262656"/>
      </c:barChart>
      <c:catAx>
        <c:axId val="1533244160"/>
        <c:scaling>
          <c:orientation val="minMax"/>
        </c:scaling>
        <c:delete val="0"/>
        <c:axPos val="b"/>
        <c:numFmt formatCode="General" sourceLinked="0"/>
        <c:majorTickMark val="none"/>
        <c:minorTickMark val="none"/>
        <c:tickLblPos val="low"/>
        <c:spPr>
          <a:ln w="12700" cap="flat">
            <a:noFill/>
            <a:prstDash val="solid"/>
            <a:miter lim="800000"/>
          </a:ln>
        </c:spPr>
        <c:txPr>
          <a:bodyPr rot="0"/>
          <a:lstStyle/>
          <a:p>
            <a:pPr>
              <a:defRPr sz="1800" b="0" i="0" u="none" strike="noStrike">
                <a:solidFill>
                  <a:srgbClr val="C8CBD1"/>
                </a:solidFill>
                <a:latin typeface="Poppins Light"/>
              </a:defRPr>
            </a:pPr>
            <a:endParaRPr lang="zh-CN"/>
          </a:p>
        </c:txPr>
        <c:crossAx val="1533262656"/>
        <c:crosses val="autoZero"/>
        <c:auto val="1"/>
        <c:lblAlgn val="ctr"/>
        <c:lblOffset val="100"/>
        <c:noMultiLvlLbl val="1"/>
      </c:catAx>
      <c:valAx>
        <c:axId val="1533262656"/>
        <c:scaling>
          <c:orientation val="minMax"/>
          <c:max val="600"/>
        </c:scaling>
        <c:delete val="0"/>
        <c:axPos val="l"/>
        <c:numFmt formatCode="0&quot;%&quot;" sourceLinked="0"/>
        <c:majorTickMark val="none"/>
        <c:minorTickMark val="none"/>
        <c:tickLblPos val="nextTo"/>
        <c:spPr>
          <a:ln w="12700" cap="flat">
            <a:noFill/>
            <a:prstDash val="solid"/>
            <a:miter lim="800000"/>
          </a:ln>
        </c:spPr>
        <c:txPr>
          <a:bodyPr rot="0"/>
          <a:lstStyle/>
          <a:p>
            <a:pPr>
              <a:defRPr sz="1800" b="0" i="0" u="none" strike="noStrike">
                <a:solidFill>
                  <a:srgbClr val="C8CBD1"/>
                </a:solidFill>
                <a:latin typeface="Poppins Light"/>
              </a:defRPr>
            </a:pPr>
            <a:endParaRPr lang="zh-CN"/>
          </a:p>
        </c:txPr>
        <c:crossAx val="1533244160"/>
        <c:crosses val="autoZero"/>
        <c:crossBetween val="between"/>
        <c:majorUnit val="150"/>
        <c:minorUnit val="7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2EB1CF-2A14-4085-9EBD-1D9A3C1B6DD7}" type="datetimeFigureOut">
              <a:rPr lang="zh-CN" altLang="en-US" smtClean="0"/>
              <a:t>2021/10/27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44774A-D6B3-44C6-B967-C95B3917B1FE}" type="slidenum">
              <a:rPr lang="zh-CN" altLang="en-US" smtClean="0"/>
              <a:t>‹#›</a:t>
            </a:fld>
            <a:endParaRPr lang="zh-CN" altLang="en-US"/>
          </a:p>
        </p:txBody>
      </p:sp>
    </p:spTree>
    <p:extLst>
      <p:ext uri="{BB962C8B-B14F-4D97-AF65-F5344CB8AC3E}">
        <p14:creationId xmlns:p14="http://schemas.microsoft.com/office/powerpoint/2010/main" val="2929383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1</a:t>
            </a:fld>
            <a:endParaRPr lang="zh-CN" altLang="en-US"/>
          </a:p>
        </p:txBody>
      </p:sp>
    </p:spTree>
    <p:extLst>
      <p:ext uri="{BB962C8B-B14F-4D97-AF65-F5344CB8AC3E}">
        <p14:creationId xmlns:p14="http://schemas.microsoft.com/office/powerpoint/2010/main" val="2371227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12</a:t>
            </a:fld>
            <a:endParaRPr lang="zh-CN" altLang="en-US"/>
          </a:p>
        </p:txBody>
      </p:sp>
    </p:spTree>
    <p:extLst>
      <p:ext uri="{BB962C8B-B14F-4D97-AF65-F5344CB8AC3E}">
        <p14:creationId xmlns:p14="http://schemas.microsoft.com/office/powerpoint/2010/main" val="29446887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13</a:t>
            </a:fld>
            <a:endParaRPr lang="zh-CN" altLang="en-US"/>
          </a:p>
        </p:txBody>
      </p:sp>
    </p:spTree>
    <p:extLst>
      <p:ext uri="{BB962C8B-B14F-4D97-AF65-F5344CB8AC3E}">
        <p14:creationId xmlns:p14="http://schemas.microsoft.com/office/powerpoint/2010/main" val="2764221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14</a:t>
            </a:fld>
            <a:endParaRPr lang="zh-CN" altLang="en-US"/>
          </a:p>
        </p:txBody>
      </p:sp>
    </p:spTree>
    <p:extLst>
      <p:ext uri="{BB962C8B-B14F-4D97-AF65-F5344CB8AC3E}">
        <p14:creationId xmlns:p14="http://schemas.microsoft.com/office/powerpoint/2010/main" val="5916739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15</a:t>
            </a:fld>
            <a:endParaRPr lang="zh-CN" altLang="en-US"/>
          </a:p>
        </p:txBody>
      </p:sp>
    </p:spTree>
    <p:extLst>
      <p:ext uri="{BB962C8B-B14F-4D97-AF65-F5344CB8AC3E}">
        <p14:creationId xmlns:p14="http://schemas.microsoft.com/office/powerpoint/2010/main" val="4121390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44774A-D6B3-44C6-B967-C95B3917B1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14997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17</a:t>
            </a:fld>
            <a:endParaRPr lang="zh-CN" altLang="en-US"/>
          </a:p>
        </p:txBody>
      </p:sp>
    </p:spTree>
    <p:extLst>
      <p:ext uri="{BB962C8B-B14F-4D97-AF65-F5344CB8AC3E}">
        <p14:creationId xmlns:p14="http://schemas.microsoft.com/office/powerpoint/2010/main" val="3503961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19</a:t>
            </a:fld>
            <a:endParaRPr lang="zh-CN" altLang="en-US"/>
          </a:p>
        </p:txBody>
      </p:sp>
    </p:spTree>
    <p:extLst>
      <p:ext uri="{BB962C8B-B14F-4D97-AF65-F5344CB8AC3E}">
        <p14:creationId xmlns:p14="http://schemas.microsoft.com/office/powerpoint/2010/main" val="1250885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20</a:t>
            </a:fld>
            <a:endParaRPr lang="zh-CN" altLang="en-US"/>
          </a:p>
        </p:txBody>
      </p:sp>
    </p:spTree>
    <p:extLst>
      <p:ext uri="{BB962C8B-B14F-4D97-AF65-F5344CB8AC3E}">
        <p14:creationId xmlns:p14="http://schemas.microsoft.com/office/powerpoint/2010/main" val="33998719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21</a:t>
            </a:fld>
            <a:endParaRPr lang="zh-CN" altLang="en-US"/>
          </a:p>
        </p:txBody>
      </p:sp>
    </p:spTree>
    <p:extLst>
      <p:ext uri="{BB962C8B-B14F-4D97-AF65-F5344CB8AC3E}">
        <p14:creationId xmlns:p14="http://schemas.microsoft.com/office/powerpoint/2010/main" val="4028005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22</a:t>
            </a:fld>
            <a:endParaRPr lang="zh-CN" altLang="en-US"/>
          </a:p>
        </p:txBody>
      </p:sp>
    </p:spTree>
    <p:extLst>
      <p:ext uri="{BB962C8B-B14F-4D97-AF65-F5344CB8AC3E}">
        <p14:creationId xmlns:p14="http://schemas.microsoft.com/office/powerpoint/2010/main" val="173364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2</a:t>
            </a:fld>
            <a:endParaRPr lang="zh-CN" altLang="en-US"/>
          </a:p>
        </p:txBody>
      </p:sp>
    </p:spTree>
    <p:extLst>
      <p:ext uri="{BB962C8B-B14F-4D97-AF65-F5344CB8AC3E}">
        <p14:creationId xmlns:p14="http://schemas.microsoft.com/office/powerpoint/2010/main" val="27747810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44774A-D6B3-44C6-B967-C95B3917B1F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334423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24</a:t>
            </a:fld>
            <a:endParaRPr lang="zh-CN" altLang="en-US"/>
          </a:p>
        </p:txBody>
      </p:sp>
    </p:spTree>
    <p:extLst>
      <p:ext uri="{BB962C8B-B14F-4D97-AF65-F5344CB8AC3E}">
        <p14:creationId xmlns:p14="http://schemas.microsoft.com/office/powerpoint/2010/main" val="3167614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25</a:t>
            </a:fld>
            <a:endParaRPr lang="zh-CN" altLang="en-US"/>
          </a:p>
        </p:txBody>
      </p:sp>
    </p:spTree>
    <p:extLst>
      <p:ext uri="{BB962C8B-B14F-4D97-AF65-F5344CB8AC3E}">
        <p14:creationId xmlns:p14="http://schemas.microsoft.com/office/powerpoint/2010/main" val="36204349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26</a:t>
            </a:fld>
            <a:endParaRPr lang="zh-CN" altLang="en-US"/>
          </a:p>
        </p:txBody>
      </p:sp>
    </p:spTree>
    <p:extLst>
      <p:ext uri="{BB962C8B-B14F-4D97-AF65-F5344CB8AC3E}">
        <p14:creationId xmlns:p14="http://schemas.microsoft.com/office/powerpoint/2010/main" val="32901755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u="sng"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29</a:t>
            </a:fld>
            <a:endParaRPr lang="zh-CN" altLang="en-US"/>
          </a:p>
        </p:txBody>
      </p:sp>
    </p:spTree>
    <p:extLst>
      <p:ext uri="{BB962C8B-B14F-4D97-AF65-F5344CB8AC3E}">
        <p14:creationId xmlns:p14="http://schemas.microsoft.com/office/powerpoint/2010/main" val="2357772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3</a:t>
            </a:fld>
            <a:endParaRPr lang="zh-CN" altLang="en-US"/>
          </a:p>
        </p:txBody>
      </p:sp>
    </p:spTree>
    <p:extLst>
      <p:ext uri="{BB962C8B-B14F-4D97-AF65-F5344CB8AC3E}">
        <p14:creationId xmlns:p14="http://schemas.microsoft.com/office/powerpoint/2010/main" val="2016091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4</a:t>
            </a:fld>
            <a:endParaRPr lang="zh-CN" altLang="en-US"/>
          </a:p>
        </p:txBody>
      </p:sp>
    </p:spTree>
    <p:extLst>
      <p:ext uri="{BB962C8B-B14F-4D97-AF65-F5344CB8AC3E}">
        <p14:creationId xmlns:p14="http://schemas.microsoft.com/office/powerpoint/2010/main" val="1230242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5</a:t>
            </a:fld>
            <a:endParaRPr lang="zh-CN" altLang="en-US"/>
          </a:p>
        </p:txBody>
      </p:sp>
    </p:spTree>
    <p:extLst>
      <p:ext uri="{BB962C8B-B14F-4D97-AF65-F5344CB8AC3E}">
        <p14:creationId xmlns:p14="http://schemas.microsoft.com/office/powerpoint/2010/main" val="423044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6</a:t>
            </a:fld>
            <a:endParaRPr lang="zh-CN" altLang="en-US"/>
          </a:p>
        </p:txBody>
      </p:sp>
    </p:spTree>
    <p:extLst>
      <p:ext uri="{BB962C8B-B14F-4D97-AF65-F5344CB8AC3E}">
        <p14:creationId xmlns:p14="http://schemas.microsoft.com/office/powerpoint/2010/main" val="3073809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7</a:t>
            </a:fld>
            <a:endParaRPr lang="zh-CN" altLang="en-US"/>
          </a:p>
        </p:txBody>
      </p:sp>
    </p:spTree>
    <p:extLst>
      <p:ext uri="{BB962C8B-B14F-4D97-AF65-F5344CB8AC3E}">
        <p14:creationId xmlns:p14="http://schemas.microsoft.com/office/powerpoint/2010/main" val="3226328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8</a:t>
            </a:fld>
            <a:endParaRPr lang="zh-CN" altLang="en-US"/>
          </a:p>
        </p:txBody>
      </p:sp>
    </p:spTree>
    <p:extLst>
      <p:ext uri="{BB962C8B-B14F-4D97-AF65-F5344CB8AC3E}">
        <p14:creationId xmlns:p14="http://schemas.microsoft.com/office/powerpoint/2010/main" val="1490499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44774A-D6B3-44C6-B967-C95B3917B1FE}" type="slidenum">
              <a:rPr lang="zh-CN" altLang="en-US" smtClean="0"/>
              <a:t>11</a:t>
            </a:fld>
            <a:endParaRPr lang="zh-CN" altLang="en-US"/>
          </a:p>
        </p:txBody>
      </p:sp>
    </p:spTree>
    <p:extLst>
      <p:ext uri="{BB962C8B-B14F-4D97-AF65-F5344CB8AC3E}">
        <p14:creationId xmlns:p14="http://schemas.microsoft.com/office/powerpoint/2010/main" val="717145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19" name="图片占位符 18">
            <a:extLst>
              <a:ext uri="{FF2B5EF4-FFF2-40B4-BE49-F238E27FC236}">
                <a16:creationId xmlns="" xmlns:a16="http://schemas.microsoft.com/office/drawing/2014/main" id="{DEE7991B-9CE8-4124-9C92-CB34D2D59A42}"/>
              </a:ext>
            </a:extLst>
          </p:cNvPr>
          <p:cNvSpPr>
            <a:spLocks noGrp="1"/>
          </p:cNvSpPr>
          <p:nvPr>
            <p:ph type="pic" sz="quarter" idx="13"/>
          </p:nvPr>
        </p:nvSpPr>
        <p:spPr>
          <a:xfrm>
            <a:off x="60282" y="12700"/>
            <a:ext cx="12168188" cy="6845300"/>
          </a:xfrm>
          <a:prstGeom prst="rect">
            <a:avLst/>
          </a:prstGeom>
        </p:spPr>
        <p:txBody>
          <a:bodyPr/>
          <a:lstStyle/>
          <a:p>
            <a:endParaRPr lang="zh-CN" altLang="en-US"/>
          </a:p>
        </p:txBody>
      </p:sp>
      <p:sp>
        <p:nvSpPr>
          <p:cNvPr id="8" name="矩形 7">
            <a:extLst>
              <a:ext uri="{FF2B5EF4-FFF2-40B4-BE49-F238E27FC236}">
                <a16:creationId xmlns="" xmlns:a16="http://schemas.microsoft.com/office/drawing/2014/main" id="{8EDDAB39-F098-4C2F-A964-60CD94FA02F3}"/>
              </a:ext>
            </a:extLst>
          </p:cNvPr>
          <p:cNvSpPr/>
          <p:nvPr userDrawn="1"/>
        </p:nvSpPr>
        <p:spPr>
          <a:xfrm>
            <a:off x="48376" y="6540"/>
            <a:ext cx="12192000" cy="6844919"/>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圆角 8">
            <a:extLst>
              <a:ext uri="{FF2B5EF4-FFF2-40B4-BE49-F238E27FC236}">
                <a16:creationId xmlns="" xmlns:a16="http://schemas.microsoft.com/office/drawing/2014/main" id="{D8102343-6659-4C82-8A23-F56439C69B30}"/>
              </a:ext>
            </a:extLst>
          </p:cNvPr>
          <p:cNvSpPr/>
          <p:nvPr userDrawn="1"/>
        </p:nvSpPr>
        <p:spPr>
          <a:xfrm>
            <a:off x="1661915" y="1334655"/>
            <a:ext cx="8868167" cy="4056894"/>
          </a:xfrm>
          <a:prstGeom prst="roundRect">
            <a:avLst>
              <a:gd name="adj" fmla="val 3002"/>
            </a:avLst>
          </a:prstGeom>
          <a:solidFill>
            <a:schemeClr val="bg1"/>
          </a:solidFill>
          <a:ln>
            <a:noFill/>
          </a:ln>
          <a:effectLst>
            <a:outerShdw blurRad="165100" dist="139700" dir="2700000" sx="101000" sy="101000" algn="tl" rotWithShape="0">
              <a:srgbClr val="240448">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10">
            <a:extLst>
              <a:ext uri="{FF2B5EF4-FFF2-40B4-BE49-F238E27FC236}">
                <a16:creationId xmlns="" xmlns:a16="http://schemas.microsoft.com/office/drawing/2014/main" id="{7F2221B9-B472-43FB-BAD9-16CBEE527F6E}"/>
              </a:ext>
            </a:extLst>
          </p:cNvPr>
          <p:cNvSpPr/>
          <p:nvPr userDrawn="1"/>
        </p:nvSpPr>
        <p:spPr>
          <a:xfrm>
            <a:off x="3708584" y="4258218"/>
            <a:ext cx="4669337" cy="548389"/>
          </a:xfrm>
          <a:prstGeom prst="roundRect">
            <a:avLst>
              <a:gd name="adj" fmla="val 95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占位符 15">
            <a:extLst>
              <a:ext uri="{FF2B5EF4-FFF2-40B4-BE49-F238E27FC236}">
                <a16:creationId xmlns="" xmlns:a16="http://schemas.microsoft.com/office/drawing/2014/main" id="{6FE30506-8398-4215-8594-347F7AD68DD8}"/>
              </a:ext>
            </a:extLst>
          </p:cNvPr>
          <p:cNvSpPr>
            <a:spLocks noGrp="1"/>
          </p:cNvSpPr>
          <p:nvPr>
            <p:ph type="body" sz="quarter" idx="10" hasCustomPrompt="1"/>
          </p:nvPr>
        </p:nvSpPr>
        <p:spPr>
          <a:xfrm>
            <a:off x="1941309" y="1894059"/>
            <a:ext cx="8332635" cy="1977269"/>
          </a:xfrm>
          <a:prstGeom prst="rect">
            <a:avLst/>
          </a:prstGeom>
        </p:spPr>
        <p:txBody>
          <a:bodyPr/>
          <a:lstStyle>
            <a:lvl1pPr marL="0" indent="0" algn="ctr">
              <a:buNone/>
              <a:defRPr sz="7200" b="1">
                <a:solidFill>
                  <a:schemeClr val="accent1"/>
                </a:solidFill>
                <a:latin typeface="+mj-lt"/>
              </a:defRPr>
            </a:lvl1pPr>
            <a:lvl2pPr marL="457200" indent="0">
              <a:buNone/>
              <a:defRPr>
                <a:solidFill>
                  <a:schemeClr val="accent1"/>
                </a:solidFill>
                <a:latin typeface="+mj-lt"/>
              </a:defRPr>
            </a:lvl2pPr>
            <a:lvl3pPr>
              <a:defRPr>
                <a:solidFill>
                  <a:schemeClr val="accent1"/>
                </a:solidFill>
                <a:latin typeface="+mj-lt"/>
              </a:defRPr>
            </a:lvl3pPr>
            <a:lvl4pPr>
              <a:defRPr>
                <a:solidFill>
                  <a:schemeClr val="accent1"/>
                </a:solidFill>
                <a:latin typeface="+mj-lt"/>
              </a:defRPr>
            </a:lvl4pPr>
            <a:lvl5pPr>
              <a:defRPr>
                <a:solidFill>
                  <a:schemeClr val="accent1"/>
                </a:solidFill>
                <a:latin typeface="+mj-lt"/>
              </a:defRPr>
            </a:lvl5pPr>
          </a:lstStyle>
          <a:p>
            <a:pPr lvl="0"/>
            <a:r>
              <a:rPr lang="en-US" altLang="zh-CN" dirty="0"/>
              <a:t>CLICK TO EDIT PRESENTION TITLE</a:t>
            </a:r>
            <a:endParaRPr lang="zh-CN" altLang="en-US" dirty="0"/>
          </a:p>
        </p:txBody>
      </p:sp>
      <p:sp>
        <p:nvSpPr>
          <p:cNvPr id="13" name="文本占位符 21">
            <a:extLst>
              <a:ext uri="{FF2B5EF4-FFF2-40B4-BE49-F238E27FC236}">
                <a16:creationId xmlns="" xmlns:a16="http://schemas.microsoft.com/office/drawing/2014/main" id="{89A2F49E-0999-4D82-841A-8A218F5E7DEC}"/>
              </a:ext>
            </a:extLst>
          </p:cNvPr>
          <p:cNvSpPr>
            <a:spLocks noGrp="1"/>
          </p:cNvSpPr>
          <p:nvPr>
            <p:ph type="body" sz="quarter" idx="11" hasCustomPrompt="1"/>
          </p:nvPr>
        </p:nvSpPr>
        <p:spPr>
          <a:xfrm>
            <a:off x="3595327" y="4052233"/>
            <a:ext cx="4895850" cy="754374"/>
          </a:xfrm>
          <a:prstGeom prst="rect">
            <a:avLst/>
          </a:prstGeom>
          <a:noFill/>
        </p:spPr>
        <p:txBody>
          <a:bodyPr wrap="square" rtlCol="0">
            <a:spAutoFit/>
          </a:bodyPr>
          <a:lstStyle>
            <a:lvl1pPr marL="0" indent="0">
              <a:buNone/>
              <a:defRPr lang="zh-CN" altLang="en-US" sz="3600" b="1" dirty="0" smtClean="0">
                <a:solidFill>
                  <a:schemeClr val="bg1"/>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algn="ctr">
              <a:lnSpc>
                <a:spcPct val="130000"/>
              </a:lnSpc>
            </a:pPr>
            <a:r>
              <a:rPr lang="en-US" altLang="zh-CN" dirty="0"/>
              <a:t>Lorem ipsum dolor sit </a:t>
            </a:r>
            <a:endParaRPr lang="zh-CN" altLang="en-US" dirty="0"/>
          </a:p>
        </p:txBody>
      </p:sp>
      <p:sp>
        <p:nvSpPr>
          <p:cNvPr id="15" name="图片占位符 14">
            <a:extLst>
              <a:ext uri="{FF2B5EF4-FFF2-40B4-BE49-F238E27FC236}">
                <a16:creationId xmlns="" xmlns:a16="http://schemas.microsoft.com/office/drawing/2014/main" id="{8A52FB51-7A90-48F1-8FB7-BDBE23613F12}"/>
              </a:ext>
            </a:extLst>
          </p:cNvPr>
          <p:cNvSpPr>
            <a:spLocks noGrp="1"/>
          </p:cNvSpPr>
          <p:nvPr>
            <p:ph type="pic" sz="quarter" idx="12" hasCustomPrompt="1"/>
          </p:nvPr>
        </p:nvSpPr>
        <p:spPr>
          <a:xfrm>
            <a:off x="9630515" y="241102"/>
            <a:ext cx="2183622" cy="980586"/>
          </a:xfrm>
          <a:prstGeom prst="rect">
            <a:avLst/>
          </a:prstGeom>
        </p:spPr>
        <p:txBody>
          <a:bodyPr/>
          <a:lstStyle/>
          <a:p>
            <a:r>
              <a:rPr lang="en-US" altLang="zh-CN" dirty="0"/>
              <a:t>Logo</a:t>
            </a:r>
            <a:endParaRPr lang="zh-CN" altLang="en-US" dirty="0"/>
          </a:p>
        </p:txBody>
      </p:sp>
    </p:spTree>
    <p:extLst>
      <p:ext uri="{BB962C8B-B14F-4D97-AF65-F5344CB8AC3E}">
        <p14:creationId xmlns:p14="http://schemas.microsoft.com/office/powerpoint/2010/main" val="15836102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60" name="图片占位符 59">
            <a:extLst>
              <a:ext uri="{FF2B5EF4-FFF2-40B4-BE49-F238E27FC236}">
                <a16:creationId xmlns="" xmlns:a16="http://schemas.microsoft.com/office/drawing/2014/main" id="{5524E94E-2EE9-4512-AAA2-241A55DBF54F}"/>
              </a:ext>
            </a:extLst>
          </p:cNvPr>
          <p:cNvSpPr>
            <a:spLocks noGrp="1"/>
          </p:cNvSpPr>
          <p:nvPr>
            <p:ph type="pic" sz="quarter" idx="13"/>
          </p:nvPr>
        </p:nvSpPr>
        <p:spPr>
          <a:xfrm>
            <a:off x="0" y="0"/>
            <a:ext cx="12192000" cy="2705100"/>
          </a:xfrm>
          <a:prstGeom prst="rect">
            <a:avLst/>
          </a:prstGeom>
        </p:spPr>
        <p:txBody>
          <a:bodyPr/>
          <a:lstStyle/>
          <a:p>
            <a:endParaRPr lang="zh-CN" altLang="en-US" dirty="0"/>
          </a:p>
        </p:txBody>
      </p:sp>
      <p:sp>
        <p:nvSpPr>
          <p:cNvPr id="23" name="矩形: 圆角 22">
            <a:extLst>
              <a:ext uri="{FF2B5EF4-FFF2-40B4-BE49-F238E27FC236}">
                <a16:creationId xmlns="" xmlns:a16="http://schemas.microsoft.com/office/drawing/2014/main" id="{AE8ECCE3-2EB2-4FD4-A0A4-A4C2B8677E51}"/>
              </a:ext>
            </a:extLst>
          </p:cNvPr>
          <p:cNvSpPr/>
          <p:nvPr userDrawn="1"/>
        </p:nvSpPr>
        <p:spPr>
          <a:xfrm>
            <a:off x="-17856" y="3281189"/>
            <a:ext cx="12192000" cy="369332"/>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圆角 26">
            <a:extLst>
              <a:ext uri="{FF2B5EF4-FFF2-40B4-BE49-F238E27FC236}">
                <a16:creationId xmlns="" xmlns:a16="http://schemas.microsoft.com/office/drawing/2014/main" id="{1BFF585F-9E42-4EC4-9A3E-0905248426D5}"/>
              </a:ext>
            </a:extLst>
          </p:cNvPr>
          <p:cNvSpPr/>
          <p:nvPr userDrawn="1"/>
        </p:nvSpPr>
        <p:spPr>
          <a:xfrm>
            <a:off x="3622927" y="1728158"/>
            <a:ext cx="4946146" cy="971856"/>
          </a:xfrm>
          <a:prstGeom prst="roundRect">
            <a:avLst>
              <a:gd name="adj" fmla="val 3444"/>
            </a:avLst>
          </a:prstGeom>
          <a:solidFill>
            <a:schemeClr val="accent1">
              <a:alpha val="81000"/>
            </a:schemeClr>
          </a:solidFill>
          <a:ln>
            <a:noFill/>
          </a:ln>
          <a:effectLst>
            <a:outerShdw blurRad="406400" dist="139700" dir="2700000" sx="101000" sy="101000" algn="tl" rotWithShape="0">
              <a:srgbClr val="240448">
                <a:alpha val="2666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a:extLst>
              <a:ext uri="{FF2B5EF4-FFF2-40B4-BE49-F238E27FC236}">
                <a16:creationId xmlns="" xmlns:a16="http://schemas.microsoft.com/office/drawing/2014/main" id="{2364E7F3-2633-4892-9781-8786BA4AF67E}"/>
              </a:ext>
            </a:extLst>
          </p:cNvPr>
          <p:cNvSpPr/>
          <p:nvPr userDrawn="1"/>
        </p:nvSpPr>
        <p:spPr>
          <a:xfrm>
            <a:off x="-17856" y="3295702"/>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任意多边形: 形状 31">
            <a:extLst>
              <a:ext uri="{FF2B5EF4-FFF2-40B4-BE49-F238E27FC236}">
                <a16:creationId xmlns="" xmlns:a16="http://schemas.microsoft.com/office/drawing/2014/main" id="{E1D68390-6EE3-46F0-A903-5FB451049A1E}"/>
              </a:ext>
            </a:extLst>
          </p:cNvPr>
          <p:cNvSpPr/>
          <p:nvPr/>
        </p:nvSpPr>
        <p:spPr>
          <a:xfrm>
            <a:off x="727427" y="4048554"/>
            <a:ext cx="2072923" cy="2368121"/>
          </a:xfrm>
          <a:custGeom>
            <a:avLst/>
            <a:gdLst>
              <a:gd name="connsiteX0" fmla="*/ 363118 w 2072923"/>
              <a:gd name="connsiteY0" fmla="*/ 0 h 2368121"/>
              <a:gd name="connsiteX1" fmla="*/ 478415 w 2072923"/>
              <a:gd name="connsiteY1" fmla="*/ 113709 h 2368121"/>
              <a:gd name="connsiteX2" fmla="*/ 2072923 w 2072923"/>
              <a:gd name="connsiteY2" fmla="*/ 113709 h 2368121"/>
              <a:gd name="connsiteX3" fmla="*/ 2072923 w 2072923"/>
              <a:gd name="connsiteY3" fmla="*/ 2368121 h 2368121"/>
              <a:gd name="connsiteX4" fmla="*/ 0 w 2072923"/>
              <a:gd name="connsiteY4" fmla="*/ 2368121 h 2368121"/>
              <a:gd name="connsiteX5" fmla="*/ 0 w 2072923"/>
              <a:gd name="connsiteY5" fmla="*/ 113709 h 2368121"/>
              <a:gd name="connsiteX6" fmla="*/ 250976 w 2072923"/>
              <a:gd name="connsiteY6" fmla="*/ 113709 h 236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923" h="2368121">
                <a:moveTo>
                  <a:pt x="363118" y="0"/>
                </a:moveTo>
                <a:lnTo>
                  <a:pt x="478415" y="113709"/>
                </a:lnTo>
                <a:lnTo>
                  <a:pt x="2072923" y="113709"/>
                </a:lnTo>
                <a:lnTo>
                  <a:pt x="2072923" y="2368121"/>
                </a:lnTo>
                <a:lnTo>
                  <a:pt x="0" y="2368121"/>
                </a:lnTo>
                <a:lnTo>
                  <a:pt x="0" y="113709"/>
                </a:lnTo>
                <a:lnTo>
                  <a:pt x="250976" y="113709"/>
                </a:lnTo>
                <a:close/>
              </a:path>
            </a:pathLst>
          </a:custGeom>
          <a:solidFill>
            <a:schemeClr val="bg1"/>
          </a:solidFill>
          <a:ln>
            <a:noFill/>
          </a:ln>
          <a:effectLst>
            <a:outerShdw blurRad="393700" sx="104000" sy="104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8" name="图片占位符 14">
            <a:extLst>
              <a:ext uri="{FF2B5EF4-FFF2-40B4-BE49-F238E27FC236}">
                <a16:creationId xmlns="" xmlns:a16="http://schemas.microsoft.com/office/drawing/2014/main" id="{CB1A905B-6A3B-42C1-ABB4-8AB7F55D4F2A}"/>
              </a:ext>
            </a:extLst>
          </p:cNvPr>
          <p:cNvSpPr>
            <a:spLocks noGrp="1"/>
          </p:cNvSpPr>
          <p:nvPr userDrawn="1">
            <p:ph type="pic" sz="quarter" idx="12" hasCustomPrompt="1"/>
          </p:nvPr>
        </p:nvSpPr>
        <p:spPr>
          <a:xfrm>
            <a:off x="9630515" y="241102"/>
            <a:ext cx="2183622" cy="980586"/>
          </a:xfrm>
          <a:prstGeom prst="rect">
            <a:avLst/>
          </a:prstGeom>
        </p:spPr>
        <p:txBody>
          <a:bodyPr/>
          <a:lstStyle/>
          <a:p>
            <a:r>
              <a:rPr lang="en-US" altLang="zh-CN" dirty="0"/>
              <a:t>Logo</a:t>
            </a:r>
            <a:endParaRPr lang="zh-CN" altLang="en-US" dirty="0"/>
          </a:p>
        </p:txBody>
      </p:sp>
      <p:sp>
        <p:nvSpPr>
          <p:cNvPr id="65" name="文本占位符 64">
            <a:extLst>
              <a:ext uri="{FF2B5EF4-FFF2-40B4-BE49-F238E27FC236}">
                <a16:creationId xmlns="" xmlns:a16="http://schemas.microsoft.com/office/drawing/2014/main" id="{E2316DB9-8C16-4263-9F57-7C2F07161BA1}"/>
              </a:ext>
            </a:extLst>
          </p:cNvPr>
          <p:cNvSpPr>
            <a:spLocks noGrp="1"/>
          </p:cNvSpPr>
          <p:nvPr>
            <p:ph type="body" sz="quarter" idx="14" hasCustomPrompt="1"/>
          </p:nvPr>
        </p:nvSpPr>
        <p:spPr>
          <a:xfrm>
            <a:off x="595271" y="3311305"/>
            <a:ext cx="1063812" cy="369332"/>
          </a:xfrm>
          <a:prstGeom prst="rect">
            <a:avLst/>
          </a:prstGeom>
          <a:noFill/>
        </p:spPr>
        <p:txBody>
          <a:bodyPr wrap="square" rtlCol="0">
            <a:spAutoFit/>
          </a:bodyPr>
          <a:lstStyle>
            <a:lvl1pPr marL="0" indent="0">
              <a:buNone/>
              <a:defRPr lang="zh-CN" altLang="en-US" sz="1800" dirty="0">
                <a:solidFill>
                  <a:schemeClr val="bg1">
                    <a:lumMod val="50000"/>
                  </a:schemeClr>
                </a:solidFill>
              </a:defRPr>
            </a:lvl1pPr>
          </a:lstStyle>
          <a:p>
            <a:pPr marL="0" lvl="0"/>
            <a:r>
              <a:rPr lang="en-US" altLang="zh-CN" dirty="0"/>
              <a:t>Time</a:t>
            </a:r>
            <a:endParaRPr lang="zh-CN" altLang="en-US" dirty="0"/>
          </a:p>
        </p:txBody>
      </p:sp>
      <p:sp>
        <p:nvSpPr>
          <p:cNvPr id="66" name="文本占位符 64">
            <a:extLst>
              <a:ext uri="{FF2B5EF4-FFF2-40B4-BE49-F238E27FC236}">
                <a16:creationId xmlns="" xmlns:a16="http://schemas.microsoft.com/office/drawing/2014/main" id="{0EE270AF-6720-4C22-98B3-6DC9E9E334D6}"/>
              </a:ext>
            </a:extLst>
          </p:cNvPr>
          <p:cNvSpPr>
            <a:spLocks noGrp="1"/>
          </p:cNvSpPr>
          <p:nvPr>
            <p:ph type="body" sz="quarter" idx="15" hasCustomPrompt="1"/>
          </p:nvPr>
        </p:nvSpPr>
        <p:spPr>
          <a:xfrm>
            <a:off x="3557193" y="3311305"/>
            <a:ext cx="1063812" cy="369332"/>
          </a:xfrm>
          <a:prstGeom prst="rect">
            <a:avLst/>
          </a:prstGeom>
          <a:noFill/>
        </p:spPr>
        <p:txBody>
          <a:bodyPr wrap="square" rtlCol="0">
            <a:spAutoFit/>
          </a:bodyPr>
          <a:lstStyle>
            <a:lvl1pPr marL="0" indent="0">
              <a:buNone/>
              <a:defRPr lang="zh-CN" altLang="en-US" sz="1800" dirty="0">
                <a:solidFill>
                  <a:schemeClr val="bg1">
                    <a:lumMod val="50000"/>
                  </a:schemeClr>
                </a:solidFill>
              </a:defRPr>
            </a:lvl1pPr>
          </a:lstStyle>
          <a:p>
            <a:pPr marL="0" lvl="0"/>
            <a:r>
              <a:rPr lang="en-US" altLang="zh-CN" dirty="0"/>
              <a:t>Time</a:t>
            </a:r>
            <a:endParaRPr lang="zh-CN" altLang="en-US" dirty="0"/>
          </a:p>
        </p:txBody>
      </p:sp>
      <p:sp>
        <p:nvSpPr>
          <p:cNvPr id="67" name="文本占位符 64">
            <a:extLst>
              <a:ext uri="{FF2B5EF4-FFF2-40B4-BE49-F238E27FC236}">
                <a16:creationId xmlns="" xmlns:a16="http://schemas.microsoft.com/office/drawing/2014/main" id="{CBEC6AA0-7DE9-449D-A345-8513CCFA01EF}"/>
              </a:ext>
            </a:extLst>
          </p:cNvPr>
          <p:cNvSpPr>
            <a:spLocks noGrp="1"/>
          </p:cNvSpPr>
          <p:nvPr>
            <p:ph type="body" sz="quarter" idx="16" hasCustomPrompt="1"/>
          </p:nvPr>
        </p:nvSpPr>
        <p:spPr>
          <a:xfrm>
            <a:off x="6300393" y="3311305"/>
            <a:ext cx="1063812" cy="369332"/>
          </a:xfrm>
          <a:prstGeom prst="rect">
            <a:avLst/>
          </a:prstGeom>
          <a:noFill/>
        </p:spPr>
        <p:txBody>
          <a:bodyPr wrap="square" rtlCol="0">
            <a:spAutoFit/>
          </a:bodyPr>
          <a:lstStyle>
            <a:lvl1pPr marL="0" indent="0">
              <a:buNone/>
              <a:defRPr lang="zh-CN" altLang="en-US" sz="1800" dirty="0">
                <a:solidFill>
                  <a:schemeClr val="bg1">
                    <a:lumMod val="50000"/>
                  </a:schemeClr>
                </a:solidFill>
              </a:defRPr>
            </a:lvl1pPr>
          </a:lstStyle>
          <a:p>
            <a:pPr marL="0" lvl="0"/>
            <a:r>
              <a:rPr lang="en-US" altLang="zh-CN" dirty="0"/>
              <a:t>Time</a:t>
            </a:r>
            <a:endParaRPr lang="zh-CN" altLang="en-US" dirty="0"/>
          </a:p>
        </p:txBody>
      </p:sp>
      <p:sp>
        <p:nvSpPr>
          <p:cNvPr id="68" name="文本占位符 64">
            <a:extLst>
              <a:ext uri="{FF2B5EF4-FFF2-40B4-BE49-F238E27FC236}">
                <a16:creationId xmlns="" xmlns:a16="http://schemas.microsoft.com/office/drawing/2014/main" id="{17153414-5077-45C3-8692-9F85FC97A885}"/>
              </a:ext>
            </a:extLst>
          </p:cNvPr>
          <p:cNvSpPr>
            <a:spLocks noGrp="1"/>
          </p:cNvSpPr>
          <p:nvPr>
            <p:ph type="body" sz="quarter" idx="17" hasCustomPrompt="1"/>
          </p:nvPr>
        </p:nvSpPr>
        <p:spPr>
          <a:xfrm>
            <a:off x="9265981" y="3311305"/>
            <a:ext cx="1063812" cy="369332"/>
          </a:xfrm>
          <a:prstGeom prst="rect">
            <a:avLst/>
          </a:prstGeom>
          <a:noFill/>
        </p:spPr>
        <p:txBody>
          <a:bodyPr wrap="square" rtlCol="0">
            <a:spAutoFit/>
          </a:bodyPr>
          <a:lstStyle>
            <a:lvl1pPr marL="0" indent="0">
              <a:buNone/>
              <a:defRPr lang="zh-CN" altLang="en-US" sz="1800" dirty="0">
                <a:solidFill>
                  <a:schemeClr val="bg1">
                    <a:lumMod val="50000"/>
                  </a:schemeClr>
                </a:solidFill>
              </a:defRPr>
            </a:lvl1pPr>
          </a:lstStyle>
          <a:p>
            <a:pPr marL="0" lvl="0"/>
            <a:r>
              <a:rPr lang="en-US" altLang="zh-CN" dirty="0"/>
              <a:t>Time</a:t>
            </a:r>
            <a:endParaRPr lang="zh-CN" altLang="en-US" dirty="0"/>
          </a:p>
        </p:txBody>
      </p:sp>
      <p:sp>
        <p:nvSpPr>
          <p:cNvPr id="70" name="文本占位符 69">
            <a:extLst>
              <a:ext uri="{FF2B5EF4-FFF2-40B4-BE49-F238E27FC236}">
                <a16:creationId xmlns="" xmlns:a16="http://schemas.microsoft.com/office/drawing/2014/main" id="{E06A4487-6930-4CD0-A589-3EBCDC4285AC}"/>
              </a:ext>
            </a:extLst>
          </p:cNvPr>
          <p:cNvSpPr>
            <a:spLocks noGrp="1"/>
          </p:cNvSpPr>
          <p:nvPr>
            <p:ph type="body" sz="quarter" idx="18" hasCustomPrompt="1"/>
          </p:nvPr>
        </p:nvSpPr>
        <p:spPr>
          <a:xfrm>
            <a:off x="870415" y="4222697"/>
            <a:ext cx="1031649" cy="341632"/>
          </a:xfrm>
          <a:prstGeom prst="rect">
            <a:avLst/>
          </a:prstGeom>
          <a:noFill/>
        </p:spPr>
        <p:txBody>
          <a:bodyPr wrap="square" rtlCol="0">
            <a:spAutoFit/>
          </a:bodyPr>
          <a:lstStyle>
            <a:lvl1pPr marL="0" indent="0">
              <a:buNone/>
              <a:defRPr lang="zh-CN" altLang="en-US" sz="1800" b="1" dirty="0">
                <a:solidFill>
                  <a:schemeClr val="tx1">
                    <a:lumMod val="85000"/>
                    <a:lumOff val="15000"/>
                  </a:schemeClr>
                </a:solidFill>
              </a:defRPr>
            </a:lvl1pPr>
          </a:lstStyle>
          <a:p>
            <a:pPr marL="0" lvl="0"/>
            <a:r>
              <a:rPr lang="en-US" altLang="zh-CN" dirty="0"/>
              <a:t>Subtitle</a:t>
            </a:r>
            <a:endParaRPr lang="zh-CN" altLang="en-US" dirty="0"/>
          </a:p>
        </p:txBody>
      </p:sp>
      <p:sp>
        <p:nvSpPr>
          <p:cNvPr id="72" name="文本占位符 71">
            <a:extLst>
              <a:ext uri="{FF2B5EF4-FFF2-40B4-BE49-F238E27FC236}">
                <a16:creationId xmlns="" xmlns:a16="http://schemas.microsoft.com/office/drawing/2014/main" id="{841031DD-4EC5-49C8-AAB8-ABEA524430F3}"/>
              </a:ext>
            </a:extLst>
          </p:cNvPr>
          <p:cNvSpPr>
            <a:spLocks noGrp="1"/>
          </p:cNvSpPr>
          <p:nvPr>
            <p:ph type="body" sz="quarter" idx="19" hasCustomPrompt="1"/>
          </p:nvPr>
        </p:nvSpPr>
        <p:spPr>
          <a:xfrm>
            <a:off x="870415" y="4608562"/>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1.Lorem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73" name="文本占位符 71">
            <a:extLst>
              <a:ext uri="{FF2B5EF4-FFF2-40B4-BE49-F238E27FC236}">
                <a16:creationId xmlns="" xmlns:a16="http://schemas.microsoft.com/office/drawing/2014/main" id="{8CDCB58C-8A28-4F74-8FB9-33FCBD34A85A}"/>
              </a:ext>
            </a:extLst>
          </p:cNvPr>
          <p:cNvSpPr>
            <a:spLocks noGrp="1"/>
          </p:cNvSpPr>
          <p:nvPr>
            <p:ph type="body" sz="quarter" idx="20" hasCustomPrompt="1"/>
          </p:nvPr>
        </p:nvSpPr>
        <p:spPr>
          <a:xfrm>
            <a:off x="870415" y="5232573"/>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2.Lorem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74" name="文本占位符 71">
            <a:extLst>
              <a:ext uri="{FF2B5EF4-FFF2-40B4-BE49-F238E27FC236}">
                <a16:creationId xmlns="" xmlns:a16="http://schemas.microsoft.com/office/drawing/2014/main" id="{00A48609-F41C-425A-960B-CB52C181D820}"/>
              </a:ext>
            </a:extLst>
          </p:cNvPr>
          <p:cNvSpPr>
            <a:spLocks noGrp="1"/>
          </p:cNvSpPr>
          <p:nvPr>
            <p:ph type="body" sz="quarter" idx="21" hasCustomPrompt="1"/>
          </p:nvPr>
        </p:nvSpPr>
        <p:spPr>
          <a:xfrm>
            <a:off x="870415" y="5809407"/>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3.Lorem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77" name="任意多边形: 形状 76">
            <a:extLst>
              <a:ext uri="{FF2B5EF4-FFF2-40B4-BE49-F238E27FC236}">
                <a16:creationId xmlns="" xmlns:a16="http://schemas.microsoft.com/office/drawing/2014/main" id="{3815763E-42D8-40F2-AB2B-841F40FBC358}"/>
              </a:ext>
            </a:extLst>
          </p:cNvPr>
          <p:cNvSpPr/>
          <p:nvPr userDrawn="1"/>
        </p:nvSpPr>
        <p:spPr>
          <a:xfrm>
            <a:off x="3485141" y="4048554"/>
            <a:ext cx="2072923" cy="2368121"/>
          </a:xfrm>
          <a:custGeom>
            <a:avLst/>
            <a:gdLst>
              <a:gd name="connsiteX0" fmla="*/ 363118 w 2072923"/>
              <a:gd name="connsiteY0" fmla="*/ 0 h 2368121"/>
              <a:gd name="connsiteX1" fmla="*/ 478415 w 2072923"/>
              <a:gd name="connsiteY1" fmla="*/ 113709 h 2368121"/>
              <a:gd name="connsiteX2" fmla="*/ 2072923 w 2072923"/>
              <a:gd name="connsiteY2" fmla="*/ 113709 h 2368121"/>
              <a:gd name="connsiteX3" fmla="*/ 2072923 w 2072923"/>
              <a:gd name="connsiteY3" fmla="*/ 2368121 h 2368121"/>
              <a:gd name="connsiteX4" fmla="*/ 0 w 2072923"/>
              <a:gd name="connsiteY4" fmla="*/ 2368121 h 2368121"/>
              <a:gd name="connsiteX5" fmla="*/ 0 w 2072923"/>
              <a:gd name="connsiteY5" fmla="*/ 113709 h 2368121"/>
              <a:gd name="connsiteX6" fmla="*/ 250976 w 2072923"/>
              <a:gd name="connsiteY6" fmla="*/ 113709 h 236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923" h="2368121">
                <a:moveTo>
                  <a:pt x="363118" y="0"/>
                </a:moveTo>
                <a:lnTo>
                  <a:pt x="478415" y="113709"/>
                </a:lnTo>
                <a:lnTo>
                  <a:pt x="2072923" y="113709"/>
                </a:lnTo>
                <a:lnTo>
                  <a:pt x="2072923" y="2368121"/>
                </a:lnTo>
                <a:lnTo>
                  <a:pt x="0" y="2368121"/>
                </a:lnTo>
                <a:lnTo>
                  <a:pt x="0" y="113709"/>
                </a:lnTo>
                <a:lnTo>
                  <a:pt x="250976" y="113709"/>
                </a:lnTo>
                <a:close/>
              </a:path>
            </a:pathLst>
          </a:custGeom>
          <a:solidFill>
            <a:schemeClr val="bg1"/>
          </a:solidFill>
          <a:ln>
            <a:noFill/>
          </a:ln>
          <a:effectLst>
            <a:outerShdw blurRad="393700" sx="104000" sy="104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8" name="文本占位符 69">
            <a:extLst>
              <a:ext uri="{FF2B5EF4-FFF2-40B4-BE49-F238E27FC236}">
                <a16:creationId xmlns="" xmlns:a16="http://schemas.microsoft.com/office/drawing/2014/main" id="{81DB6CF1-8D9D-4F50-AB5D-4DEE898CE030}"/>
              </a:ext>
            </a:extLst>
          </p:cNvPr>
          <p:cNvSpPr>
            <a:spLocks noGrp="1"/>
          </p:cNvSpPr>
          <p:nvPr>
            <p:ph type="body" sz="quarter" idx="22" hasCustomPrompt="1"/>
          </p:nvPr>
        </p:nvSpPr>
        <p:spPr>
          <a:xfrm>
            <a:off x="3628129" y="4222697"/>
            <a:ext cx="1031649" cy="341632"/>
          </a:xfrm>
          <a:prstGeom prst="rect">
            <a:avLst/>
          </a:prstGeom>
          <a:noFill/>
        </p:spPr>
        <p:txBody>
          <a:bodyPr wrap="square" rtlCol="0">
            <a:spAutoFit/>
          </a:bodyPr>
          <a:lstStyle>
            <a:lvl1pPr marL="0" indent="0">
              <a:buNone/>
              <a:defRPr lang="zh-CN" altLang="en-US" sz="1800" b="1" dirty="0">
                <a:solidFill>
                  <a:schemeClr val="tx1">
                    <a:lumMod val="85000"/>
                    <a:lumOff val="15000"/>
                  </a:schemeClr>
                </a:solidFill>
              </a:defRPr>
            </a:lvl1pPr>
          </a:lstStyle>
          <a:p>
            <a:pPr marL="0" lvl="0"/>
            <a:r>
              <a:rPr lang="en-US" altLang="zh-CN" dirty="0"/>
              <a:t>Subtitle</a:t>
            </a:r>
            <a:endParaRPr lang="zh-CN" altLang="en-US" dirty="0"/>
          </a:p>
        </p:txBody>
      </p:sp>
      <p:sp>
        <p:nvSpPr>
          <p:cNvPr id="79" name="文本占位符 71">
            <a:extLst>
              <a:ext uri="{FF2B5EF4-FFF2-40B4-BE49-F238E27FC236}">
                <a16:creationId xmlns="" xmlns:a16="http://schemas.microsoft.com/office/drawing/2014/main" id="{9FD2207F-B708-489F-B38E-07648A3912C0}"/>
              </a:ext>
            </a:extLst>
          </p:cNvPr>
          <p:cNvSpPr>
            <a:spLocks noGrp="1"/>
          </p:cNvSpPr>
          <p:nvPr>
            <p:ph type="body" sz="quarter" idx="23" hasCustomPrompt="1"/>
          </p:nvPr>
        </p:nvSpPr>
        <p:spPr>
          <a:xfrm>
            <a:off x="3628129" y="4608562"/>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1.Lorem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80" name="文本占位符 71">
            <a:extLst>
              <a:ext uri="{FF2B5EF4-FFF2-40B4-BE49-F238E27FC236}">
                <a16:creationId xmlns="" xmlns:a16="http://schemas.microsoft.com/office/drawing/2014/main" id="{1514F33B-FE6F-4504-9869-B82DD30C5B71}"/>
              </a:ext>
            </a:extLst>
          </p:cNvPr>
          <p:cNvSpPr>
            <a:spLocks noGrp="1"/>
          </p:cNvSpPr>
          <p:nvPr>
            <p:ph type="body" sz="quarter" idx="24" hasCustomPrompt="1"/>
          </p:nvPr>
        </p:nvSpPr>
        <p:spPr>
          <a:xfrm>
            <a:off x="3628129" y="5232573"/>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2.Lorem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81" name="文本占位符 71">
            <a:extLst>
              <a:ext uri="{FF2B5EF4-FFF2-40B4-BE49-F238E27FC236}">
                <a16:creationId xmlns="" xmlns:a16="http://schemas.microsoft.com/office/drawing/2014/main" id="{E0B2DA17-990E-4BE6-A01D-F9955AE830BF}"/>
              </a:ext>
            </a:extLst>
          </p:cNvPr>
          <p:cNvSpPr>
            <a:spLocks noGrp="1"/>
          </p:cNvSpPr>
          <p:nvPr>
            <p:ph type="body" sz="quarter" idx="25" hasCustomPrompt="1"/>
          </p:nvPr>
        </p:nvSpPr>
        <p:spPr>
          <a:xfrm>
            <a:off x="3628129" y="5809407"/>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3.Lorem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82" name="任意多边形: 形状 81">
            <a:extLst>
              <a:ext uri="{FF2B5EF4-FFF2-40B4-BE49-F238E27FC236}">
                <a16:creationId xmlns="" xmlns:a16="http://schemas.microsoft.com/office/drawing/2014/main" id="{1D2136DC-2315-4367-9ABB-15CB36A3FB23}"/>
              </a:ext>
            </a:extLst>
          </p:cNvPr>
          <p:cNvSpPr/>
          <p:nvPr userDrawn="1"/>
        </p:nvSpPr>
        <p:spPr>
          <a:xfrm>
            <a:off x="6242855" y="4048554"/>
            <a:ext cx="2072923" cy="2368121"/>
          </a:xfrm>
          <a:custGeom>
            <a:avLst/>
            <a:gdLst>
              <a:gd name="connsiteX0" fmla="*/ 363118 w 2072923"/>
              <a:gd name="connsiteY0" fmla="*/ 0 h 2368121"/>
              <a:gd name="connsiteX1" fmla="*/ 478415 w 2072923"/>
              <a:gd name="connsiteY1" fmla="*/ 113709 h 2368121"/>
              <a:gd name="connsiteX2" fmla="*/ 2072923 w 2072923"/>
              <a:gd name="connsiteY2" fmla="*/ 113709 h 2368121"/>
              <a:gd name="connsiteX3" fmla="*/ 2072923 w 2072923"/>
              <a:gd name="connsiteY3" fmla="*/ 2368121 h 2368121"/>
              <a:gd name="connsiteX4" fmla="*/ 0 w 2072923"/>
              <a:gd name="connsiteY4" fmla="*/ 2368121 h 2368121"/>
              <a:gd name="connsiteX5" fmla="*/ 0 w 2072923"/>
              <a:gd name="connsiteY5" fmla="*/ 113709 h 2368121"/>
              <a:gd name="connsiteX6" fmla="*/ 250976 w 2072923"/>
              <a:gd name="connsiteY6" fmla="*/ 113709 h 236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923" h="2368121">
                <a:moveTo>
                  <a:pt x="363118" y="0"/>
                </a:moveTo>
                <a:lnTo>
                  <a:pt x="478415" y="113709"/>
                </a:lnTo>
                <a:lnTo>
                  <a:pt x="2072923" y="113709"/>
                </a:lnTo>
                <a:lnTo>
                  <a:pt x="2072923" y="2368121"/>
                </a:lnTo>
                <a:lnTo>
                  <a:pt x="0" y="2368121"/>
                </a:lnTo>
                <a:lnTo>
                  <a:pt x="0" y="113709"/>
                </a:lnTo>
                <a:lnTo>
                  <a:pt x="250976" y="113709"/>
                </a:lnTo>
                <a:close/>
              </a:path>
            </a:pathLst>
          </a:custGeom>
          <a:solidFill>
            <a:schemeClr val="bg1"/>
          </a:solidFill>
          <a:ln>
            <a:noFill/>
          </a:ln>
          <a:effectLst>
            <a:outerShdw blurRad="393700" sx="104000" sy="104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3" name="文本占位符 69">
            <a:extLst>
              <a:ext uri="{FF2B5EF4-FFF2-40B4-BE49-F238E27FC236}">
                <a16:creationId xmlns="" xmlns:a16="http://schemas.microsoft.com/office/drawing/2014/main" id="{DAE29304-8076-405E-B735-9B054E97F4B0}"/>
              </a:ext>
            </a:extLst>
          </p:cNvPr>
          <p:cNvSpPr>
            <a:spLocks noGrp="1"/>
          </p:cNvSpPr>
          <p:nvPr>
            <p:ph type="body" sz="quarter" idx="26" hasCustomPrompt="1"/>
          </p:nvPr>
        </p:nvSpPr>
        <p:spPr>
          <a:xfrm>
            <a:off x="6385843" y="4222697"/>
            <a:ext cx="1031649" cy="341632"/>
          </a:xfrm>
          <a:prstGeom prst="rect">
            <a:avLst/>
          </a:prstGeom>
          <a:noFill/>
        </p:spPr>
        <p:txBody>
          <a:bodyPr wrap="square" rtlCol="0">
            <a:spAutoFit/>
          </a:bodyPr>
          <a:lstStyle>
            <a:lvl1pPr marL="0" indent="0">
              <a:buNone/>
              <a:defRPr lang="zh-CN" altLang="en-US" sz="1800" b="1" dirty="0">
                <a:solidFill>
                  <a:schemeClr val="tx1">
                    <a:lumMod val="85000"/>
                    <a:lumOff val="15000"/>
                  </a:schemeClr>
                </a:solidFill>
              </a:defRPr>
            </a:lvl1pPr>
          </a:lstStyle>
          <a:p>
            <a:pPr marL="0" lvl="0"/>
            <a:r>
              <a:rPr lang="en-US" altLang="zh-CN" dirty="0"/>
              <a:t>Subtitle</a:t>
            </a:r>
            <a:endParaRPr lang="zh-CN" altLang="en-US" dirty="0"/>
          </a:p>
        </p:txBody>
      </p:sp>
      <p:sp>
        <p:nvSpPr>
          <p:cNvPr id="84" name="文本占位符 71">
            <a:extLst>
              <a:ext uri="{FF2B5EF4-FFF2-40B4-BE49-F238E27FC236}">
                <a16:creationId xmlns="" xmlns:a16="http://schemas.microsoft.com/office/drawing/2014/main" id="{6EB7DF71-0E9A-4FA0-A480-17F350EE250B}"/>
              </a:ext>
            </a:extLst>
          </p:cNvPr>
          <p:cNvSpPr>
            <a:spLocks noGrp="1"/>
          </p:cNvSpPr>
          <p:nvPr>
            <p:ph type="body" sz="quarter" idx="27" hasCustomPrompt="1"/>
          </p:nvPr>
        </p:nvSpPr>
        <p:spPr>
          <a:xfrm>
            <a:off x="6385843" y="4608562"/>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1.Lorem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85" name="文本占位符 71">
            <a:extLst>
              <a:ext uri="{FF2B5EF4-FFF2-40B4-BE49-F238E27FC236}">
                <a16:creationId xmlns="" xmlns:a16="http://schemas.microsoft.com/office/drawing/2014/main" id="{E487BAE5-8BC5-410D-85FF-6DDB35D04762}"/>
              </a:ext>
            </a:extLst>
          </p:cNvPr>
          <p:cNvSpPr>
            <a:spLocks noGrp="1"/>
          </p:cNvSpPr>
          <p:nvPr>
            <p:ph type="body" sz="quarter" idx="28" hasCustomPrompt="1"/>
          </p:nvPr>
        </p:nvSpPr>
        <p:spPr>
          <a:xfrm>
            <a:off x="6385843" y="5232573"/>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2.Lorem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86" name="文本占位符 71">
            <a:extLst>
              <a:ext uri="{FF2B5EF4-FFF2-40B4-BE49-F238E27FC236}">
                <a16:creationId xmlns="" xmlns:a16="http://schemas.microsoft.com/office/drawing/2014/main" id="{D5735F37-73BC-4CF1-B2C1-B2AFC4B51413}"/>
              </a:ext>
            </a:extLst>
          </p:cNvPr>
          <p:cNvSpPr>
            <a:spLocks noGrp="1"/>
          </p:cNvSpPr>
          <p:nvPr>
            <p:ph type="body" sz="quarter" idx="29" hasCustomPrompt="1"/>
          </p:nvPr>
        </p:nvSpPr>
        <p:spPr>
          <a:xfrm>
            <a:off x="6385843" y="5809407"/>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3.Lorem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87" name="任意多边形: 形状 86">
            <a:extLst>
              <a:ext uri="{FF2B5EF4-FFF2-40B4-BE49-F238E27FC236}">
                <a16:creationId xmlns="" xmlns:a16="http://schemas.microsoft.com/office/drawing/2014/main" id="{A7B8815A-0BB3-4F22-891E-C497C380343C}"/>
              </a:ext>
            </a:extLst>
          </p:cNvPr>
          <p:cNvSpPr/>
          <p:nvPr userDrawn="1"/>
        </p:nvSpPr>
        <p:spPr>
          <a:xfrm>
            <a:off x="9248662" y="4048554"/>
            <a:ext cx="2072923" cy="2368121"/>
          </a:xfrm>
          <a:custGeom>
            <a:avLst/>
            <a:gdLst>
              <a:gd name="connsiteX0" fmla="*/ 363118 w 2072923"/>
              <a:gd name="connsiteY0" fmla="*/ 0 h 2368121"/>
              <a:gd name="connsiteX1" fmla="*/ 478415 w 2072923"/>
              <a:gd name="connsiteY1" fmla="*/ 113709 h 2368121"/>
              <a:gd name="connsiteX2" fmla="*/ 2072923 w 2072923"/>
              <a:gd name="connsiteY2" fmla="*/ 113709 h 2368121"/>
              <a:gd name="connsiteX3" fmla="*/ 2072923 w 2072923"/>
              <a:gd name="connsiteY3" fmla="*/ 2368121 h 2368121"/>
              <a:gd name="connsiteX4" fmla="*/ 0 w 2072923"/>
              <a:gd name="connsiteY4" fmla="*/ 2368121 h 2368121"/>
              <a:gd name="connsiteX5" fmla="*/ 0 w 2072923"/>
              <a:gd name="connsiteY5" fmla="*/ 113709 h 2368121"/>
              <a:gd name="connsiteX6" fmla="*/ 250976 w 2072923"/>
              <a:gd name="connsiteY6" fmla="*/ 113709 h 236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923" h="2368121">
                <a:moveTo>
                  <a:pt x="363118" y="0"/>
                </a:moveTo>
                <a:lnTo>
                  <a:pt x="478415" y="113709"/>
                </a:lnTo>
                <a:lnTo>
                  <a:pt x="2072923" y="113709"/>
                </a:lnTo>
                <a:lnTo>
                  <a:pt x="2072923" y="2368121"/>
                </a:lnTo>
                <a:lnTo>
                  <a:pt x="0" y="2368121"/>
                </a:lnTo>
                <a:lnTo>
                  <a:pt x="0" y="113709"/>
                </a:lnTo>
                <a:lnTo>
                  <a:pt x="250976" y="113709"/>
                </a:lnTo>
                <a:close/>
              </a:path>
            </a:pathLst>
          </a:custGeom>
          <a:solidFill>
            <a:schemeClr val="bg1"/>
          </a:solidFill>
          <a:ln>
            <a:noFill/>
          </a:ln>
          <a:effectLst>
            <a:outerShdw blurRad="393700" sx="104000" sy="104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8" name="文本占位符 69">
            <a:extLst>
              <a:ext uri="{FF2B5EF4-FFF2-40B4-BE49-F238E27FC236}">
                <a16:creationId xmlns="" xmlns:a16="http://schemas.microsoft.com/office/drawing/2014/main" id="{16039ABA-2043-4D1C-B4C0-046752EF111B}"/>
              </a:ext>
            </a:extLst>
          </p:cNvPr>
          <p:cNvSpPr>
            <a:spLocks noGrp="1"/>
          </p:cNvSpPr>
          <p:nvPr>
            <p:ph type="body" sz="quarter" idx="30" hasCustomPrompt="1"/>
          </p:nvPr>
        </p:nvSpPr>
        <p:spPr>
          <a:xfrm>
            <a:off x="9391650" y="4222697"/>
            <a:ext cx="1031649" cy="341632"/>
          </a:xfrm>
          <a:prstGeom prst="rect">
            <a:avLst/>
          </a:prstGeom>
          <a:noFill/>
        </p:spPr>
        <p:txBody>
          <a:bodyPr wrap="square" rtlCol="0">
            <a:spAutoFit/>
          </a:bodyPr>
          <a:lstStyle>
            <a:lvl1pPr marL="0" indent="0">
              <a:buNone/>
              <a:defRPr lang="zh-CN" altLang="en-US" sz="1800" b="1" dirty="0">
                <a:solidFill>
                  <a:schemeClr val="tx1">
                    <a:lumMod val="85000"/>
                    <a:lumOff val="15000"/>
                  </a:schemeClr>
                </a:solidFill>
              </a:defRPr>
            </a:lvl1pPr>
          </a:lstStyle>
          <a:p>
            <a:pPr marL="0" lvl="0"/>
            <a:r>
              <a:rPr lang="en-US" altLang="zh-CN" dirty="0"/>
              <a:t>Subtitle</a:t>
            </a:r>
            <a:endParaRPr lang="zh-CN" altLang="en-US" dirty="0"/>
          </a:p>
        </p:txBody>
      </p:sp>
      <p:sp>
        <p:nvSpPr>
          <p:cNvPr id="89" name="文本占位符 71">
            <a:extLst>
              <a:ext uri="{FF2B5EF4-FFF2-40B4-BE49-F238E27FC236}">
                <a16:creationId xmlns="" xmlns:a16="http://schemas.microsoft.com/office/drawing/2014/main" id="{01DD35D8-3D88-433F-B863-D411F470B762}"/>
              </a:ext>
            </a:extLst>
          </p:cNvPr>
          <p:cNvSpPr>
            <a:spLocks noGrp="1"/>
          </p:cNvSpPr>
          <p:nvPr>
            <p:ph type="body" sz="quarter" idx="31" hasCustomPrompt="1"/>
          </p:nvPr>
        </p:nvSpPr>
        <p:spPr>
          <a:xfrm>
            <a:off x="9391650" y="4608562"/>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1.Lorem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90" name="文本占位符 71">
            <a:extLst>
              <a:ext uri="{FF2B5EF4-FFF2-40B4-BE49-F238E27FC236}">
                <a16:creationId xmlns="" xmlns:a16="http://schemas.microsoft.com/office/drawing/2014/main" id="{A2B284D1-F20A-4D47-B91A-8C93D7E22621}"/>
              </a:ext>
            </a:extLst>
          </p:cNvPr>
          <p:cNvSpPr>
            <a:spLocks noGrp="1"/>
          </p:cNvSpPr>
          <p:nvPr>
            <p:ph type="body" sz="quarter" idx="32" hasCustomPrompt="1"/>
          </p:nvPr>
        </p:nvSpPr>
        <p:spPr>
          <a:xfrm>
            <a:off x="9391650" y="5232573"/>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2.Lorem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91" name="文本占位符 71">
            <a:extLst>
              <a:ext uri="{FF2B5EF4-FFF2-40B4-BE49-F238E27FC236}">
                <a16:creationId xmlns="" xmlns:a16="http://schemas.microsoft.com/office/drawing/2014/main" id="{1A98BC92-EC92-4BF1-B87E-613C03986DDB}"/>
              </a:ext>
            </a:extLst>
          </p:cNvPr>
          <p:cNvSpPr>
            <a:spLocks noGrp="1"/>
          </p:cNvSpPr>
          <p:nvPr>
            <p:ph type="body" sz="quarter" idx="33" hasCustomPrompt="1"/>
          </p:nvPr>
        </p:nvSpPr>
        <p:spPr>
          <a:xfrm>
            <a:off x="9391650" y="5809407"/>
            <a:ext cx="2183230" cy="495457"/>
          </a:xfrm>
          <a:prstGeom prst="rect">
            <a:avLst/>
          </a:prstGeom>
          <a:noFill/>
        </p:spPr>
        <p:txBody>
          <a:bodyPr wrap="square" rtlCol="0">
            <a:spAutoFit/>
          </a:bodyPr>
          <a:lstStyle>
            <a:lvl1pPr marL="0" indent="0">
              <a:buNone/>
              <a:defRPr lang="zh-CN" altLang="en-US" sz="1050" dirty="0" smtClean="0">
                <a:solidFill>
                  <a:schemeClr val="tx1">
                    <a:lumMod val="75000"/>
                    <a:lumOff val="25000"/>
                  </a:schemeClr>
                </a:solidFill>
              </a:defRPr>
            </a:lvl1pPr>
            <a:lvl2pPr>
              <a:defRPr lang="zh-CN" altLang="en-US" sz="1800" dirty="0" smtClean="0"/>
            </a:lvl2pPr>
            <a:lvl3pPr>
              <a:defRPr lang="zh-CN" altLang="en-US" sz="1800" dirty="0" smtClean="0"/>
            </a:lvl3pPr>
            <a:lvl4pPr>
              <a:defRPr lang="zh-CN" altLang="en-US" dirty="0" smtClean="0"/>
            </a:lvl4pPr>
            <a:lvl5pPr>
              <a:defRPr lang="zh-CN" altLang="en-US" dirty="0"/>
            </a:lvl5pPr>
          </a:lstStyle>
          <a:p>
            <a:pPr>
              <a:lnSpc>
                <a:spcPct val="130000"/>
              </a:lnSpc>
            </a:pPr>
            <a:r>
              <a:rPr lang="en-US" altLang="zh-CN" sz="1050" dirty="0">
                <a:solidFill>
                  <a:schemeClr val="tx1">
                    <a:lumMod val="75000"/>
                    <a:lumOff val="25000"/>
                  </a:schemeClr>
                </a:solidFill>
              </a:rPr>
              <a:t>3.Lorem ipsum dolor sit </a:t>
            </a:r>
            <a:r>
              <a:rPr lang="en-US" altLang="zh-CN" sz="1050" dirty="0" err="1">
                <a:solidFill>
                  <a:schemeClr val="tx1">
                    <a:lumMod val="75000"/>
                    <a:lumOff val="25000"/>
                  </a:schemeClr>
                </a:solidFill>
              </a:rPr>
              <a:t>amet</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consectetuer</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adipiscing</a:t>
            </a:r>
            <a:r>
              <a:rPr lang="en-US" altLang="zh-CN" sz="1050" dirty="0">
                <a:solidFill>
                  <a:schemeClr val="tx1">
                    <a:lumMod val="75000"/>
                    <a:lumOff val="25000"/>
                  </a:schemeClr>
                </a:solidFill>
              </a:rPr>
              <a:t> </a:t>
            </a:r>
            <a:r>
              <a:rPr lang="en-US" altLang="zh-CN" sz="1050" dirty="0" err="1">
                <a:solidFill>
                  <a:schemeClr val="tx1">
                    <a:lumMod val="75000"/>
                    <a:lumOff val="25000"/>
                  </a:schemeClr>
                </a:solidFill>
              </a:rPr>
              <a:t>elit</a:t>
            </a:r>
            <a:r>
              <a:rPr lang="en-US" altLang="zh-CN" sz="1050" dirty="0">
                <a:solidFill>
                  <a:schemeClr val="tx1">
                    <a:lumMod val="75000"/>
                    <a:lumOff val="25000"/>
                  </a:schemeClr>
                </a:solidFill>
              </a:rPr>
              <a:t>. </a:t>
            </a:r>
            <a:endParaRPr lang="zh-CN" altLang="en-US" sz="1050" dirty="0">
              <a:solidFill>
                <a:schemeClr val="tx1">
                  <a:lumMod val="75000"/>
                  <a:lumOff val="25000"/>
                </a:schemeClr>
              </a:solidFill>
            </a:endParaRPr>
          </a:p>
        </p:txBody>
      </p:sp>
      <p:sp>
        <p:nvSpPr>
          <p:cNvPr id="93" name="文本占位符 92">
            <a:extLst>
              <a:ext uri="{FF2B5EF4-FFF2-40B4-BE49-F238E27FC236}">
                <a16:creationId xmlns="" xmlns:a16="http://schemas.microsoft.com/office/drawing/2014/main" id="{98AF7399-C29E-4AD9-913A-91E555B0583C}"/>
              </a:ext>
            </a:extLst>
          </p:cNvPr>
          <p:cNvSpPr>
            <a:spLocks noGrp="1"/>
          </p:cNvSpPr>
          <p:nvPr>
            <p:ph type="body" sz="quarter" idx="34" hasCustomPrompt="1"/>
          </p:nvPr>
        </p:nvSpPr>
        <p:spPr>
          <a:xfrm>
            <a:off x="3821238" y="1890920"/>
            <a:ext cx="4549523" cy="646331"/>
          </a:xfrm>
          <a:prstGeom prst="rect">
            <a:avLst/>
          </a:prstGeom>
          <a:noFill/>
        </p:spPr>
        <p:txBody>
          <a:bodyPr wrap="square" rtlCol="0">
            <a:spAutoFit/>
          </a:bodyPr>
          <a:lstStyle>
            <a:lvl1pPr marL="0" indent="0">
              <a:buNone/>
              <a:defRPr lang="zh-CN" altLang="en-US" sz="4000" b="1" dirty="0">
                <a:solidFill>
                  <a:schemeClr val="bg1"/>
                </a:solidFill>
              </a:defRPr>
            </a:lvl1pPr>
          </a:lstStyle>
          <a:p>
            <a:pPr marL="0" lvl="0" algn="dist"/>
            <a:r>
              <a:rPr lang="en-US" altLang="zh-CN" dirty="0"/>
              <a:t>MEET CONTENT</a:t>
            </a:r>
            <a:endParaRPr lang="zh-CN" altLang="en-US" dirty="0"/>
          </a:p>
        </p:txBody>
      </p:sp>
    </p:spTree>
    <p:extLst>
      <p:ext uri="{BB962C8B-B14F-4D97-AF65-F5344CB8AC3E}">
        <p14:creationId xmlns:p14="http://schemas.microsoft.com/office/powerpoint/2010/main" val="4000651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基础内容页">
    <p:spTree>
      <p:nvGrpSpPr>
        <p:cNvPr id="1" name=""/>
        <p:cNvGrpSpPr/>
        <p:nvPr/>
      </p:nvGrpSpPr>
      <p:grpSpPr>
        <a:xfrm>
          <a:off x="0" y="0"/>
          <a:ext cx="0" cy="0"/>
          <a:chOff x="0" y="0"/>
          <a:chExt cx="0" cy="0"/>
        </a:xfrm>
      </p:grpSpPr>
      <p:sp>
        <p:nvSpPr>
          <p:cNvPr id="16" name="图片占位符 14">
            <a:extLst>
              <a:ext uri="{FF2B5EF4-FFF2-40B4-BE49-F238E27FC236}">
                <a16:creationId xmlns="" xmlns:a16="http://schemas.microsoft.com/office/drawing/2014/main" id="{4E8757A7-5506-4103-A05F-49F407C08B15}"/>
              </a:ext>
            </a:extLst>
          </p:cNvPr>
          <p:cNvSpPr>
            <a:spLocks noGrp="1"/>
          </p:cNvSpPr>
          <p:nvPr>
            <p:ph type="pic" sz="quarter" idx="12" hasCustomPrompt="1"/>
          </p:nvPr>
        </p:nvSpPr>
        <p:spPr>
          <a:xfrm>
            <a:off x="9659544" y="241103"/>
            <a:ext cx="2183622" cy="980586"/>
          </a:xfrm>
          <a:prstGeom prst="rect">
            <a:avLst/>
          </a:prstGeom>
        </p:spPr>
        <p:txBody>
          <a:bodyPr/>
          <a:lstStyle/>
          <a:p>
            <a:r>
              <a:rPr lang="en-US" altLang="zh-CN" dirty="0"/>
              <a:t>Logo</a:t>
            </a:r>
            <a:endParaRPr lang="zh-CN" altLang="en-US" dirty="0"/>
          </a:p>
        </p:txBody>
      </p:sp>
      <p:sp>
        <p:nvSpPr>
          <p:cNvPr id="17" name="文本占位符 19">
            <a:extLst>
              <a:ext uri="{FF2B5EF4-FFF2-40B4-BE49-F238E27FC236}">
                <a16:creationId xmlns="" xmlns:a16="http://schemas.microsoft.com/office/drawing/2014/main" id="{CA11EA8A-32F2-4768-8AA4-1E0FE261424D}"/>
              </a:ext>
            </a:extLst>
          </p:cNvPr>
          <p:cNvSpPr>
            <a:spLocks noGrp="1"/>
          </p:cNvSpPr>
          <p:nvPr>
            <p:ph type="body" sz="quarter" idx="15" hasCustomPrompt="1"/>
          </p:nvPr>
        </p:nvSpPr>
        <p:spPr>
          <a:xfrm>
            <a:off x="584200" y="546101"/>
            <a:ext cx="3733800" cy="1200329"/>
          </a:xfrm>
          <a:prstGeom prst="rect">
            <a:avLst/>
          </a:prstGeom>
        </p:spPr>
        <p:txBody>
          <a:bodyPr/>
          <a:lstStyle>
            <a:lvl1pPr marL="0" indent="0">
              <a:buNone/>
              <a:defRPr sz="3600" b="1">
                <a:solidFill>
                  <a:schemeClr val="accent1"/>
                </a:solidFill>
              </a:defRPr>
            </a:lvl1pPr>
          </a:lstStyle>
          <a:p>
            <a:pPr lvl="0"/>
            <a:r>
              <a:rPr lang="en-US" altLang="zh-CN" dirty="0"/>
              <a:t>Click to</a:t>
            </a:r>
            <a:r>
              <a:rPr lang="zh-CN" altLang="en-US" dirty="0"/>
              <a:t> </a:t>
            </a:r>
            <a:r>
              <a:rPr lang="en-US" altLang="zh-CN" dirty="0"/>
              <a:t>edit</a:t>
            </a:r>
            <a:r>
              <a:rPr lang="zh-CN" altLang="en-US" dirty="0"/>
              <a:t> </a:t>
            </a:r>
            <a:endParaRPr lang="en-US" altLang="zh-CN" dirty="0"/>
          </a:p>
          <a:p>
            <a:pPr lvl="0"/>
            <a:r>
              <a:rPr lang="en-US" altLang="zh-CN" dirty="0"/>
              <a:t>segue</a:t>
            </a:r>
            <a:r>
              <a:rPr lang="zh-CN" altLang="en-US" dirty="0"/>
              <a:t> </a:t>
            </a:r>
            <a:r>
              <a:rPr lang="en-US" altLang="zh-CN" dirty="0"/>
              <a:t>title</a:t>
            </a:r>
            <a:endParaRPr lang="zh-CN" altLang="en-US" dirty="0"/>
          </a:p>
        </p:txBody>
      </p:sp>
    </p:spTree>
    <p:extLst>
      <p:ext uri="{BB962C8B-B14F-4D97-AF65-F5344CB8AC3E}">
        <p14:creationId xmlns:p14="http://schemas.microsoft.com/office/powerpoint/2010/main" val="2269041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59ECD3AE-9611-492B-8EF1-9FCC0BD7A62A}"/>
              </a:ext>
            </a:extLst>
          </p:cNvPr>
          <p:cNvSpPr/>
          <p:nvPr userDrawn="1"/>
        </p:nvSpPr>
        <p:spPr>
          <a:xfrm>
            <a:off x="594659" y="443592"/>
            <a:ext cx="11002681" cy="5970815"/>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图片占位符 14">
            <a:extLst>
              <a:ext uri="{FF2B5EF4-FFF2-40B4-BE49-F238E27FC236}">
                <a16:creationId xmlns="" xmlns:a16="http://schemas.microsoft.com/office/drawing/2014/main" id="{C58B7A29-10AB-4BC0-8BD1-19651BD9FD68}"/>
              </a:ext>
            </a:extLst>
          </p:cNvPr>
          <p:cNvSpPr>
            <a:spLocks noGrp="1"/>
          </p:cNvSpPr>
          <p:nvPr>
            <p:ph type="pic" sz="quarter" idx="12" hasCustomPrompt="1"/>
          </p:nvPr>
        </p:nvSpPr>
        <p:spPr>
          <a:xfrm>
            <a:off x="9630515" y="241102"/>
            <a:ext cx="2183622" cy="980586"/>
          </a:xfrm>
          <a:prstGeom prst="rect">
            <a:avLst/>
          </a:prstGeom>
        </p:spPr>
        <p:txBody>
          <a:bodyPr/>
          <a:lstStyle/>
          <a:p>
            <a:r>
              <a:rPr lang="en-US" altLang="zh-CN" dirty="0"/>
              <a:t>Logo</a:t>
            </a:r>
            <a:endParaRPr lang="zh-CN" altLang="en-US" dirty="0"/>
          </a:p>
        </p:txBody>
      </p:sp>
      <p:sp>
        <p:nvSpPr>
          <p:cNvPr id="16" name="图片占位符 15">
            <a:extLst>
              <a:ext uri="{FF2B5EF4-FFF2-40B4-BE49-F238E27FC236}">
                <a16:creationId xmlns="" xmlns:a16="http://schemas.microsoft.com/office/drawing/2014/main" id="{FA7DE50F-9BFB-496B-9F58-E55722F979E3}"/>
              </a:ext>
            </a:extLst>
          </p:cNvPr>
          <p:cNvSpPr>
            <a:spLocks noGrp="1"/>
          </p:cNvSpPr>
          <p:nvPr>
            <p:ph type="pic" sz="quarter" idx="13"/>
          </p:nvPr>
        </p:nvSpPr>
        <p:spPr>
          <a:xfrm>
            <a:off x="594659" y="443594"/>
            <a:ext cx="10973454" cy="5970814"/>
          </a:xfrm>
          <a:prstGeom prst="rect">
            <a:avLst/>
          </a:prstGeom>
        </p:spPr>
        <p:txBody>
          <a:bodyPr/>
          <a:lstStyle/>
          <a:p>
            <a:endParaRPr lang="zh-CN" altLang="en-US" dirty="0"/>
          </a:p>
        </p:txBody>
      </p:sp>
      <p:sp>
        <p:nvSpPr>
          <p:cNvPr id="9" name="文本框 8">
            <a:extLst>
              <a:ext uri="{FF2B5EF4-FFF2-40B4-BE49-F238E27FC236}">
                <a16:creationId xmlns="" xmlns:a16="http://schemas.microsoft.com/office/drawing/2014/main" id="{85D64DB1-B8E1-4F2E-9A01-40267529E9CB}"/>
              </a:ext>
            </a:extLst>
          </p:cNvPr>
          <p:cNvSpPr txBox="1"/>
          <p:nvPr userDrawn="1"/>
        </p:nvSpPr>
        <p:spPr>
          <a:xfrm>
            <a:off x="1182916" y="4775704"/>
            <a:ext cx="1429657" cy="1446550"/>
          </a:xfrm>
          <a:prstGeom prst="rect">
            <a:avLst/>
          </a:prstGeom>
          <a:noFill/>
        </p:spPr>
        <p:txBody>
          <a:bodyPr wrap="square" rtlCol="0">
            <a:spAutoFit/>
          </a:bodyPr>
          <a:lstStyle/>
          <a:p>
            <a:r>
              <a:rPr lang="en-US" altLang="zh-CN" sz="8800" b="1" dirty="0">
                <a:solidFill>
                  <a:schemeClr val="bg1"/>
                </a:solidFill>
              </a:rPr>
              <a:t>01</a:t>
            </a:r>
            <a:endParaRPr lang="zh-CN" altLang="en-US" sz="8800" b="1" dirty="0">
              <a:solidFill>
                <a:schemeClr val="bg1"/>
              </a:solidFill>
            </a:endParaRPr>
          </a:p>
        </p:txBody>
      </p:sp>
      <p:sp>
        <p:nvSpPr>
          <p:cNvPr id="13" name="矩形 12">
            <a:extLst>
              <a:ext uri="{FF2B5EF4-FFF2-40B4-BE49-F238E27FC236}">
                <a16:creationId xmlns="" xmlns:a16="http://schemas.microsoft.com/office/drawing/2014/main" id="{C3477DCC-7879-4986-B5F2-A24CF48D6504}"/>
              </a:ext>
            </a:extLst>
          </p:cNvPr>
          <p:cNvSpPr/>
          <p:nvPr userDrawn="1"/>
        </p:nvSpPr>
        <p:spPr>
          <a:xfrm>
            <a:off x="1281429" y="2644677"/>
            <a:ext cx="2719071"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19">
            <a:extLst>
              <a:ext uri="{FF2B5EF4-FFF2-40B4-BE49-F238E27FC236}">
                <a16:creationId xmlns="" xmlns:a16="http://schemas.microsoft.com/office/drawing/2014/main" id="{CF8642AF-3BC2-4B8E-9270-5E9DD2CA8BE9}"/>
              </a:ext>
            </a:extLst>
          </p:cNvPr>
          <p:cNvSpPr>
            <a:spLocks noGrp="1"/>
          </p:cNvSpPr>
          <p:nvPr>
            <p:ph type="body" sz="quarter" idx="15" hasCustomPrompt="1"/>
          </p:nvPr>
        </p:nvSpPr>
        <p:spPr>
          <a:xfrm>
            <a:off x="1179315" y="1140015"/>
            <a:ext cx="4084409" cy="1446550"/>
          </a:xfrm>
          <a:prstGeom prst="rect">
            <a:avLst/>
          </a:prstGeom>
        </p:spPr>
        <p:txBody>
          <a:bodyPr/>
          <a:lstStyle>
            <a:lvl1pPr marL="0" indent="0">
              <a:buNone/>
              <a:defRPr sz="4400" b="1">
                <a:solidFill>
                  <a:schemeClr val="bg1"/>
                </a:solidFill>
              </a:defRPr>
            </a:lvl1pPr>
          </a:lstStyle>
          <a:p>
            <a:pPr lvl="0"/>
            <a:r>
              <a:rPr lang="en-US" altLang="zh-CN" dirty="0"/>
              <a:t>Click to</a:t>
            </a:r>
            <a:r>
              <a:rPr lang="zh-CN" altLang="en-US" dirty="0"/>
              <a:t> </a:t>
            </a:r>
            <a:r>
              <a:rPr lang="en-US" altLang="zh-CN" dirty="0"/>
              <a:t>edit</a:t>
            </a:r>
            <a:r>
              <a:rPr lang="zh-CN" altLang="en-US" dirty="0"/>
              <a:t> </a:t>
            </a:r>
            <a:r>
              <a:rPr lang="en-US" altLang="zh-CN" dirty="0"/>
              <a:t>segue</a:t>
            </a:r>
            <a:r>
              <a:rPr lang="zh-CN" altLang="en-US" dirty="0"/>
              <a:t> </a:t>
            </a:r>
            <a:r>
              <a:rPr lang="en-US" altLang="zh-CN" dirty="0"/>
              <a:t>title</a:t>
            </a:r>
            <a:endParaRPr lang="zh-CN" altLang="en-US" dirty="0"/>
          </a:p>
        </p:txBody>
      </p:sp>
      <p:sp>
        <p:nvSpPr>
          <p:cNvPr id="22" name="文本占位符 21">
            <a:extLst>
              <a:ext uri="{FF2B5EF4-FFF2-40B4-BE49-F238E27FC236}">
                <a16:creationId xmlns="" xmlns:a16="http://schemas.microsoft.com/office/drawing/2014/main" id="{E2C49A03-395B-439F-93D4-0A01B7F96BC3}"/>
              </a:ext>
            </a:extLst>
          </p:cNvPr>
          <p:cNvSpPr>
            <a:spLocks noGrp="1"/>
          </p:cNvSpPr>
          <p:nvPr>
            <p:ph type="body" sz="quarter" idx="16" hasCustomPrompt="1"/>
          </p:nvPr>
        </p:nvSpPr>
        <p:spPr>
          <a:xfrm>
            <a:off x="1179315" y="2885029"/>
            <a:ext cx="4307085" cy="1754326"/>
          </a:xfrm>
          <a:prstGeom prst="rect">
            <a:avLst/>
          </a:prstGeom>
        </p:spPr>
        <p:txBody>
          <a:bodyPr/>
          <a:lstStyle>
            <a:lvl1pPr marL="0" indent="0">
              <a:buNone/>
              <a:defRPr sz="1800">
                <a:solidFill>
                  <a:schemeClr val="bg1"/>
                </a:solidFill>
              </a:defRPr>
            </a:lvl1pPr>
          </a:lstStyle>
          <a:p>
            <a:pPr lvl="0"/>
            <a:r>
              <a:rPr lang="en-US" altLang="zh-CN" dirty="0"/>
              <a:t>Lorem ipsum dolor sit amet, consectetuer adipiscing elit. Maecenas porttitor congue massa. Fusce posuere, magna sed pulvinar ultricies, purus lectus malesuada libero, sit amet commodo magna eros quis urna.</a:t>
            </a:r>
          </a:p>
          <a:p>
            <a:pPr lvl="0"/>
            <a:endParaRPr lang="en-US" altLang="zh-CN" dirty="0"/>
          </a:p>
        </p:txBody>
      </p:sp>
    </p:spTree>
    <p:extLst>
      <p:ext uri="{BB962C8B-B14F-4D97-AF65-F5344CB8AC3E}">
        <p14:creationId xmlns:p14="http://schemas.microsoft.com/office/powerpoint/2010/main" val="28777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三段内容页">
    <p:spTree>
      <p:nvGrpSpPr>
        <p:cNvPr id="1" name=""/>
        <p:cNvGrpSpPr/>
        <p:nvPr/>
      </p:nvGrpSpPr>
      <p:grpSpPr>
        <a:xfrm>
          <a:off x="0" y="0"/>
          <a:ext cx="0" cy="0"/>
          <a:chOff x="0" y="0"/>
          <a:chExt cx="0" cy="0"/>
        </a:xfrm>
      </p:grpSpPr>
      <p:sp>
        <p:nvSpPr>
          <p:cNvPr id="24" name="图片占位符 23">
            <a:extLst>
              <a:ext uri="{FF2B5EF4-FFF2-40B4-BE49-F238E27FC236}">
                <a16:creationId xmlns="" xmlns:a16="http://schemas.microsoft.com/office/drawing/2014/main" id="{C0360915-5D45-423B-9B72-D14F41D5B4AA}"/>
              </a:ext>
            </a:extLst>
          </p:cNvPr>
          <p:cNvSpPr>
            <a:spLocks noGrp="1"/>
          </p:cNvSpPr>
          <p:nvPr>
            <p:ph type="pic" sz="quarter" idx="13"/>
          </p:nvPr>
        </p:nvSpPr>
        <p:spPr>
          <a:xfrm>
            <a:off x="7380288" y="0"/>
            <a:ext cx="4811712" cy="6858000"/>
          </a:xfrm>
          <a:prstGeom prst="rect">
            <a:avLst/>
          </a:prstGeom>
        </p:spPr>
        <p:txBody>
          <a:bodyPr/>
          <a:lstStyle/>
          <a:p>
            <a:endParaRPr lang="zh-CN" altLang="en-US" dirty="0"/>
          </a:p>
        </p:txBody>
      </p:sp>
      <p:sp>
        <p:nvSpPr>
          <p:cNvPr id="11" name="矩形 10">
            <a:extLst>
              <a:ext uri="{FF2B5EF4-FFF2-40B4-BE49-F238E27FC236}">
                <a16:creationId xmlns="" xmlns:a16="http://schemas.microsoft.com/office/drawing/2014/main" id="{3E0DF6DF-27B7-4281-AE52-36FA9C4F22E4}"/>
              </a:ext>
            </a:extLst>
          </p:cNvPr>
          <p:cNvSpPr/>
          <p:nvPr userDrawn="1"/>
        </p:nvSpPr>
        <p:spPr>
          <a:xfrm>
            <a:off x="7031423" y="3368014"/>
            <a:ext cx="1485560" cy="1586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形 11" descr="评论心 轮廓">
            <a:extLst>
              <a:ext uri="{FF2B5EF4-FFF2-40B4-BE49-F238E27FC236}">
                <a16:creationId xmlns="" xmlns:a16="http://schemas.microsoft.com/office/drawing/2014/main" id="{B21B6825-0939-40D5-A367-B77DDF50055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7381019" y="3701969"/>
            <a:ext cx="914400" cy="914400"/>
          </a:xfrm>
          <a:prstGeom prst="rect">
            <a:avLst/>
          </a:prstGeom>
        </p:spPr>
      </p:pic>
      <p:sp>
        <p:nvSpPr>
          <p:cNvPr id="14" name="矩形 13">
            <a:extLst>
              <a:ext uri="{FF2B5EF4-FFF2-40B4-BE49-F238E27FC236}">
                <a16:creationId xmlns="" xmlns:a16="http://schemas.microsoft.com/office/drawing/2014/main" id="{6CB01899-D7E5-4478-96DC-B87A2D028CB7}"/>
              </a:ext>
            </a:extLst>
          </p:cNvPr>
          <p:cNvSpPr/>
          <p:nvPr userDrawn="1"/>
        </p:nvSpPr>
        <p:spPr>
          <a:xfrm>
            <a:off x="7380288" y="0"/>
            <a:ext cx="4810981" cy="6858000"/>
          </a:xfrm>
          <a:prstGeom prst="rect">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 xmlns:a16="http://schemas.microsoft.com/office/drawing/2014/main" id="{F5E95454-EDE5-4AA6-81A1-F8DEB54ACA09}"/>
              </a:ext>
            </a:extLst>
          </p:cNvPr>
          <p:cNvGrpSpPr/>
          <p:nvPr userDrawn="1"/>
        </p:nvGrpSpPr>
        <p:grpSpPr>
          <a:xfrm>
            <a:off x="587375" y="3444915"/>
            <a:ext cx="7708044" cy="1181100"/>
            <a:chOff x="6943725" y="2275671"/>
            <a:chExt cx="3796093" cy="1323974"/>
          </a:xfrm>
        </p:grpSpPr>
        <p:sp>
          <p:nvSpPr>
            <p:cNvPr id="18" name="矩形: 圆角 17">
              <a:extLst>
                <a:ext uri="{FF2B5EF4-FFF2-40B4-BE49-F238E27FC236}">
                  <a16:creationId xmlns="" xmlns:a16="http://schemas.microsoft.com/office/drawing/2014/main" id="{91549F61-78C9-452F-B2A4-3E1A1531ADC3}"/>
                </a:ext>
              </a:extLst>
            </p:cNvPr>
            <p:cNvSpPr/>
            <p:nvPr/>
          </p:nvSpPr>
          <p:spPr>
            <a:xfrm>
              <a:off x="6943725" y="2275671"/>
              <a:ext cx="3796093" cy="1323974"/>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 xmlns:a16="http://schemas.microsoft.com/office/drawing/2014/main" id="{CEA35CB7-2BF8-4656-AF97-5570F7E3AF89}"/>
                </a:ext>
              </a:extLst>
            </p:cNvPr>
            <p:cNvSpPr/>
            <p:nvPr/>
          </p:nvSpPr>
          <p:spPr>
            <a:xfrm>
              <a:off x="6943725" y="2275671"/>
              <a:ext cx="72973" cy="1323974"/>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图片占位符 14">
            <a:extLst>
              <a:ext uri="{FF2B5EF4-FFF2-40B4-BE49-F238E27FC236}">
                <a16:creationId xmlns="" xmlns:a16="http://schemas.microsoft.com/office/drawing/2014/main" id="{4F681E7A-D850-452F-B9B7-14259004A14D}"/>
              </a:ext>
            </a:extLst>
          </p:cNvPr>
          <p:cNvSpPr>
            <a:spLocks noGrp="1"/>
          </p:cNvSpPr>
          <p:nvPr>
            <p:ph type="pic" sz="quarter" idx="12" hasCustomPrompt="1"/>
          </p:nvPr>
        </p:nvSpPr>
        <p:spPr>
          <a:xfrm>
            <a:off x="9630515" y="241102"/>
            <a:ext cx="2183622" cy="980586"/>
          </a:xfrm>
          <a:prstGeom prst="rect">
            <a:avLst/>
          </a:prstGeom>
        </p:spPr>
        <p:txBody>
          <a:bodyPr/>
          <a:lstStyle/>
          <a:p>
            <a:r>
              <a:rPr lang="en-US" altLang="zh-CN" dirty="0"/>
              <a:t>Logo</a:t>
            </a:r>
            <a:endParaRPr lang="zh-CN" altLang="en-US" dirty="0"/>
          </a:p>
        </p:txBody>
      </p:sp>
      <p:sp>
        <p:nvSpPr>
          <p:cNvPr id="25" name="文本占位符 71">
            <a:extLst>
              <a:ext uri="{FF2B5EF4-FFF2-40B4-BE49-F238E27FC236}">
                <a16:creationId xmlns="" xmlns:a16="http://schemas.microsoft.com/office/drawing/2014/main" id="{67FCF68F-A4F2-4227-8EA8-31FE10E0B333}"/>
              </a:ext>
            </a:extLst>
          </p:cNvPr>
          <p:cNvSpPr>
            <a:spLocks noGrp="1"/>
          </p:cNvSpPr>
          <p:nvPr>
            <p:ph type="body" sz="quarter" idx="19" hasCustomPrompt="1"/>
          </p:nvPr>
        </p:nvSpPr>
        <p:spPr>
          <a:xfrm>
            <a:off x="952474" y="2409284"/>
            <a:ext cx="6168021" cy="646331"/>
          </a:xfrm>
          <a:prstGeom prst="rect">
            <a:avLst/>
          </a:prstGeom>
          <a:noFill/>
        </p:spPr>
        <p:txBody>
          <a:bodyPr wrap="square" rtlCol="0">
            <a:spAutoFit/>
          </a:bodyPr>
          <a:lstStyle>
            <a:lvl1pPr marL="0" indent="0">
              <a:buNone/>
              <a:defRPr lang="zh-CN" altLang="en-US" sz="1800" dirty="0"/>
            </a:lvl1pPr>
          </a:lstStyle>
          <a:p>
            <a:pPr marL="0" lvl="0"/>
            <a:r>
              <a:rPr lang="en-US" altLang="zh-CN" dirty="0"/>
              <a:t>Lorem ipsum dolor sit </a:t>
            </a:r>
            <a:r>
              <a:rPr lang="en-US" altLang="zh-CN" dirty="0" err="1"/>
              <a:t>amet</a:t>
            </a:r>
            <a:r>
              <a:rPr lang="en-US" altLang="zh-CN" dirty="0"/>
              <a:t>, </a:t>
            </a:r>
            <a:r>
              <a:rPr lang="en-US" altLang="zh-CN" dirty="0" err="1"/>
              <a:t>consectetuer</a:t>
            </a:r>
            <a:r>
              <a:rPr lang="en-US" altLang="zh-CN" dirty="0"/>
              <a:t> </a:t>
            </a:r>
            <a:r>
              <a:rPr lang="en-US" altLang="zh-CN" dirty="0" err="1"/>
              <a:t>adipiscing</a:t>
            </a:r>
            <a:r>
              <a:rPr lang="en-US" altLang="zh-CN" dirty="0"/>
              <a:t> </a:t>
            </a:r>
            <a:r>
              <a:rPr lang="en-US" altLang="zh-CN" dirty="0" err="1"/>
              <a:t>elit</a:t>
            </a:r>
            <a:r>
              <a:rPr lang="en-US" altLang="zh-CN" dirty="0"/>
              <a:t>. Maecenas </a:t>
            </a:r>
            <a:r>
              <a:rPr lang="en-US" altLang="zh-CN" dirty="0" err="1"/>
              <a:t>porttitor</a:t>
            </a:r>
            <a:r>
              <a:rPr lang="en-US" altLang="zh-CN" dirty="0"/>
              <a:t> </a:t>
            </a:r>
            <a:r>
              <a:rPr lang="en-US" altLang="zh-CN" dirty="0" err="1"/>
              <a:t>congue</a:t>
            </a:r>
            <a:r>
              <a:rPr lang="en-US" altLang="zh-CN" dirty="0"/>
              <a:t> </a:t>
            </a:r>
            <a:r>
              <a:rPr lang="en-US" altLang="zh-CN" dirty="0" err="1"/>
              <a:t>massa</a:t>
            </a:r>
            <a:r>
              <a:rPr lang="en-US" altLang="zh-CN" dirty="0"/>
              <a:t>. </a:t>
            </a:r>
            <a:r>
              <a:rPr lang="en-US" altLang="zh-CN" dirty="0" err="1"/>
              <a:t>Fusce</a:t>
            </a:r>
            <a:r>
              <a:rPr lang="en-US" altLang="zh-CN" dirty="0"/>
              <a:t> </a:t>
            </a:r>
            <a:r>
              <a:rPr lang="en-US" altLang="zh-CN" dirty="0" err="1"/>
              <a:t>posuere</a:t>
            </a:r>
            <a:r>
              <a:rPr lang="en-US" altLang="zh-CN" dirty="0"/>
              <a:t>.</a:t>
            </a:r>
            <a:endParaRPr lang="zh-CN" altLang="en-US" dirty="0"/>
          </a:p>
        </p:txBody>
      </p:sp>
      <p:sp>
        <p:nvSpPr>
          <p:cNvPr id="26" name="文本占位符 71">
            <a:extLst>
              <a:ext uri="{FF2B5EF4-FFF2-40B4-BE49-F238E27FC236}">
                <a16:creationId xmlns="" xmlns:a16="http://schemas.microsoft.com/office/drawing/2014/main" id="{1AA3F59F-6817-4D36-BB5A-6D8F4B6CEA68}"/>
              </a:ext>
            </a:extLst>
          </p:cNvPr>
          <p:cNvSpPr>
            <a:spLocks noGrp="1"/>
          </p:cNvSpPr>
          <p:nvPr>
            <p:ph type="body" sz="quarter" idx="20" hasCustomPrompt="1"/>
          </p:nvPr>
        </p:nvSpPr>
        <p:spPr>
          <a:xfrm>
            <a:off x="952474" y="5072622"/>
            <a:ext cx="6168021" cy="646331"/>
          </a:xfrm>
          <a:prstGeom prst="rect">
            <a:avLst/>
          </a:prstGeom>
          <a:noFill/>
        </p:spPr>
        <p:txBody>
          <a:bodyPr wrap="square" rtlCol="0">
            <a:spAutoFit/>
          </a:bodyPr>
          <a:lstStyle>
            <a:lvl1pPr marL="0" indent="0">
              <a:buNone/>
              <a:defRPr lang="zh-CN" altLang="en-US" sz="1800" dirty="0"/>
            </a:lvl1pPr>
          </a:lstStyle>
          <a:p>
            <a:pPr marL="0" lvl="0"/>
            <a:r>
              <a:rPr lang="en-US" altLang="zh-CN" dirty="0"/>
              <a:t>Lorem ipsum dolor sit </a:t>
            </a:r>
            <a:r>
              <a:rPr lang="en-US" altLang="zh-CN" dirty="0" err="1"/>
              <a:t>amet</a:t>
            </a:r>
            <a:r>
              <a:rPr lang="en-US" altLang="zh-CN" dirty="0"/>
              <a:t>, </a:t>
            </a:r>
            <a:r>
              <a:rPr lang="en-US" altLang="zh-CN" dirty="0" err="1"/>
              <a:t>consectetuer</a:t>
            </a:r>
            <a:r>
              <a:rPr lang="en-US" altLang="zh-CN" dirty="0"/>
              <a:t> </a:t>
            </a:r>
            <a:r>
              <a:rPr lang="en-US" altLang="zh-CN" dirty="0" err="1"/>
              <a:t>adipiscing</a:t>
            </a:r>
            <a:r>
              <a:rPr lang="en-US" altLang="zh-CN" dirty="0"/>
              <a:t> </a:t>
            </a:r>
            <a:r>
              <a:rPr lang="en-US" altLang="zh-CN" dirty="0" err="1"/>
              <a:t>elit</a:t>
            </a:r>
            <a:r>
              <a:rPr lang="en-US" altLang="zh-CN" dirty="0"/>
              <a:t>. Maecenas </a:t>
            </a:r>
            <a:r>
              <a:rPr lang="en-US" altLang="zh-CN" dirty="0" err="1"/>
              <a:t>porttitor</a:t>
            </a:r>
            <a:r>
              <a:rPr lang="en-US" altLang="zh-CN" dirty="0"/>
              <a:t> </a:t>
            </a:r>
            <a:r>
              <a:rPr lang="en-US" altLang="zh-CN" dirty="0" err="1"/>
              <a:t>congue</a:t>
            </a:r>
            <a:r>
              <a:rPr lang="en-US" altLang="zh-CN" dirty="0"/>
              <a:t> </a:t>
            </a:r>
            <a:r>
              <a:rPr lang="en-US" altLang="zh-CN" dirty="0" err="1"/>
              <a:t>massa</a:t>
            </a:r>
            <a:r>
              <a:rPr lang="en-US" altLang="zh-CN" dirty="0"/>
              <a:t>. </a:t>
            </a:r>
            <a:r>
              <a:rPr lang="en-US" altLang="zh-CN" dirty="0" err="1"/>
              <a:t>Fusce</a:t>
            </a:r>
            <a:r>
              <a:rPr lang="en-US" altLang="zh-CN" dirty="0"/>
              <a:t> </a:t>
            </a:r>
            <a:r>
              <a:rPr lang="en-US" altLang="zh-CN" dirty="0" err="1"/>
              <a:t>posuere</a:t>
            </a:r>
            <a:r>
              <a:rPr lang="en-US" altLang="zh-CN" dirty="0"/>
              <a:t>.</a:t>
            </a:r>
            <a:endParaRPr lang="zh-CN" altLang="en-US" dirty="0"/>
          </a:p>
        </p:txBody>
      </p:sp>
      <p:sp>
        <p:nvSpPr>
          <p:cNvPr id="27" name="文本占位符 71">
            <a:extLst>
              <a:ext uri="{FF2B5EF4-FFF2-40B4-BE49-F238E27FC236}">
                <a16:creationId xmlns="" xmlns:a16="http://schemas.microsoft.com/office/drawing/2014/main" id="{AF04DB1B-8F10-4078-BD24-860997E8E7CC}"/>
              </a:ext>
            </a:extLst>
          </p:cNvPr>
          <p:cNvSpPr>
            <a:spLocks noGrp="1"/>
          </p:cNvSpPr>
          <p:nvPr>
            <p:ph type="body" sz="quarter" idx="21" hasCustomPrompt="1"/>
          </p:nvPr>
        </p:nvSpPr>
        <p:spPr>
          <a:xfrm>
            <a:off x="952474" y="3553771"/>
            <a:ext cx="7104817" cy="1200329"/>
          </a:xfrm>
          <a:prstGeom prst="rect">
            <a:avLst/>
          </a:prstGeom>
          <a:noFill/>
        </p:spPr>
        <p:txBody>
          <a:bodyPr wrap="square" rtlCol="0">
            <a:spAutoFit/>
          </a:bodyPr>
          <a:lstStyle>
            <a:lvl1pPr marL="0" indent="0">
              <a:buNone/>
              <a:defRPr lang="zh-CN" altLang="en-US" sz="1800" dirty="0">
                <a:solidFill>
                  <a:schemeClr val="tx1">
                    <a:lumMod val="85000"/>
                    <a:lumOff val="1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zh-CN" dirty="0"/>
              <a:t>Lorem ipsum dolor sit </a:t>
            </a:r>
            <a:r>
              <a:rPr lang="en-US" altLang="zh-CN" dirty="0" err="1"/>
              <a:t>amet</a:t>
            </a:r>
            <a:r>
              <a:rPr lang="en-US" altLang="zh-CN" dirty="0"/>
              <a:t>, </a:t>
            </a:r>
            <a:r>
              <a:rPr lang="en-US" altLang="zh-CN" dirty="0" err="1"/>
              <a:t>consectetuer</a:t>
            </a:r>
            <a:r>
              <a:rPr lang="en-US" altLang="zh-CN" dirty="0"/>
              <a:t> </a:t>
            </a:r>
            <a:r>
              <a:rPr lang="en-US" altLang="zh-CN" dirty="0" err="1"/>
              <a:t>adipiscing</a:t>
            </a:r>
            <a:r>
              <a:rPr lang="en-US" altLang="zh-CN" dirty="0"/>
              <a:t> </a:t>
            </a:r>
            <a:r>
              <a:rPr lang="en-US" altLang="zh-CN" dirty="0" err="1"/>
              <a:t>elit</a:t>
            </a:r>
            <a:r>
              <a:rPr lang="en-US" altLang="zh-CN" dirty="0"/>
              <a:t>. Maecenas </a:t>
            </a:r>
            <a:r>
              <a:rPr lang="en-US" altLang="zh-CN" dirty="0" err="1"/>
              <a:t>porttitor</a:t>
            </a:r>
            <a:r>
              <a:rPr lang="en-US" altLang="zh-CN" dirty="0"/>
              <a:t> </a:t>
            </a:r>
            <a:r>
              <a:rPr lang="en-US" altLang="zh-CN" dirty="0" err="1"/>
              <a:t>congue</a:t>
            </a:r>
            <a:r>
              <a:rPr lang="en-US" altLang="zh-CN" dirty="0"/>
              <a:t> </a:t>
            </a:r>
            <a:r>
              <a:rPr lang="en-US" altLang="zh-CN" dirty="0" err="1"/>
              <a:t>massa</a:t>
            </a:r>
            <a:r>
              <a:rPr lang="en-US" altLang="zh-CN" dirty="0"/>
              <a:t>. </a:t>
            </a:r>
            <a:r>
              <a:rPr lang="en-US" altLang="zh-CN" dirty="0" err="1"/>
              <a:t>Fusce</a:t>
            </a:r>
            <a:r>
              <a:rPr lang="en-US" altLang="zh-CN" dirty="0"/>
              <a:t> </a:t>
            </a:r>
            <a:r>
              <a:rPr lang="en-US" altLang="zh-CN" dirty="0" err="1"/>
              <a:t>posuere</a:t>
            </a:r>
            <a:r>
              <a:rPr lang="en-US" altLang="zh-CN" dirty="0"/>
              <a:t>. magna sed pulvinar </a:t>
            </a:r>
            <a:r>
              <a:rPr lang="en-US" altLang="zh-CN" dirty="0" err="1"/>
              <a:t>ultricies</a:t>
            </a:r>
            <a:r>
              <a:rPr lang="en-US" altLang="zh-CN" dirty="0"/>
              <a:t>, </a:t>
            </a:r>
            <a:r>
              <a:rPr lang="en-US" altLang="zh-CN" dirty="0" err="1"/>
              <a:t>purus</a:t>
            </a:r>
            <a:r>
              <a:rPr lang="en-US" altLang="zh-CN" dirty="0"/>
              <a:t> </a:t>
            </a:r>
            <a:r>
              <a:rPr lang="en-US" altLang="zh-CN" dirty="0" err="1"/>
              <a:t>lectus</a:t>
            </a:r>
            <a:r>
              <a:rPr lang="en-US" altLang="zh-CN" dirty="0"/>
              <a:t> </a:t>
            </a:r>
            <a:r>
              <a:rPr lang="en-US" altLang="zh-CN" dirty="0" err="1"/>
              <a:t>malesuada</a:t>
            </a:r>
            <a:r>
              <a:rPr lang="en-US" altLang="zh-CN" dirty="0"/>
              <a:t> libero, sit </a:t>
            </a:r>
            <a:r>
              <a:rPr lang="en-US" altLang="zh-CN" dirty="0" err="1"/>
              <a:t>amet</a:t>
            </a:r>
            <a:r>
              <a:rPr lang="en-US" altLang="zh-CN" dirty="0"/>
              <a:t> </a:t>
            </a:r>
            <a:r>
              <a:rPr lang="en-US" altLang="zh-CN" dirty="0" err="1"/>
              <a:t>commodo</a:t>
            </a:r>
            <a:r>
              <a:rPr lang="en-US" altLang="zh-CN" dirty="0"/>
              <a:t> magna eros </a:t>
            </a:r>
            <a:r>
              <a:rPr lang="en-US" altLang="zh-CN" dirty="0" err="1"/>
              <a:t>quis</a:t>
            </a:r>
            <a:r>
              <a:rPr lang="en-US" altLang="zh-CN" dirty="0"/>
              <a:t> </a:t>
            </a:r>
            <a:r>
              <a:rPr lang="en-US" altLang="zh-CN" dirty="0" err="1"/>
              <a:t>urna</a:t>
            </a:r>
            <a:r>
              <a:rPr lang="en-US" altLang="zh-CN" dirty="0"/>
              <a:t>.</a:t>
            </a:r>
          </a:p>
          <a:p>
            <a:pPr marL="0" lvl="0"/>
            <a:endParaRPr lang="zh-CN" altLang="en-US" dirty="0"/>
          </a:p>
        </p:txBody>
      </p:sp>
      <p:sp>
        <p:nvSpPr>
          <p:cNvPr id="32" name="文本占位符 19">
            <a:extLst>
              <a:ext uri="{FF2B5EF4-FFF2-40B4-BE49-F238E27FC236}">
                <a16:creationId xmlns="" xmlns:a16="http://schemas.microsoft.com/office/drawing/2014/main" id="{466AC958-8B38-4933-ABF2-B19DC99DB6A4}"/>
              </a:ext>
            </a:extLst>
          </p:cNvPr>
          <p:cNvSpPr>
            <a:spLocks noGrp="1"/>
          </p:cNvSpPr>
          <p:nvPr>
            <p:ph type="body" sz="quarter" idx="15" hasCustomPrompt="1"/>
          </p:nvPr>
        </p:nvSpPr>
        <p:spPr>
          <a:xfrm>
            <a:off x="584200" y="546101"/>
            <a:ext cx="3733800" cy="1200329"/>
          </a:xfrm>
          <a:prstGeom prst="rect">
            <a:avLst/>
          </a:prstGeom>
        </p:spPr>
        <p:txBody>
          <a:bodyPr/>
          <a:lstStyle>
            <a:lvl1pPr marL="0" indent="0">
              <a:buNone/>
              <a:defRPr sz="3600" b="1">
                <a:solidFill>
                  <a:schemeClr val="accent1"/>
                </a:solidFill>
              </a:defRPr>
            </a:lvl1pPr>
          </a:lstStyle>
          <a:p>
            <a:pPr lvl="0"/>
            <a:r>
              <a:rPr lang="en-US" altLang="zh-CN" dirty="0"/>
              <a:t>Click to</a:t>
            </a:r>
            <a:r>
              <a:rPr lang="zh-CN" altLang="en-US" dirty="0"/>
              <a:t> </a:t>
            </a:r>
            <a:r>
              <a:rPr lang="en-US" altLang="zh-CN" dirty="0"/>
              <a:t>edit</a:t>
            </a:r>
            <a:r>
              <a:rPr lang="zh-CN" altLang="en-US" dirty="0"/>
              <a:t> </a:t>
            </a:r>
            <a:endParaRPr lang="en-US" altLang="zh-CN" dirty="0"/>
          </a:p>
          <a:p>
            <a:pPr lvl="0"/>
            <a:r>
              <a:rPr lang="en-US" altLang="zh-CN" dirty="0"/>
              <a:t>segue</a:t>
            </a:r>
            <a:r>
              <a:rPr lang="zh-CN" altLang="en-US" dirty="0"/>
              <a:t> </a:t>
            </a:r>
            <a:r>
              <a:rPr lang="en-US" altLang="zh-CN" dirty="0"/>
              <a:t>title</a:t>
            </a:r>
            <a:endParaRPr lang="zh-CN" altLang="en-US" dirty="0"/>
          </a:p>
        </p:txBody>
      </p:sp>
    </p:spTree>
    <p:extLst>
      <p:ext uri="{BB962C8B-B14F-4D97-AF65-F5344CB8AC3E}">
        <p14:creationId xmlns:p14="http://schemas.microsoft.com/office/powerpoint/2010/main" val="2975838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标注页">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ACEAD13-9C06-47C4-B0F4-64ABD2095CC7}"/>
              </a:ext>
            </a:extLst>
          </p:cNvPr>
          <p:cNvSpPr/>
          <p:nvPr userDrawn="1"/>
        </p:nvSpPr>
        <p:spPr>
          <a:xfrm>
            <a:off x="0" y="0"/>
            <a:ext cx="1218000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 xmlns:a16="http://schemas.microsoft.com/office/drawing/2014/main" id="{2645DDD1-32AF-4E7C-98E2-4AC338EA99AC}"/>
              </a:ext>
            </a:extLst>
          </p:cNvPr>
          <p:cNvSpPr/>
          <p:nvPr userDrawn="1"/>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5" name="矩形 4">
            <a:extLst>
              <a:ext uri="{FF2B5EF4-FFF2-40B4-BE49-F238E27FC236}">
                <a16:creationId xmlns="" xmlns:a16="http://schemas.microsoft.com/office/drawing/2014/main" id="{128D4BAF-9823-4D71-B594-18CFBA4D5A4C}"/>
              </a:ext>
            </a:extLst>
          </p:cNvPr>
          <p:cNvSpPr/>
          <p:nvPr userDrawn="1"/>
        </p:nvSpPr>
        <p:spPr>
          <a:xfrm>
            <a:off x="2450801" y="595724"/>
            <a:ext cx="1402001" cy="5666551"/>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来源</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6" name="矩形 5">
            <a:extLst>
              <a:ext uri="{FF2B5EF4-FFF2-40B4-BE49-F238E27FC236}">
                <a16:creationId xmlns="" xmlns:a16="http://schemas.microsoft.com/office/drawing/2014/main" id="{0FDC50B2-59B3-4BF6-ADAA-CE15C2147D56}"/>
              </a:ext>
            </a:extLst>
          </p:cNvPr>
          <p:cNvSpPr/>
          <p:nvPr userDrawn="1"/>
        </p:nvSpPr>
        <p:spPr>
          <a:xfrm>
            <a:off x="4159510" y="595724"/>
            <a:ext cx="7074345" cy="5666551"/>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英文 </a:t>
            </a:r>
            <a:r>
              <a:rPr lang="en-US" altLang="zh-CN" sz="1400" dirty="0" err="1">
                <a:solidFill>
                  <a:schemeClr val="bg1"/>
                </a:solidFill>
                <a:latin typeface="Microsoft YaHei" panose="020B0503020204020204" pitchFamily="34" charset="-122"/>
                <a:ea typeface="Microsoft YaHei" panose="020B0503020204020204" pitchFamily="34" charset="-122"/>
                <a:cs typeface="Segoe UI Light"/>
              </a:rPr>
              <a:t>calibri</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中文 微软雅黑</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1.3</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Pexel.com        Unplash.com</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设计灵感部分来源于网络</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Microsoft YaHei" panose="020B0503020204020204" pitchFamily="34" charset="-122"/>
                <a:ea typeface="Microsoft YaHei" panose="020B0503020204020204" pitchFamily="34" charset="-122"/>
              </a:rPr>
              <a:t>作者名 （大军教练） 例：奥菲斯（公众号：微软</a:t>
            </a:r>
            <a:r>
              <a:rPr lang="en-US" altLang="zh-CN" sz="1400" dirty="0">
                <a:solidFill>
                  <a:schemeClr val="bg1"/>
                </a:solidFill>
                <a:latin typeface="Microsoft YaHei" panose="020B0503020204020204" pitchFamily="34" charset="-122"/>
                <a:ea typeface="Microsoft YaHei" panose="020B0503020204020204" pitchFamily="34" charset="-122"/>
              </a:rPr>
              <a:t>Office</a:t>
            </a:r>
            <a:r>
              <a:rPr lang="zh-CN" altLang="en-US" sz="1400" dirty="0">
                <a:solidFill>
                  <a:schemeClr val="bg1"/>
                </a:solidFill>
                <a:latin typeface="Microsoft YaHei" panose="020B0503020204020204" pitchFamily="34" charset="-122"/>
                <a:ea typeface="Microsoft YaHei" panose="020B0503020204020204" pitchFamily="34" charset="-122"/>
              </a:rPr>
              <a:t>文档）</a:t>
            </a:r>
            <a:endParaRPr lang="en-US" altLang="zh-CN" sz="1400" dirty="0">
              <a:solidFill>
                <a:schemeClr val="bg1"/>
              </a:solidFill>
              <a:latin typeface="Microsoft YaHei" panose="020B0503020204020204" pitchFamily="34" charset="-122"/>
              <a:ea typeface="Microsoft YaHei" panose="020B0503020204020204" pitchFamily="34" charset="-122"/>
            </a:endParaRPr>
          </a:p>
        </p:txBody>
      </p:sp>
      <p:pic>
        <p:nvPicPr>
          <p:cNvPr id="8" name="图片 7">
            <a:extLst>
              <a:ext uri="{FF2B5EF4-FFF2-40B4-BE49-F238E27FC236}">
                <a16:creationId xmlns="" xmlns:a16="http://schemas.microsoft.com/office/drawing/2014/main" id="{34178166-69B4-4752-90CF-859764F79C2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89428" y="303930"/>
            <a:ext cx="2638130" cy="1184690"/>
          </a:xfrm>
          <a:prstGeom prst="rect">
            <a:avLst/>
          </a:prstGeom>
        </p:spPr>
      </p:pic>
    </p:spTree>
    <p:extLst>
      <p:ext uri="{BB962C8B-B14F-4D97-AF65-F5344CB8AC3E}">
        <p14:creationId xmlns:p14="http://schemas.microsoft.com/office/powerpoint/2010/main" val="1446427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使用技巧1">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228B0AE0-6F91-4C40-902E-36CF24DF897E}"/>
              </a:ext>
            </a:extLst>
          </p:cNvPr>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7" name="矩形 6">
            <a:extLst>
              <a:ext uri="{FF2B5EF4-FFF2-40B4-BE49-F238E27FC236}">
                <a16:creationId xmlns="" xmlns:a16="http://schemas.microsoft.com/office/drawing/2014/main" id="{66FE5983-4E14-414C-B276-C0A4FDFDBDAE}"/>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8" name="文本框 7">
            <a:extLst>
              <a:ext uri="{FF2B5EF4-FFF2-40B4-BE49-F238E27FC236}">
                <a16:creationId xmlns="" xmlns:a16="http://schemas.microsoft.com/office/drawing/2014/main" id="{83280184-D3E0-40DE-8436-D351C69871E0}"/>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 xmlns:a16="http://schemas.microsoft.com/office/drawing/2014/main" id="{016FD1DB-4B12-44BB-9A6F-8E4F0B015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10" name="图片 9">
            <a:extLst>
              <a:ext uri="{FF2B5EF4-FFF2-40B4-BE49-F238E27FC236}">
                <a16:creationId xmlns="" xmlns:a16="http://schemas.microsoft.com/office/drawing/2014/main" id="{667B390C-EF3F-47FD-B601-FA81D6A5AF2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1" name="文本框 10">
            <a:extLst>
              <a:ext uri="{FF2B5EF4-FFF2-40B4-BE49-F238E27FC236}">
                <a16:creationId xmlns="" xmlns:a16="http://schemas.microsoft.com/office/drawing/2014/main" id="{FCA195D3-C94E-4871-BE54-6A6FFA2FFC13}"/>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7571ACE6-0BE4-40FE-9DB7-BF6F4F2AB583}"/>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 xmlns:a16="http://schemas.microsoft.com/office/drawing/2014/main" id="{0FA742EC-FC8B-4CD2-B856-BD1E41F9AF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4" name="图片 13">
            <a:extLst>
              <a:ext uri="{FF2B5EF4-FFF2-40B4-BE49-F238E27FC236}">
                <a16:creationId xmlns="" xmlns:a16="http://schemas.microsoft.com/office/drawing/2014/main" id="{40D980D3-8A8C-4A6D-AD2C-2932416E182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44773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使用技巧2">
    <p:spTree>
      <p:nvGrpSpPr>
        <p:cNvPr id="1" name=""/>
        <p:cNvGrpSpPr/>
        <p:nvPr/>
      </p:nvGrpSpPr>
      <p:grpSpPr>
        <a:xfrm>
          <a:off x="0" y="0"/>
          <a:ext cx="0" cy="0"/>
          <a:chOff x="0" y="0"/>
          <a:chExt cx="0" cy="0"/>
        </a:xfrm>
      </p:grpSpPr>
      <p:sp>
        <p:nvSpPr>
          <p:cNvPr id="6" name="矩形 5">
            <a:extLst>
              <a:ext uri="{FF2B5EF4-FFF2-40B4-BE49-F238E27FC236}">
                <a16:creationId xmlns="" xmlns:a16="http://schemas.microsoft.com/office/drawing/2014/main" id="{7BC10B33-98BA-44D3-9990-B58C5C9EF8D7}"/>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7" name="矩形 6">
            <a:extLst>
              <a:ext uri="{FF2B5EF4-FFF2-40B4-BE49-F238E27FC236}">
                <a16:creationId xmlns="" xmlns:a16="http://schemas.microsoft.com/office/drawing/2014/main" id="{5FDD41C7-6AA3-4961-BF00-8A68A578B912}"/>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8" name="图片 7">
            <a:extLst>
              <a:ext uri="{FF2B5EF4-FFF2-40B4-BE49-F238E27FC236}">
                <a16:creationId xmlns="" xmlns:a16="http://schemas.microsoft.com/office/drawing/2014/main" id="{EF7C37DF-ACE0-4688-9A09-57401DF872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 xmlns:a16="http://schemas.microsoft.com/office/drawing/2014/main" id="{01502412-30F5-4F2B-816D-57C834C8C3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10" name="文本框 9">
            <a:extLst>
              <a:ext uri="{FF2B5EF4-FFF2-40B4-BE49-F238E27FC236}">
                <a16:creationId xmlns="" xmlns:a16="http://schemas.microsoft.com/office/drawing/2014/main" id="{D4623597-51AD-4CD7-B6E6-D2FADE930D02}"/>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 xmlns:a16="http://schemas.microsoft.com/office/drawing/2014/main" id="{4FE6767E-3FBF-480D-8348-8EEFEC471921}"/>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 xmlns:a16="http://schemas.microsoft.com/office/drawing/2014/main" id="{2E4E220E-D5CC-4870-B006-695A08A470AE}"/>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 xmlns:a16="http://schemas.microsoft.com/office/drawing/2014/main" id="{0ABACFB3-307A-478F-B3E5-499F9CC0492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84018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B83B3C57-0FE5-4BF5-B294-FEEDF0FA8769}"/>
              </a:ext>
            </a:extLst>
          </p:cNvPr>
          <p:cNvSpPr>
            <a:spLocks noGrp="1"/>
          </p:cNvSpPr>
          <p:nvPr>
            <p:ph type="dt" sz="half" idx="10"/>
          </p:nvPr>
        </p:nvSpPr>
        <p:spPr>
          <a:xfrm>
            <a:off x="838200" y="6356350"/>
            <a:ext cx="2743200" cy="365125"/>
          </a:xfrm>
          <a:prstGeom prst="rect">
            <a:avLst/>
          </a:prstGeom>
        </p:spPr>
        <p:txBody>
          <a:bodyPr/>
          <a:lstStyle/>
          <a:p>
            <a:fld id="{F421E48C-ED94-415B-BF6E-1F35280A73A0}" type="datetimeFigureOut">
              <a:rPr lang="zh-CN" altLang="en-US" smtClean="0"/>
              <a:t>2021/10/27</a:t>
            </a:fld>
            <a:endParaRPr lang="zh-CN" altLang="en-US"/>
          </a:p>
        </p:txBody>
      </p:sp>
      <p:sp>
        <p:nvSpPr>
          <p:cNvPr id="3" name="页脚占位符 2">
            <a:extLst>
              <a:ext uri="{FF2B5EF4-FFF2-40B4-BE49-F238E27FC236}">
                <a16:creationId xmlns="" xmlns:a16="http://schemas.microsoft.com/office/drawing/2014/main" id="{DD4CB25F-EE5F-4605-A52D-D35CDCBC911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47A8871F-EA59-444E-ADAC-12BE40E89578}"/>
              </a:ext>
            </a:extLst>
          </p:cNvPr>
          <p:cNvSpPr>
            <a:spLocks noGrp="1"/>
          </p:cNvSpPr>
          <p:nvPr>
            <p:ph type="sldNum" sz="quarter" idx="12"/>
          </p:nvPr>
        </p:nvSpPr>
        <p:spPr>
          <a:xfrm>
            <a:off x="8610600" y="6356350"/>
            <a:ext cx="2743200" cy="365125"/>
          </a:xfrm>
          <a:prstGeom prst="rect">
            <a:avLst/>
          </a:prstGeom>
        </p:spPr>
        <p:txBody>
          <a:bodyPr/>
          <a:lstStyle/>
          <a:p>
            <a:fld id="{5AEE2248-64DC-479E-88EC-EAB4F81F4DE9}" type="slidenum">
              <a:rPr lang="zh-CN" altLang="en-US" smtClean="0"/>
              <a:t>‹#›</a:t>
            </a:fld>
            <a:endParaRPr lang="zh-CN" altLang="en-US"/>
          </a:p>
        </p:txBody>
      </p:sp>
    </p:spTree>
    <p:extLst>
      <p:ext uri="{BB962C8B-B14F-4D97-AF65-F5344CB8AC3E}">
        <p14:creationId xmlns:p14="http://schemas.microsoft.com/office/powerpoint/2010/main" val="6107660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1488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 id="2147483653" r:id="rId5"/>
    <p:sldLayoutId id="2147483662" r:id="rId6"/>
    <p:sldLayoutId id="2147483664" r:id="rId7"/>
    <p:sldLayoutId id="2147483665" r:id="rId8"/>
    <p:sldLayoutId id="214748365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9.png"/><Relationship Id="rId7" Type="http://schemas.openxmlformats.org/officeDocument/2006/relationships/image" Target="../media/image21.sv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0.png"/><Relationship Id="rId11" Type="http://schemas.openxmlformats.org/officeDocument/2006/relationships/image" Target="../media/image25.svg"/><Relationship Id="rId5" Type="http://schemas.microsoft.com/office/2007/relationships/hdphoto" Target="../media/hdphoto3.wdp"/><Relationship Id="rId10"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image" Target="../media/image23.sv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7.jpeg"/><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2.svg"/><Relationship Id="rId5" Type="http://schemas.openxmlformats.org/officeDocument/2006/relationships/image" Target="../media/image28.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2.png"/><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8" Type="http://schemas.openxmlformats.org/officeDocument/2006/relationships/image" Target="../media/image39.svg"/><Relationship Id="rId3" Type="http://schemas.microsoft.com/office/2007/relationships/hdphoto" Target="../media/hdphoto1.wdp"/><Relationship Id="rId7" Type="http://schemas.openxmlformats.org/officeDocument/2006/relationships/image" Target="../media/image33.png"/><Relationship Id="rId2" Type="http://schemas.openxmlformats.org/officeDocument/2006/relationships/image" Target="../media/image31.png"/><Relationship Id="rId1" Type="http://schemas.openxmlformats.org/officeDocument/2006/relationships/slideLayout" Target="../slideLayouts/slideLayout3.xml"/><Relationship Id="rId6" Type="http://schemas.openxmlformats.org/officeDocument/2006/relationships/image" Target="../media/image37.svg"/><Relationship Id="rId5" Type="http://schemas.openxmlformats.org/officeDocument/2006/relationships/image" Target="../media/image32.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42.svg"/><Relationship Id="rId5" Type="http://schemas.openxmlformats.org/officeDocument/2006/relationships/image" Target="../media/image38.pn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9.png"/><Relationship Id="rId7" Type="http://schemas.openxmlformats.org/officeDocument/2006/relationships/image" Target="../media/image47.sv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9.sv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pn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45.png"/><Relationship Id="rId7" Type="http://schemas.openxmlformats.org/officeDocument/2006/relationships/image" Target="../media/image47.pn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54.svg"/><Relationship Id="rId5" Type="http://schemas.openxmlformats.org/officeDocument/2006/relationships/image" Target="../media/image46.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2.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9.png"/><Relationship Id="rId7"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建筑, 长凳, 天花板, 家具&#10;&#10;描述已自动生成">
            <a:extLst>
              <a:ext uri="{FF2B5EF4-FFF2-40B4-BE49-F238E27FC236}">
                <a16:creationId xmlns="" xmlns:a16="http://schemas.microsoft.com/office/drawing/2014/main" id="{21ACC095-5CC0-4473-BE2C-86E355099BA5}"/>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5" t="12917" r="15" b="12079"/>
          <a:stretch/>
        </p:blipFill>
        <p:spPr>
          <a:xfrm>
            <a:off x="11627" y="0"/>
            <a:ext cx="12168744" cy="6844919"/>
          </a:xfrm>
          <a:prstGeom prst="rect">
            <a:avLst/>
          </a:prstGeom>
        </p:spPr>
      </p:pic>
      <p:sp>
        <p:nvSpPr>
          <p:cNvPr id="3" name="矩形 2">
            <a:extLst>
              <a:ext uri="{FF2B5EF4-FFF2-40B4-BE49-F238E27FC236}">
                <a16:creationId xmlns="" xmlns:a16="http://schemas.microsoft.com/office/drawing/2014/main" id="{29AB0466-5F70-4A96-A6D5-82954BA5694A}"/>
              </a:ext>
            </a:extLst>
          </p:cNvPr>
          <p:cNvSpPr/>
          <p:nvPr/>
        </p:nvSpPr>
        <p:spPr>
          <a:xfrm>
            <a:off x="11627" y="-1"/>
            <a:ext cx="12192000" cy="6844919"/>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圆角 4">
            <a:extLst>
              <a:ext uri="{FF2B5EF4-FFF2-40B4-BE49-F238E27FC236}">
                <a16:creationId xmlns="" xmlns:a16="http://schemas.microsoft.com/office/drawing/2014/main" id="{9A89ACBC-6C05-4F13-9B9D-B01AF4021108}"/>
              </a:ext>
            </a:extLst>
          </p:cNvPr>
          <p:cNvSpPr/>
          <p:nvPr/>
        </p:nvSpPr>
        <p:spPr>
          <a:xfrm>
            <a:off x="1646895" y="1322387"/>
            <a:ext cx="8868167" cy="4056894"/>
          </a:xfrm>
          <a:prstGeom prst="roundRect">
            <a:avLst>
              <a:gd name="adj" fmla="val 3002"/>
            </a:avLst>
          </a:prstGeom>
          <a:solidFill>
            <a:schemeClr val="bg1"/>
          </a:solidFill>
          <a:ln>
            <a:noFill/>
          </a:ln>
          <a:effectLst>
            <a:outerShdw blurRad="165100" dist="139700" dir="2700000" sx="101000" sy="101000" algn="tl" rotWithShape="0">
              <a:srgbClr val="240448">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a:extLst>
              <a:ext uri="{FF2B5EF4-FFF2-40B4-BE49-F238E27FC236}">
                <a16:creationId xmlns="" xmlns:a16="http://schemas.microsoft.com/office/drawing/2014/main" id="{EAA84135-D613-435B-8F34-098C933551B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30515" y="241103"/>
            <a:ext cx="2183622" cy="980586"/>
          </a:xfrm>
          <a:prstGeom prst="rect">
            <a:avLst/>
          </a:prstGeom>
        </p:spPr>
      </p:pic>
      <p:sp>
        <p:nvSpPr>
          <p:cNvPr id="12" name="文本框 11">
            <a:extLst>
              <a:ext uri="{FF2B5EF4-FFF2-40B4-BE49-F238E27FC236}">
                <a16:creationId xmlns="" xmlns:a16="http://schemas.microsoft.com/office/drawing/2014/main" id="{AE482DBF-D6B7-496E-B634-5A2CCB2886DB}"/>
              </a:ext>
            </a:extLst>
          </p:cNvPr>
          <p:cNvSpPr txBox="1"/>
          <p:nvPr/>
        </p:nvSpPr>
        <p:spPr>
          <a:xfrm>
            <a:off x="1805214" y="1565434"/>
            <a:ext cx="8581572" cy="1306063"/>
          </a:xfrm>
          <a:prstGeom prst="rect">
            <a:avLst/>
          </a:prstGeom>
          <a:noFill/>
        </p:spPr>
        <p:txBody>
          <a:bodyPr wrap="square" rtlCol="0">
            <a:spAutoFit/>
          </a:bodyPr>
          <a:lstStyle/>
          <a:p>
            <a:pPr algn="ctr">
              <a:lnSpc>
                <a:spcPct val="130000"/>
              </a:lnSpc>
            </a:pPr>
            <a:r>
              <a:rPr lang="en-US" altLang="zh-CN" sz="6600" b="1" dirty="0">
                <a:solidFill>
                  <a:schemeClr val="accent1"/>
                </a:solidFill>
              </a:rPr>
              <a:t>EDUCATION COMPANY </a:t>
            </a:r>
          </a:p>
        </p:txBody>
      </p:sp>
      <p:sp>
        <p:nvSpPr>
          <p:cNvPr id="14" name="矩形: 圆角 13">
            <a:extLst>
              <a:ext uri="{FF2B5EF4-FFF2-40B4-BE49-F238E27FC236}">
                <a16:creationId xmlns="" xmlns:a16="http://schemas.microsoft.com/office/drawing/2014/main" id="{8ABE6B75-1590-4A13-B6FE-778A342AC112}"/>
              </a:ext>
            </a:extLst>
          </p:cNvPr>
          <p:cNvSpPr/>
          <p:nvPr/>
        </p:nvSpPr>
        <p:spPr>
          <a:xfrm>
            <a:off x="3708584" y="4258218"/>
            <a:ext cx="4669337" cy="548389"/>
          </a:xfrm>
          <a:prstGeom prst="roundRect">
            <a:avLst>
              <a:gd name="adj" fmla="val 95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 xmlns:a16="http://schemas.microsoft.com/office/drawing/2014/main" id="{BD684014-5FAD-4756-BCE1-020CD93090ED}"/>
              </a:ext>
            </a:extLst>
          </p:cNvPr>
          <p:cNvSpPr txBox="1"/>
          <p:nvPr/>
        </p:nvSpPr>
        <p:spPr>
          <a:xfrm>
            <a:off x="4029355" y="4105588"/>
            <a:ext cx="4133289" cy="754374"/>
          </a:xfrm>
          <a:prstGeom prst="rect">
            <a:avLst/>
          </a:prstGeom>
          <a:noFill/>
        </p:spPr>
        <p:txBody>
          <a:bodyPr wrap="square" rtlCol="0">
            <a:spAutoFit/>
          </a:bodyPr>
          <a:lstStyle/>
          <a:p>
            <a:pPr algn="ctr">
              <a:lnSpc>
                <a:spcPct val="130000"/>
              </a:lnSpc>
            </a:pPr>
            <a:r>
              <a:rPr lang="en-US" altLang="zh-CN" sz="3600" b="1" dirty="0">
                <a:solidFill>
                  <a:schemeClr val="bg1"/>
                </a:solidFill>
              </a:rPr>
              <a:t>INTERNAL TRAINING</a:t>
            </a:r>
            <a:endParaRPr lang="zh-CN" altLang="en-US" sz="3600" b="1" dirty="0">
              <a:solidFill>
                <a:schemeClr val="bg1"/>
              </a:solidFill>
            </a:endParaRPr>
          </a:p>
        </p:txBody>
      </p:sp>
      <p:sp>
        <p:nvSpPr>
          <p:cNvPr id="16" name="文本框 15">
            <a:extLst>
              <a:ext uri="{FF2B5EF4-FFF2-40B4-BE49-F238E27FC236}">
                <a16:creationId xmlns="" xmlns:a16="http://schemas.microsoft.com/office/drawing/2014/main" id="{0F244592-1E0E-4644-96E2-7DD0B6A51893}"/>
              </a:ext>
            </a:extLst>
          </p:cNvPr>
          <p:cNvSpPr txBox="1"/>
          <p:nvPr/>
        </p:nvSpPr>
        <p:spPr>
          <a:xfrm>
            <a:off x="2503585" y="2765246"/>
            <a:ext cx="7079333" cy="1195712"/>
          </a:xfrm>
          <a:prstGeom prst="rect">
            <a:avLst/>
          </a:prstGeom>
          <a:noFill/>
        </p:spPr>
        <p:txBody>
          <a:bodyPr wrap="square" rtlCol="0">
            <a:spAutoFit/>
          </a:bodyPr>
          <a:lstStyle>
            <a:defPPr>
              <a:defRPr lang="zh-CN"/>
            </a:defPPr>
            <a:lvl1pPr algn="ctr">
              <a:lnSpc>
                <a:spcPct val="130000"/>
              </a:lnSpc>
              <a:defRPr sz="6600" b="1">
                <a:gradFill>
                  <a:gsLst>
                    <a:gs pos="0">
                      <a:schemeClr val="accent1"/>
                    </a:gs>
                    <a:gs pos="100000">
                      <a:schemeClr val="accent1">
                        <a:lumMod val="60000"/>
                        <a:lumOff val="40000"/>
                      </a:schemeClr>
                    </a:gs>
                  </a:gsLst>
                  <a:lin ang="5400000" scaled="0"/>
                </a:gradFill>
              </a:defRPr>
            </a:lvl1pPr>
          </a:lstStyle>
          <a:p>
            <a:r>
              <a:rPr lang="zh-CN" altLang="en-US" sz="6000" dirty="0">
                <a:solidFill>
                  <a:schemeClr val="accent1"/>
                </a:solidFill>
              </a:rPr>
              <a:t>COURSE PROMOTION</a:t>
            </a:r>
          </a:p>
        </p:txBody>
      </p:sp>
    </p:spTree>
    <p:extLst>
      <p:ext uri="{BB962C8B-B14F-4D97-AF65-F5344CB8AC3E}">
        <p14:creationId xmlns:p14="http://schemas.microsoft.com/office/powerpoint/2010/main" val="2141475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 xmlns:a16="http://schemas.microsoft.com/office/drawing/2014/main" id="{A7B1DFB7-B828-4CB4-8D69-7D8FD1DA7E35}"/>
              </a:ext>
            </a:extLst>
          </p:cNvPr>
          <p:cNvCxnSpPr>
            <a:cxnSpLocks/>
            <a:stCxn id="26" idx="0"/>
            <a:endCxn id="25" idx="0"/>
          </p:cNvCxnSpPr>
          <p:nvPr/>
        </p:nvCxnSpPr>
        <p:spPr>
          <a:xfrm flipV="1">
            <a:off x="6096002" y="3759337"/>
            <a:ext cx="0" cy="1681133"/>
          </a:xfrm>
          <a:prstGeom prst="line">
            <a:avLst/>
          </a:prstGeom>
          <a:ln w="12700">
            <a:solidFill>
              <a:srgbClr val="2C373D"/>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 xmlns:a16="http://schemas.microsoft.com/office/drawing/2014/main" id="{BC61D8B5-0372-4702-81EF-C1E427465768}"/>
              </a:ext>
            </a:extLst>
          </p:cNvPr>
          <p:cNvCxnSpPr>
            <a:cxnSpLocks/>
          </p:cNvCxnSpPr>
          <p:nvPr/>
        </p:nvCxnSpPr>
        <p:spPr>
          <a:xfrm flipV="1">
            <a:off x="6096000" y="5584259"/>
            <a:ext cx="0" cy="1273741"/>
          </a:xfrm>
          <a:prstGeom prst="line">
            <a:avLst/>
          </a:prstGeom>
          <a:ln w="12700">
            <a:solidFill>
              <a:srgbClr val="2C373D"/>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C81A6492-1786-472E-B95A-6D9A88F4B247}"/>
              </a:ext>
            </a:extLst>
          </p:cNvPr>
          <p:cNvCxnSpPr>
            <a:cxnSpLocks/>
            <a:stCxn id="24" idx="0"/>
          </p:cNvCxnSpPr>
          <p:nvPr/>
        </p:nvCxnSpPr>
        <p:spPr>
          <a:xfrm flipV="1">
            <a:off x="6096001" y="-1163"/>
            <a:ext cx="0" cy="2004340"/>
          </a:xfrm>
          <a:prstGeom prst="line">
            <a:avLst/>
          </a:prstGeom>
          <a:ln w="12700">
            <a:solidFill>
              <a:srgbClr val="2C373D"/>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95A4F29B-A53C-4419-81D0-779E820EE1A7}"/>
              </a:ext>
            </a:extLst>
          </p:cNvPr>
          <p:cNvCxnSpPr>
            <a:cxnSpLocks/>
            <a:stCxn id="25" idx="0"/>
            <a:endCxn id="24" idx="2"/>
          </p:cNvCxnSpPr>
          <p:nvPr/>
        </p:nvCxnSpPr>
        <p:spPr>
          <a:xfrm flipH="1" flipV="1">
            <a:off x="6096001" y="2290756"/>
            <a:ext cx="1" cy="1468581"/>
          </a:xfrm>
          <a:prstGeom prst="line">
            <a:avLst/>
          </a:prstGeom>
          <a:ln w="12700">
            <a:solidFill>
              <a:srgbClr val="2C373D"/>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 xmlns:a16="http://schemas.microsoft.com/office/drawing/2014/main" id="{02519322-DC19-45D0-9D55-699AAC605247}"/>
              </a:ext>
            </a:extLst>
          </p:cNvPr>
          <p:cNvSpPr/>
          <p:nvPr/>
        </p:nvSpPr>
        <p:spPr>
          <a:xfrm rot="5400000">
            <a:off x="3152222" y="2141280"/>
            <a:ext cx="1534978" cy="3342931"/>
          </a:xfrm>
          <a:prstGeom prst="rect">
            <a:avLst/>
          </a:prstGeom>
          <a:solidFill>
            <a:schemeClr val="bg1"/>
          </a:solidFill>
          <a:ln>
            <a:noFill/>
          </a:ln>
          <a:effectLst>
            <a:outerShdw blurRad="444500" dist="38100" dir="5400000" sx="110000" sy="110000" algn="t" rotWithShape="0">
              <a:schemeClr val="tx1">
                <a:lumMod val="85000"/>
                <a:lumOff val="1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endParaRPr>
          </a:p>
        </p:txBody>
      </p:sp>
      <p:sp>
        <p:nvSpPr>
          <p:cNvPr id="13" name="Rectangle 12">
            <a:extLst>
              <a:ext uri="{FF2B5EF4-FFF2-40B4-BE49-F238E27FC236}">
                <a16:creationId xmlns="" xmlns:a16="http://schemas.microsoft.com/office/drawing/2014/main" id="{0BA7E1BA-D3B9-4613-9B63-30B8CCF72BB3}"/>
              </a:ext>
            </a:extLst>
          </p:cNvPr>
          <p:cNvSpPr/>
          <p:nvPr/>
        </p:nvSpPr>
        <p:spPr>
          <a:xfrm rot="16200000" flipV="1">
            <a:off x="4800825" y="3789884"/>
            <a:ext cx="1534978"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4" name="Rectangle 13">
            <a:extLst>
              <a:ext uri="{FF2B5EF4-FFF2-40B4-BE49-F238E27FC236}">
                <a16:creationId xmlns="" xmlns:a16="http://schemas.microsoft.com/office/drawing/2014/main" id="{93015D28-0306-40F0-9767-9CEDE84A44F7}"/>
              </a:ext>
            </a:extLst>
          </p:cNvPr>
          <p:cNvSpPr/>
          <p:nvPr/>
        </p:nvSpPr>
        <p:spPr>
          <a:xfrm rot="5400000">
            <a:off x="7504802" y="475502"/>
            <a:ext cx="1534978" cy="3342931"/>
          </a:xfrm>
          <a:prstGeom prst="rect">
            <a:avLst/>
          </a:prstGeom>
          <a:solidFill>
            <a:schemeClr val="bg1"/>
          </a:solidFill>
          <a:ln>
            <a:noFill/>
          </a:ln>
          <a:effectLst>
            <a:outerShdw blurRad="444500" dist="38100" dir="5400000" sx="110000" sy="110000" algn="t" rotWithShape="0">
              <a:schemeClr val="tx1">
                <a:lumMod val="85000"/>
                <a:lumOff val="1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endParaRPr>
          </a:p>
        </p:txBody>
      </p:sp>
      <p:sp>
        <p:nvSpPr>
          <p:cNvPr id="21" name="Rectangle 20">
            <a:extLst>
              <a:ext uri="{FF2B5EF4-FFF2-40B4-BE49-F238E27FC236}">
                <a16:creationId xmlns="" xmlns:a16="http://schemas.microsoft.com/office/drawing/2014/main" id="{3B9E9E8E-C04E-416E-BF2B-D7F3441C006D}"/>
              </a:ext>
            </a:extLst>
          </p:cNvPr>
          <p:cNvSpPr/>
          <p:nvPr/>
        </p:nvSpPr>
        <p:spPr>
          <a:xfrm rot="5400000">
            <a:off x="7504800" y="3807057"/>
            <a:ext cx="1534978" cy="3342931"/>
          </a:xfrm>
          <a:prstGeom prst="rect">
            <a:avLst/>
          </a:prstGeom>
          <a:solidFill>
            <a:schemeClr val="bg1"/>
          </a:solidFill>
          <a:ln>
            <a:noFill/>
          </a:ln>
          <a:effectLst>
            <a:outerShdw blurRad="444500" dist="38100" dir="5400000" sx="110000" sy="110000" algn="t" rotWithShape="0">
              <a:schemeClr val="tx1">
                <a:lumMod val="85000"/>
                <a:lumOff val="1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prstClr val="white"/>
              </a:solidFill>
            </a:endParaRPr>
          </a:p>
        </p:txBody>
      </p:sp>
      <p:sp>
        <p:nvSpPr>
          <p:cNvPr id="24" name="2015">
            <a:extLst>
              <a:ext uri="{FF2B5EF4-FFF2-40B4-BE49-F238E27FC236}">
                <a16:creationId xmlns="" xmlns:a16="http://schemas.microsoft.com/office/drawing/2014/main" id="{E74FD85E-CEF4-4B2D-9BCA-8DF0E55C8A82}"/>
              </a:ext>
            </a:extLst>
          </p:cNvPr>
          <p:cNvSpPr txBox="1"/>
          <p:nvPr/>
        </p:nvSpPr>
        <p:spPr>
          <a:xfrm>
            <a:off x="5942112" y="2003177"/>
            <a:ext cx="307778" cy="287579"/>
          </a:xfrm>
          <a:prstGeom prst="rect">
            <a:avLst/>
          </a:prstGeom>
          <a:solidFill>
            <a:schemeClr val="accent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1750" tIns="31750" rIns="31750" bIns="68580" anchor="ctr">
            <a:spAutoFit/>
          </a:bodyPr>
          <a:lstStyle>
            <a:lvl1pPr>
              <a:lnSpc>
                <a:spcPct val="150000"/>
              </a:lnSpc>
              <a:defRPr sz="1800">
                <a:solidFill>
                  <a:srgbClr val="F6F8FF"/>
                </a:solidFill>
                <a:latin typeface="Aileron Bold"/>
                <a:ea typeface="Aileron Bold"/>
                <a:cs typeface="Aileron Bold"/>
                <a:sym typeface="Aileron"/>
              </a:defRPr>
            </a:lvl1pPr>
          </a:lstStyle>
          <a:p>
            <a:pPr algn="ctr" defTabSz="412750" hangingPunct="0"/>
            <a:r>
              <a:rPr lang="en-US" sz="900" b="1" kern="0" dirty="0">
                <a:latin typeface="+mn-lt"/>
              </a:rPr>
              <a:t>20XX</a:t>
            </a:r>
            <a:endParaRPr sz="900" b="1" kern="0" dirty="0">
              <a:latin typeface="+mn-lt"/>
            </a:endParaRPr>
          </a:p>
        </p:txBody>
      </p:sp>
      <p:sp>
        <p:nvSpPr>
          <p:cNvPr id="25" name="2015">
            <a:extLst>
              <a:ext uri="{FF2B5EF4-FFF2-40B4-BE49-F238E27FC236}">
                <a16:creationId xmlns="" xmlns:a16="http://schemas.microsoft.com/office/drawing/2014/main" id="{0475E70B-01EB-48BC-8A4C-355F7823F8C2}"/>
              </a:ext>
            </a:extLst>
          </p:cNvPr>
          <p:cNvSpPr txBox="1"/>
          <p:nvPr/>
        </p:nvSpPr>
        <p:spPr>
          <a:xfrm>
            <a:off x="5942113" y="3759337"/>
            <a:ext cx="307778" cy="287579"/>
          </a:xfrm>
          <a:prstGeom prst="rect">
            <a:avLst/>
          </a:prstGeom>
          <a:solidFill>
            <a:schemeClr val="accent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1750" tIns="31750" rIns="31750" bIns="68580" anchor="ctr">
            <a:spAutoFit/>
          </a:bodyPr>
          <a:lstStyle>
            <a:lvl1pPr>
              <a:lnSpc>
                <a:spcPct val="150000"/>
              </a:lnSpc>
              <a:defRPr sz="1800">
                <a:solidFill>
                  <a:srgbClr val="F6F8FF"/>
                </a:solidFill>
                <a:latin typeface="Aileron Bold"/>
                <a:ea typeface="Aileron Bold"/>
                <a:cs typeface="Aileron Bold"/>
                <a:sym typeface="Aileron"/>
              </a:defRPr>
            </a:lvl1pPr>
          </a:lstStyle>
          <a:p>
            <a:pPr algn="ctr" defTabSz="412750" hangingPunct="0"/>
            <a:r>
              <a:rPr lang="en-US" sz="900" b="1" kern="0" dirty="0">
                <a:latin typeface="+mn-lt"/>
              </a:rPr>
              <a:t>20XX</a:t>
            </a:r>
            <a:endParaRPr sz="900" b="1" kern="0" dirty="0">
              <a:latin typeface="+mn-lt"/>
            </a:endParaRPr>
          </a:p>
        </p:txBody>
      </p:sp>
      <p:sp>
        <p:nvSpPr>
          <p:cNvPr id="26" name="2015">
            <a:extLst>
              <a:ext uri="{FF2B5EF4-FFF2-40B4-BE49-F238E27FC236}">
                <a16:creationId xmlns="" xmlns:a16="http://schemas.microsoft.com/office/drawing/2014/main" id="{A9C0FAFC-D6A6-46BF-98B4-066069A350B1}"/>
              </a:ext>
            </a:extLst>
          </p:cNvPr>
          <p:cNvSpPr txBox="1"/>
          <p:nvPr/>
        </p:nvSpPr>
        <p:spPr>
          <a:xfrm>
            <a:off x="5942113" y="5440470"/>
            <a:ext cx="307778" cy="287579"/>
          </a:xfrm>
          <a:prstGeom prst="rect">
            <a:avLst/>
          </a:prstGeom>
          <a:solidFill>
            <a:schemeClr val="accent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1750" tIns="31750" rIns="31750" bIns="68580" anchor="ctr">
            <a:spAutoFit/>
          </a:bodyPr>
          <a:lstStyle>
            <a:lvl1pPr>
              <a:lnSpc>
                <a:spcPct val="150000"/>
              </a:lnSpc>
              <a:defRPr sz="1800">
                <a:solidFill>
                  <a:srgbClr val="F6F8FF"/>
                </a:solidFill>
                <a:latin typeface="Aileron Bold"/>
                <a:ea typeface="Aileron Bold"/>
                <a:cs typeface="Aileron Bold"/>
                <a:sym typeface="Aileron"/>
              </a:defRPr>
            </a:lvl1pPr>
          </a:lstStyle>
          <a:p>
            <a:pPr algn="ctr" defTabSz="412750" hangingPunct="0"/>
            <a:r>
              <a:rPr lang="en-US" sz="900" b="1" kern="0" dirty="0">
                <a:latin typeface="+mn-lt"/>
              </a:rPr>
              <a:t>20XX</a:t>
            </a:r>
            <a:endParaRPr sz="900" b="1" kern="0" dirty="0">
              <a:latin typeface="+mn-lt"/>
            </a:endParaRPr>
          </a:p>
        </p:txBody>
      </p:sp>
      <p:pic>
        <p:nvPicPr>
          <p:cNvPr id="27" name="图片 26">
            <a:extLst>
              <a:ext uri="{FF2B5EF4-FFF2-40B4-BE49-F238E27FC236}">
                <a16:creationId xmlns="" xmlns:a16="http://schemas.microsoft.com/office/drawing/2014/main" id="{F540D7D3-1BE7-43DB-9780-64D80B88142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28" name="文本框 27">
            <a:extLst>
              <a:ext uri="{FF2B5EF4-FFF2-40B4-BE49-F238E27FC236}">
                <a16:creationId xmlns="" xmlns:a16="http://schemas.microsoft.com/office/drawing/2014/main" id="{259267BF-0A6C-428E-A41E-9D6C9E3F4E63}"/>
              </a:ext>
            </a:extLst>
          </p:cNvPr>
          <p:cNvSpPr txBox="1"/>
          <p:nvPr/>
        </p:nvSpPr>
        <p:spPr>
          <a:xfrm>
            <a:off x="675693" y="482834"/>
            <a:ext cx="2357794" cy="1200329"/>
          </a:xfrm>
          <a:prstGeom prst="rect">
            <a:avLst/>
          </a:prstGeom>
          <a:noFill/>
        </p:spPr>
        <p:txBody>
          <a:bodyPr wrap="square" rtlCol="0">
            <a:spAutoFit/>
          </a:bodyPr>
          <a:lstStyle/>
          <a:p>
            <a:r>
              <a:rPr lang="en-US" altLang="zh-CN" sz="3600" b="1" dirty="0"/>
              <a:t>The</a:t>
            </a:r>
          </a:p>
          <a:p>
            <a:r>
              <a:rPr lang="en-US" altLang="zh-CN" sz="3600" b="1" dirty="0">
                <a:solidFill>
                  <a:schemeClr val="accent1"/>
                </a:solidFill>
              </a:rPr>
              <a:t>Timeline</a:t>
            </a:r>
          </a:p>
        </p:txBody>
      </p:sp>
      <p:sp>
        <p:nvSpPr>
          <p:cNvPr id="29" name="文本框 28">
            <a:extLst>
              <a:ext uri="{FF2B5EF4-FFF2-40B4-BE49-F238E27FC236}">
                <a16:creationId xmlns="" xmlns:a16="http://schemas.microsoft.com/office/drawing/2014/main" id="{AF1C6AE9-9029-4DFF-9127-F5D6D9943F8A}"/>
              </a:ext>
            </a:extLst>
          </p:cNvPr>
          <p:cNvSpPr txBox="1"/>
          <p:nvPr/>
        </p:nvSpPr>
        <p:spPr>
          <a:xfrm>
            <a:off x="6657628" y="1483108"/>
            <a:ext cx="2069136" cy="400110"/>
          </a:xfrm>
          <a:prstGeom prst="rect">
            <a:avLst/>
          </a:prstGeom>
          <a:noFill/>
        </p:spPr>
        <p:txBody>
          <a:bodyPr wrap="square">
            <a:spAutoFit/>
          </a:bodyPr>
          <a:lstStyle>
            <a:defPPr>
              <a:defRPr lang="zh-CN"/>
            </a:defPPr>
            <a:lvl1pPr>
              <a:defRPr sz="2000" b="1" i="0">
                <a:solidFill>
                  <a:srgbClr val="202124"/>
                </a:solidFill>
                <a:effectLst/>
                <a:latin typeface="arial" panose="020B0604020202020204" pitchFamily="34" charset="0"/>
              </a:defRPr>
            </a:lvl1pPr>
          </a:lstStyle>
          <a:p>
            <a:r>
              <a:rPr lang="en-US" altLang="zh-CN" dirty="0">
                <a:latin typeface="+mn-lt"/>
              </a:rPr>
              <a:t>New enterprise</a:t>
            </a:r>
            <a:endParaRPr lang="zh-CN" altLang="en-US" dirty="0">
              <a:latin typeface="+mn-lt"/>
            </a:endParaRPr>
          </a:p>
        </p:txBody>
      </p:sp>
      <p:sp>
        <p:nvSpPr>
          <p:cNvPr id="32" name="文本框 31">
            <a:extLst>
              <a:ext uri="{FF2B5EF4-FFF2-40B4-BE49-F238E27FC236}">
                <a16:creationId xmlns="" xmlns:a16="http://schemas.microsoft.com/office/drawing/2014/main" id="{0DDAD84E-E06C-4D52-B718-5CF050ED0E96}"/>
              </a:ext>
            </a:extLst>
          </p:cNvPr>
          <p:cNvSpPr txBox="1"/>
          <p:nvPr/>
        </p:nvSpPr>
        <p:spPr>
          <a:xfrm>
            <a:off x="6657628" y="1844836"/>
            <a:ext cx="3401103" cy="1026691"/>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To become a new type of enterprise with the most development potential in Beijing.</a:t>
            </a:r>
            <a:endParaRPr lang="zh-CN" altLang="en-US" dirty="0"/>
          </a:p>
        </p:txBody>
      </p:sp>
      <p:sp>
        <p:nvSpPr>
          <p:cNvPr id="33" name="文本框 32">
            <a:extLst>
              <a:ext uri="{FF2B5EF4-FFF2-40B4-BE49-F238E27FC236}">
                <a16:creationId xmlns="" xmlns:a16="http://schemas.microsoft.com/office/drawing/2014/main" id="{8426EBCD-8DA8-4A5C-A6FB-D5C25C89E2E8}"/>
              </a:ext>
            </a:extLst>
          </p:cNvPr>
          <p:cNvSpPr txBox="1"/>
          <p:nvPr/>
        </p:nvSpPr>
        <p:spPr>
          <a:xfrm>
            <a:off x="2426435" y="3151282"/>
            <a:ext cx="2407322" cy="400110"/>
          </a:xfrm>
          <a:prstGeom prst="rect">
            <a:avLst/>
          </a:prstGeom>
          <a:noFill/>
        </p:spPr>
        <p:txBody>
          <a:bodyPr wrap="square">
            <a:spAutoFit/>
          </a:bodyPr>
          <a:lstStyle>
            <a:defPPr>
              <a:defRPr lang="zh-CN"/>
            </a:defPPr>
            <a:lvl1pPr>
              <a:defRPr sz="2000" b="1" i="0">
                <a:solidFill>
                  <a:srgbClr val="202124"/>
                </a:solidFill>
                <a:effectLst/>
              </a:defRPr>
            </a:lvl1pPr>
          </a:lstStyle>
          <a:p>
            <a:r>
              <a:rPr lang="en-US" altLang="zh-CN" dirty="0"/>
              <a:t>Advanced enterprise</a:t>
            </a:r>
            <a:endParaRPr lang="zh-CN" altLang="en-US" dirty="0"/>
          </a:p>
        </p:txBody>
      </p:sp>
      <p:sp>
        <p:nvSpPr>
          <p:cNvPr id="34" name="文本框 33">
            <a:extLst>
              <a:ext uri="{FF2B5EF4-FFF2-40B4-BE49-F238E27FC236}">
                <a16:creationId xmlns="" xmlns:a16="http://schemas.microsoft.com/office/drawing/2014/main" id="{CAD34F69-AFF1-446D-B7F7-2C7E97486B81}"/>
              </a:ext>
            </a:extLst>
          </p:cNvPr>
          <p:cNvSpPr txBox="1"/>
          <p:nvPr/>
        </p:nvSpPr>
        <p:spPr>
          <a:xfrm>
            <a:off x="2426435" y="3500233"/>
            <a:ext cx="2832269" cy="1026691"/>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Recognized as an advanced enterprise for two consecutive years.</a:t>
            </a:r>
            <a:endParaRPr lang="zh-CN" altLang="en-US" dirty="0"/>
          </a:p>
        </p:txBody>
      </p:sp>
      <p:sp>
        <p:nvSpPr>
          <p:cNvPr id="35" name="文本框 34">
            <a:extLst>
              <a:ext uri="{FF2B5EF4-FFF2-40B4-BE49-F238E27FC236}">
                <a16:creationId xmlns="" xmlns:a16="http://schemas.microsoft.com/office/drawing/2014/main" id="{BDA9B91A-9E03-4D82-8DAC-9063FBB7A4FB}"/>
              </a:ext>
            </a:extLst>
          </p:cNvPr>
          <p:cNvSpPr txBox="1"/>
          <p:nvPr/>
        </p:nvSpPr>
        <p:spPr>
          <a:xfrm>
            <a:off x="6823651" y="4974782"/>
            <a:ext cx="1035736" cy="400110"/>
          </a:xfrm>
          <a:prstGeom prst="rect">
            <a:avLst/>
          </a:prstGeom>
          <a:noFill/>
        </p:spPr>
        <p:txBody>
          <a:bodyPr wrap="square">
            <a:spAutoFit/>
          </a:bodyPr>
          <a:lstStyle>
            <a:defPPr>
              <a:defRPr lang="zh-CN"/>
            </a:defPPr>
            <a:lvl1pPr>
              <a:defRPr sz="2000" b="1" i="0">
                <a:solidFill>
                  <a:srgbClr val="202124"/>
                </a:solidFill>
                <a:effectLst/>
              </a:defRPr>
            </a:lvl1pPr>
          </a:lstStyle>
          <a:p>
            <a:r>
              <a:rPr lang="en-US" altLang="zh-CN" dirty="0"/>
              <a:t>Partner</a:t>
            </a:r>
            <a:endParaRPr lang="zh-CN" altLang="en-US" dirty="0"/>
          </a:p>
        </p:txBody>
      </p:sp>
      <p:sp>
        <p:nvSpPr>
          <p:cNvPr id="37" name="文本框 36">
            <a:extLst>
              <a:ext uri="{FF2B5EF4-FFF2-40B4-BE49-F238E27FC236}">
                <a16:creationId xmlns="" xmlns:a16="http://schemas.microsoft.com/office/drawing/2014/main" id="{38044FEC-C105-45B4-B60D-0AA8329599A2}"/>
              </a:ext>
            </a:extLst>
          </p:cNvPr>
          <p:cNvSpPr txBox="1"/>
          <p:nvPr/>
        </p:nvSpPr>
        <p:spPr>
          <a:xfrm>
            <a:off x="6823651" y="5260200"/>
            <a:ext cx="3235080"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Become a partner of European operators.</a:t>
            </a:r>
            <a:endParaRPr lang="zh-CN" altLang="en-US" dirty="0"/>
          </a:p>
        </p:txBody>
      </p:sp>
    </p:spTree>
    <p:extLst>
      <p:ext uri="{BB962C8B-B14F-4D97-AF65-F5344CB8AC3E}">
        <p14:creationId xmlns:p14="http://schemas.microsoft.com/office/powerpoint/2010/main" val="3793420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砖墙上&#10;&#10;中度可信度描述已自动生成">
            <a:extLst>
              <a:ext uri="{FF2B5EF4-FFF2-40B4-BE49-F238E27FC236}">
                <a16:creationId xmlns="" xmlns:a16="http://schemas.microsoft.com/office/drawing/2014/main" id="{FC8E353D-BFA7-44A6-B872-4D5AAA8E749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7225" b="10312"/>
          <a:stretch>
            <a:fillRect/>
          </a:stretch>
        </p:blipFill>
        <p:spPr>
          <a:xfrm>
            <a:off x="594659" y="443594"/>
            <a:ext cx="10973454" cy="5970814"/>
          </a:xfrm>
          <a:custGeom>
            <a:avLst/>
            <a:gdLst>
              <a:gd name="connsiteX0" fmla="*/ 0 w 9695538"/>
              <a:gd name="connsiteY0" fmla="*/ 0 h 5330176"/>
              <a:gd name="connsiteX1" fmla="*/ 9695538 w 9695538"/>
              <a:gd name="connsiteY1" fmla="*/ 0 h 5330176"/>
              <a:gd name="connsiteX2" fmla="*/ 9695538 w 9695538"/>
              <a:gd name="connsiteY2" fmla="*/ 5330176 h 5330176"/>
              <a:gd name="connsiteX3" fmla="*/ 0 w 9695538"/>
              <a:gd name="connsiteY3" fmla="*/ 5330176 h 5330176"/>
            </a:gdLst>
            <a:ahLst/>
            <a:cxnLst>
              <a:cxn ang="0">
                <a:pos x="connsiteX0" y="connsiteY0"/>
              </a:cxn>
              <a:cxn ang="0">
                <a:pos x="connsiteX1" y="connsiteY1"/>
              </a:cxn>
              <a:cxn ang="0">
                <a:pos x="connsiteX2" y="connsiteY2"/>
              </a:cxn>
              <a:cxn ang="0">
                <a:pos x="connsiteX3" y="connsiteY3"/>
              </a:cxn>
            </a:cxnLst>
            <a:rect l="l" t="t" r="r" b="b"/>
            <a:pathLst>
              <a:path w="9695538" h="5330176">
                <a:moveTo>
                  <a:pt x="0" y="0"/>
                </a:moveTo>
                <a:lnTo>
                  <a:pt x="9695538" y="0"/>
                </a:lnTo>
                <a:lnTo>
                  <a:pt x="9695538" y="5330176"/>
                </a:lnTo>
                <a:lnTo>
                  <a:pt x="0" y="5330176"/>
                </a:lnTo>
                <a:close/>
              </a:path>
            </a:pathLst>
          </a:custGeom>
        </p:spPr>
      </p:pic>
      <p:sp>
        <p:nvSpPr>
          <p:cNvPr id="14" name="矩形 13">
            <a:extLst>
              <a:ext uri="{FF2B5EF4-FFF2-40B4-BE49-F238E27FC236}">
                <a16:creationId xmlns="" xmlns:a16="http://schemas.microsoft.com/office/drawing/2014/main" id="{D2EA2EE7-A4A7-45E0-8AE7-4D04103639EF}"/>
              </a:ext>
            </a:extLst>
          </p:cNvPr>
          <p:cNvSpPr/>
          <p:nvPr/>
        </p:nvSpPr>
        <p:spPr>
          <a:xfrm>
            <a:off x="594659" y="443592"/>
            <a:ext cx="10973453" cy="5970815"/>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 xmlns:a16="http://schemas.microsoft.com/office/drawing/2014/main" id="{8D53DFFE-0DED-4FDF-87DF-61A153963C36}"/>
              </a:ext>
            </a:extLst>
          </p:cNvPr>
          <p:cNvSpPr txBox="1"/>
          <p:nvPr/>
        </p:nvSpPr>
        <p:spPr>
          <a:xfrm>
            <a:off x="1182916" y="4775704"/>
            <a:ext cx="1429657" cy="1446550"/>
          </a:xfrm>
          <a:prstGeom prst="rect">
            <a:avLst/>
          </a:prstGeom>
          <a:noFill/>
        </p:spPr>
        <p:txBody>
          <a:bodyPr wrap="square" rtlCol="0">
            <a:spAutoFit/>
          </a:bodyPr>
          <a:lstStyle/>
          <a:p>
            <a:r>
              <a:rPr lang="en-US" altLang="zh-CN" sz="8800" b="1" dirty="0">
                <a:solidFill>
                  <a:schemeClr val="bg1"/>
                </a:solidFill>
              </a:rPr>
              <a:t>02</a:t>
            </a:r>
            <a:endParaRPr lang="zh-CN" altLang="en-US" sz="8800" b="1" dirty="0">
              <a:solidFill>
                <a:schemeClr val="bg1"/>
              </a:solidFill>
            </a:endParaRPr>
          </a:p>
        </p:txBody>
      </p:sp>
      <p:pic>
        <p:nvPicPr>
          <p:cNvPr id="17" name="图片 16">
            <a:extLst>
              <a:ext uri="{FF2B5EF4-FFF2-40B4-BE49-F238E27FC236}">
                <a16:creationId xmlns="" xmlns:a16="http://schemas.microsoft.com/office/drawing/2014/main" id="{A33EEFBB-460E-40A6-B861-FA93173E56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89428" y="303930"/>
            <a:ext cx="2638130" cy="1184690"/>
          </a:xfrm>
          <a:prstGeom prst="rect">
            <a:avLst/>
          </a:prstGeom>
        </p:spPr>
      </p:pic>
      <p:sp>
        <p:nvSpPr>
          <p:cNvPr id="18" name="文本框 17">
            <a:extLst>
              <a:ext uri="{FF2B5EF4-FFF2-40B4-BE49-F238E27FC236}">
                <a16:creationId xmlns="" xmlns:a16="http://schemas.microsoft.com/office/drawing/2014/main" id="{D78973E1-5B78-4A01-8EFD-02ED3E49A86F}"/>
              </a:ext>
            </a:extLst>
          </p:cNvPr>
          <p:cNvSpPr txBox="1"/>
          <p:nvPr/>
        </p:nvSpPr>
        <p:spPr>
          <a:xfrm>
            <a:off x="1179315" y="1140016"/>
            <a:ext cx="4084409" cy="1446550"/>
          </a:xfrm>
          <a:prstGeom prst="rect">
            <a:avLst/>
          </a:prstGeom>
          <a:noFill/>
        </p:spPr>
        <p:txBody>
          <a:bodyPr wrap="square" rtlCol="0">
            <a:spAutoFit/>
          </a:bodyPr>
          <a:lstStyle/>
          <a:p>
            <a:r>
              <a:rPr lang="en-US" altLang="zh-CN" sz="4400" b="1" dirty="0">
                <a:solidFill>
                  <a:schemeClr val="bg1"/>
                </a:solidFill>
              </a:rPr>
              <a:t>ABOUT</a:t>
            </a:r>
          </a:p>
          <a:p>
            <a:r>
              <a:rPr lang="en-US" altLang="zh-CN" sz="4400" b="1" dirty="0">
                <a:solidFill>
                  <a:schemeClr val="bg1"/>
                </a:solidFill>
              </a:rPr>
              <a:t>TEAM</a:t>
            </a:r>
            <a:endParaRPr lang="zh-CN" altLang="en-US" sz="4400" b="1" dirty="0">
              <a:solidFill>
                <a:schemeClr val="bg1"/>
              </a:solidFill>
            </a:endParaRPr>
          </a:p>
        </p:txBody>
      </p:sp>
      <p:sp>
        <p:nvSpPr>
          <p:cNvPr id="24" name="任意多边形: 形状 23">
            <a:extLst>
              <a:ext uri="{FF2B5EF4-FFF2-40B4-BE49-F238E27FC236}">
                <a16:creationId xmlns="" xmlns:a16="http://schemas.microsoft.com/office/drawing/2014/main" id="{B6353E53-968A-4B31-8A88-B2946C4480AC}"/>
              </a:ext>
            </a:extLst>
          </p:cNvPr>
          <p:cNvSpPr/>
          <p:nvPr/>
        </p:nvSpPr>
        <p:spPr>
          <a:xfrm>
            <a:off x="14317971" y="5096819"/>
            <a:ext cx="3036213" cy="2917136"/>
          </a:xfrm>
          <a:custGeom>
            <a:avLst/>
            <a:gdLst>
              <a:gd name="connsiteX0" fmla="*/ 2550788 w 3036213"/>
              <a:gd name="connsiteY0" fmla="*/ 0 h 2917136"/>
              <a:gd name="connsiteX1" fmla="*/ 2811591 w 3036213"/>
              <a:gd name="connsiteY1" fmla="*/ 13170 h 2917136"/>
              <a:gd name="connsiteX2" fmla="*/ 3036213 w 3036213"/>
              <a:gd name="connsiteY2" fmla="*/ 47451 h 2917136"/>
              <a:gd name="connsiteX3" fmla="*/ 3036213 w 3036213"/>
              <a:gd name="connsiteY3" fmla="*/ 2917136 h 2917136"/>
              <a:gd name="connsiteX4" fmla="*/ 29278 w 3036213"/>
              <a:gd name="connsiteY4" fmla="*/ 2917136 h 2917136"/>
              <a:gd name="connsiteX5" fmla="*/ 13169 w 3036213"/>
              <a:gd name="connsiteY5" fmla="*/ 2811592 h 2917136"/>
              <a:gd name="connsiteX6" fmla="*/ 0 w 3036213"/>
              <a:gd name="connsiteY6" fmla="*/ 2550788 h 2917136"/>
              <a:gd name="connsiteX7" fmla="*/ 2550788 w 3036213"/>
              <a:gd name="connsiteY7" fmla="*/ 0 h 291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6213" h="2917136">
                <a:moveTo>
                  <a:pt x="2550788" y="0"/>
                </a:moveTo>
                <a:cubicBezTo>
                  <a:pt x="2638835" y="0"/>
                  <a:pt x="2725841" y="4461"/>
                  <a:pt x="2811591" y="13170"/>
                </a:cubicBezTo>
                <a:lnTo>
                  <a:pt x="3036213" y="47451"/>
                </a:lnTo>
                <a:lnTo>
                  <a:pt x="3036213" y="2917136"/>
                </a:lnTo>
                <a:lnTo>
                  <a:pt x="29278" y="2917136"/>
                </a:lnTo>
                <a:lnTo>
                  <a:pt x="13169" y="2811592"/>
                </a:lnTo>
                <a:cubicBezTo>
                  <a:pt x="4461" y="2725841"/>
                  <a:pt x="0" y="2638836"/>
                  <a:pt x="0" y="2550788"/>
                </a:cubicBezTo>
                <a:cubicBezTo>
                  <a:pt x="0" y="1142027"/>
                  <a:pt x="1142027" y="0"/>
                  <a:pt x="2550788" y="0"/>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5" name="矩形 24">
            <a:extLst>
              <a:ext uri="{FF2B5EF4-FFF2-40B4-BE49-F238E27FC236}">
                <a16:creationId xmlns="" xmlns:a16="http://schemas.microsoft.com/office/drawing/2014/main" id="{520FEA14-658B-4D1D-9C2C-38D30721E93E}"/>
              </a:ext>
            </a:extLst>
          </p:cNvPr>
          <p:cNvSpPr/>
          <p:nvPr/>
        </p:nvSpPr>
        <p:spPr>
          <a:xfrm>
            <a:off x="1308099" y="2586567"/>
            <a:ext cx="202456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D82196B8-DEFF-45E4-8AC0-CAFF5C5E3A51}"/>
              </a:ext>
            </a:extLst>
          </p:cNvPr>
          <p:cNvSpPr txBox="1"/>
          <p:nvPr/>
        </p:nvSpPr>
        <p:spPr>
          <a:xfrm>
            <a:off x="1179315" y="2900271"/>
            <a:ext cx="3614381" cy="1503617"/>
          </a:xfrm>
          <a:prstGeom prst="rect">
            <a:avLst/>
          </a:prstGeom>
          <a:noFill/>
        </p:spPr>
        <p:txBody>
          <a:bodyPr wrap="square" rtlCol="0">
            <a:spAutoFit/>
          </a:bodyPr>
          <a:lstStyle>
            <a:defPPr>
              <a:defRPr lang="zh-CN"/>
            </a:defPPr>
            <a:lvl1pPr>
              <a:lnSpc>
                <a:spcPct val="130000"/>
              </a:lnSpc>
              <a:defRPr>
                <a:solidFill>
                  <a:schemeClr val="bg1"/>
                </a:solidFill>
              </a:defRPr>
            </a:lvl1pPr>
          </a:lstStyle>
          <a:p>
            <a:r>
              <a:rPr lang="en-US" altLang="zh-CN" dirty="0"/>
              <a:t>In this part, we will introduce our team members, team characteristics, office environment, and work experience of our team.</a:t>
            </a:r>
            <a:endParaRPr lang="zh-CN" altLang="en-US" dirty="0"/>
          </a:p>
        </p:txBody>
      </p:sp>
    </p:spTree>
    <p:extLst>
      <p:ext uri="{BB962C8B-B14F-4D97-AF65-F5344CB8AC3E}">
        <p14:creationId xmlns:p14="http://schemas.microsoft.com/office/powerpoint/2010/main" val="620247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a:extLst>
              <a:ext uri="{FF2B5EF4-FFF2-40B4-BE49-F238E27FC236}">
                <a16:creationId xmlns="" xmlns:a16="http://schemas.microsoft.com/office/drawing/2014/main" id="{1446BC29-702C-4223-8E34-6C3FAA1FD6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44" name="文本框 43">
            <a:extLst>
              <a:ext uri="{FF2B5EF4-FFF2-40B4-BE49-F238E27FC236}">
                <a16:creationId xmlns="" xmlns:a16="http://schemas.microsoft.com/office/drawing/2014/main" id="{B5067AF5-965C-40ED-B0DC-74FBEFFB35D1}"/>
              </a:ext>
            </a:extLst>
          </p:cNvPr>
          <p:cNvSpPr txBox="1"/>
          <p:nvPr/>
        </p:nvSpPr>
        <p:spPr>
          <a:xfrm>
            <a:off x="614588" y="587117"/>
            <a:ext cx="2357794" cy="1200329"/>
          </a:xfrm>
          <a:prstGeom prst="rect">
            <a:avLst/>
          </a:prstGeom>
          <a:noFill/>
        </p:spPr>
        <p:txBody>
          <a:bodyPr wrap="square" rtlCol="0">
            <a:spAutoFit/>
          </a:bodyPr>
          <a:lstStyle/>
          <a:p>
            <a:r>
              <a:rPr lang="en-US" altLang="zh-CN" sz="3600" b="1" dirty="0"/>
              <a:t>Meet</a:t>
            </a:r>
          </a:p>
          <a:p>
            <a:r>
              <a:rPr lang="en-US" altLang="zh-CN" sz="3600" b="1" dirty="0">
                <a:solidFill>
                  <a:schemeClr val="accent1"/>
                </a:solidFill>
              </a:rPr>
              <a:t>Our team</a:t>
            </a:r>
            <a:endParaRPr lang="en-US" altLang="zh-CN" sz="3600" b="1" dirty="0"/>
          </a:p>
        </p:txBody>
      </p:sp>
      <p:sp>
        <p:nvSpPr>
          <p:cNvPr id="8" name="Rectangle: Rounded Corners 21">
            <a:extLst>
              <a:ext uri="{FF2B5EF4-FFF2-40B4-BE49-F238E27FC236}">
                <a16:creationId xmlns="" xmlns:a16="http://schemas.microsoft.com/office/drawing/2014/main" id="{1C35E2D7-6E26-43FB-948D-322B42F7C021}"/>
              </a:ext>
            </a:extLst>
          </p:cNvPr>
          <p:cNvSpPr/>
          <p:nvPr/>
        </p:nvSpPr>
        <p:spPr>
          <a:xfrm>
            <a:off x="4966288" y="2390037"/>
            <a:ext cx="2259424" cy="3209909"/>
          </a:xfrm>
          <a:prstGeom prst="roundRect">
            <a:avLst>
              <a:gd name="adj" fmla="val 1050"/>
            </a:avLst>
          </a:prstGeom>
          <a:solidFill>
            <a:schemeClr val="bg1"/>
          </a:solidFill>
          <a:ln>
            <a:noFill/>
          </a:ln>
          <a:effectLst>
            <a:outerShdw blurRad="1270000" sx="90000" sy="9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125" dirty="0">
              <a:solidFill>
                <a:srgbClr val="FFFFFF"/>
              </a:solidFill>
            </a:endParaRPr>
          </a:p>
        </p:txBody>
      </p:sp>
      <p:sp>
        <p:nvSpPr>
          <p:cNvPr id="9" name="Rectangle: Top Corners Rounded 22">
            <a:extLst>
              <a:ext uri="{FF2B5EF4-FFF2-40B4-BE49-F238E27FC236}">
                <a16:creationId xmlns="" xmlns:a16="http://schemas.microsoft.com/office/drawing/2014/main" id="{93DFDCAF-A664-426B-B01A-9DCF9A4AC6F3}"/>
              </a:ext>
            </a:extLst>
          </p:cNvPr>
          <p:cNvSpPr/>
          <p:nvPr/>
        </p:nvSpPr>
        <p:spPr>
          <a:xfrm>
            <a:off x="4966288" y="2390036"/>
            <a:ext cx="2259424" cy="33259"/>
          </a:xfrm>
          <a:prstGeom prst="round2SameRect">
            <a:avLst>
              <a:gd name="adj1" fmla="val 50000"/>
              <a:gd name="adj2" fmla="val 0"/>
            </a:avLst>
          </a:prstGeom>
          <a:gradFill>
            <a:gsLst>
              <a:gs pos="0">
                <a:schemeClr val="accent1">
                  <a:lumMod val="60000"/>
                  <a:lumOff val="40000"/>
                </a:schemeClr>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id-ID" sz="1125" dirty="0">
              <a:solidFill>
                <a:srgbClr val="FFFFFF"/>
              </a:solidFill>
            </a:endParaRPr>
          </a:p>
        </p:txBody>
      </p:sp>
      <p:sp>
        <p:nvSpPr>
          <p:cNvPr id="25" name="Rectangle 44">
            <a:extLst>
              <a:ext uri="{FF2B5EF4-FFF2-40B4-BE49-F238E27FC236}">
                <a16:creationId xmlns="" xmlns:a16="http://schemas.microsoft.com/office/drawing/2014/main" id="{7D5F3D3C-E330-4758-A6C9-27AE8BD3C8A4}"/>
              </a:ext>
            </a:extLst>
          </p:cNvPr>
          <p:cNvSpPr/>
          <p:nvPr/>
        </p:nvSpPr>
        <p:spPr>
          <a:xfrm>
            <a:off x="5053137" y="4301405"/>
            <a:ext cx="2085725" cy="400110"/>
          </a:xfrm>
          <a:prstGeom prst="rect">
            <a:avLst/>
          </a:prstGeom>
        </p:spPr>
        <p:txBody>
          <a:bodyPr wrap="square">
            <a:spAutoFit/>
          </a:bodyPr>
          <a:lstStyle/>
          <a:p>
            <a:pPr algn="ctr" defTabSz="285750"/>
            <a:r>
              <a:rPr lang="en-US" altLang="zh-CN" sz="2000" b="1" dirty="0">
                <a:solidFill>
                  <a:schemeClr val="tx1">
                    <a:lumMod val="85000"/>
                    <a:lumOff val="15000"/>
                  </a:schemeClr>
                </a:solidFill>
              </a:rPr>
              <a:t>Linda</a:t>
            </a:r>
            <a:endParaRPr lang="id-ID" altLang="zh-CN" sz="2000" b="1" dirty="0">
              <a:solidFill>
                <a:schemeClr val="tx1">
                  <a:lumMod val="85000"/>
                  <a:lumOff val="15000"/>
                </a:schemeClr>
              </a:solidFill>
            </a:endParaRPr>
          </a:p>
        </p:txBody>
      </p:sp>
      <p:sp>
        <p:nvSpPr>
          <p:cNvPr id="27" name="Freeform 23">
            <a:extLst>
              <a:ext uri="{FF2B5EF4-FFF2-40B4-BE49-F238E27FC236}">
                <a16:creationId xmlns="" xmlns:a16="http://schemas.microsoft.com/office/drawing/2014/main" id="{103E9986-235D-4695-8385-4D2207C7FE9C}"/>
              </a:ext>
            </a:extLst>
          </p:cNvPr>
          <p:cNvSpPr>
            <a:spLocks noEditPoints="1"/>
          </p:cNvSpPr>
          <p:nvPr/>
        </p:nvSpPr>
        <p:spPr bwMode="auto">
          <a:xfrm>
            <a:off x="6026303" y="5200464"/>
            <a:ext cx="143822" cy="143822"/>
          </a:xfrm>
          <a:custGeom>
            <a:avLst/>
            <a:gdLst>
              <a:gd name="T0" fmla="*/ 212725 w 62"/>
              <a:gd name="T1" fmla="*/ 174983 h 62"/>
              <a:gd name="T2" fmla="*/ 174983 w 62"/>
              <a:gd name="T3" fmla="*/ 212725 h 62"/>
              <a:gd name="T4" fmla="*/ 41173 w 62"/>
              <a:gd name="T5" fmla="*/ 212725 h 62"/>
              <a:gd name="T6" fmla="*/ 0 w 62"/>
              <a:gd name="T7" fmla="*/ 174983 h 62"/>
              <a:gd name="T8" fmla="*/ 0 w 62"/>
              <a:gd name="T9" fmla="*/ 41173 h 62"/>
              <a:gd name="T10" fmla="*/ 41173 w 62"/>
              <a:gd name="T11" fmla="*/ 0 h 62"/>
              <a:gd name="T12" fmla="*/ 174983 w 62"/>
              <a:gd name="T13" fmla="*/ 0 h 62"/>
              <a:gd name="T14" fmla="*/ 212725 w 62"/>
              <a:gd name="T15" fmla="*/ 41173 h 62"/>
              <a:gd name="T16" fmla="*/ 212725 w 62"/>
              <a:gd name="T17" fmla="*/ 174983 h 62"/>
              <a:gd name="T18" fmla="*/ 161259 w 62"/>
              <a:gd name="T19" fmla="*/ 72052 h 62"/>
              <a:gd name="T20" fmla="*/ 174983 w 62"/>
              <a:gd name="T21" fmla="*/ 54897 h 62"/>
              <a:gd name="T22" fmla="*/ 154397 w 62"/>
              <a:gd name="T23" fmla="*/ 65190 h 62"/>
              <a:gd name="T24" fmla="*/ 133811 w 62"/>
              <a:gd name="T25" fmla="*/ 54897 h 62"/>
              <a:gd name="T26" fmla="*/ 106363 w 62"/>
              <a:gd name="T27" fmla="*/ 82345 h 62"/>
              <a:gd name="T28" fmla="*/ 106363 w 62"/>
              <a:gd name="T29" fmla="*/ 89207 h 62"/>
              <a:gd name="T30" fmla="*/ 48035 w 62"/>
              <a:gd name="T31" fmla="*/ 58328 h 62"/>
              <a:gd name="T32" fmla="*/ 41173 w 62"/>
              <a:gd name="T33" fmla="*/ 75483 h 62"/>
              <a:gd name="T34" fmla="*/ 54897 w 62"/>
              <a:gd name="T35" fmla="*/ 99500 h 62"/>
              <a:gd name="T36" fmla="*/ 41173 w 62"/>
              <a:gd name="T37" fmla="*/ 96069 h 62"/>
              <a:gd name="T38" fmla="*/ 41173 w 62"/>
              <a:gd name="T39" fmla="*/ 96069 h 62"/>
              <a:gd name="T40" fmla="*/ 65190 w 62"/>
              <a:gd name="T41" fmla="*/ 123518 h 62"/>
              <a:gd name="T42" fmla="*/ 58328 w 62"/>
              <a:gd name="T43" fmla="*/ 123518 h 62"/>
              <a:gd name="T44" fmla="*/ 51466 w 62"/>
              <a:gd name="T45" fmla="*/ 123518 h 62"/>
              <a:gd name="T46" fmla="*/ 78914 w 62"/>
              <a:gd name="T47" fmla="*/ 144104 h 62"/>
              <a:gd name="T48" fmla="*/ 44604 w 62"/>
              <a:gd name="T49" fmla="*/ 157828 h 62"/>
              <a:gd name="T50" fmla="*/ 37742 w 62"/>
              <a:gd name="T51" fmla="*/ 157828 h 62"/>
              <a:gd name="T52" fmla="*/ 82345 w 62"/>
              <a:gd name="T53" fmla="*/ 168121 h 62"/>
              <a:gd name="T54" fmla="*/ 164690 w 62"/>
              <a:gd name="T55" fmla="*/ 85776 h 62"/>
              <a:gd name="T56" fmla="*/ 164690 w 62"/>
              <a:gd name="T57" fmla="*/ 82345 h 62"/>
              <a:gd name="T58" fmla="*/ 178415 w 62"/>
              <a:gd name="T59" fmla="*/ 68621 h 62"/>
              <a:gd name="T60" fmla="*/ 161259 w 62"/>
              <a:gd name="T61" fmla="*/ 72052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47" y="21"/>
                </a:moveTo>
                <a:cubicBezTo>
                  <a:pt x="49" y="20"/>
                  <a:pt x="50" y="18"/>
                  <a:pt x="51" y="16"/>
                </a:cubicBezTo>
                <a:cubicBezTo>
                  <a:pt x="49" y="17"/>
                  <a:pt x="47" y="18"/>
                  <a:pt x="45" y="19"/>
                </a:cubicBezTo>
                <a:cubicBezTo>
                  <a:pt x="44" y="17"/>
                  <a:pt x="42" y="16"/>
                  <a:pt x="39" y="16"/>
                </a:cubicBezTo>
                <a:cubicBezTo>
                  <a:pt x="35" y="16"/>
                  <a:pt x="31" y="20"/>
                  <a:pt x="31" y="24"/>
                </a:cubicBezTo>
                <a:cubicBezTo>
                  <a:pt x="31" y="25"/>
                  <a:pt x="31" y="26"/>
                  <a:pt x="31" y="26"/>
                </a:cubicBezTo>
                <a:cubicBezTo>
                  <a:pt x="24" y="26"/>
                  <a:pt x="18" y="23"/>
                  <a:pt x="14" y="17"/>
                </a:cubicBezTo>
                <a:cubicBezTo>
                  <a:pt x="13" y="19"/>
                  <a:pt x="12" y="20"/>
                  <a:pt x="12" y="22"/>
                </a:cubicBezTo>
                <a:cubicBezTo>
                  <a:pt x="12" y="25"/>
                  <a:pt x="14" y="27"/>
                  <a:pt x="16" y="29"/>
                </a:cubicBezTo>
                <a:cubicBezTo>
                  <a:pt x="15" y="29"/>
                  <a:pt x="13" y="28"/>
                  <a:pt x="12" y="28"/>
                </a:cubicBezTo>
                <a:cubicBezTo>
                  <a:pt x="12" y="28"/>
                  <a:pt x="12" y="28"/>
                  <a:pt x="12" y="28"/>
                </a:cubicBezTo>
                <a:cubicBezTo>
                  <a:pt x="12" y="32"/>
                  <a:pt x="15" y="35"/>
                  <a:pt x="19" y="36"/>
                </a:cubicBezTo>
                <a:cubicBezTo>
                  <a:pt x="18" y="36"/>
                  <a:pt x="18" y="36"/>
                  <a:pt x="17" y="36"/>
                </a:cubicBezTo>
                <a:cubicBezTo>
                  <a:pt x="16" y="36"/>
                  <a:pt x="16" y="36"/>
                  <a:pt x="15" y="36"/>
                </a:cubicBezTo>
                <a:cubicBezTo>
                  <a:pt x="16" y="39"/>
                  <a:pt x="20" y="42"/>
                  <a:pt x="23" y="42"/>
                </a:cubicBezTo>
                <a:cubicBezTo>
                  <a:pt x="20" y="44"/>
                  <a:pt x="17" y="46"/>
                  <a:pt x="13" y="46"/>
                </a:cubicBezTo>
                <a:cubicBezTo>
                  <a:pt x="12" y="46"/>
                  <a:pt x="11" y="46"/>
                  <a:pt x="11" y="46"/>
                </a:cubicBezTo>
                <a:cubicBezTo>
                  <a:pt x="14" y="48"/>
                  <a:pt x="19" y="49"/>
                  <a:pt x="24" y="49"/>
                </a:cubicBezTo>
                <a:cubicBezTo>
                  <a:pt x="39" y="49"/>
                  <a:pt x="48" y="36"/>
                  <a:pt x="48" y="25"/>
                </a:cubicBezTo>
                <a:cubicBezTo>
                  <a:pt x="48" y="25"/>
                  <a:pt x="48" y="25"/>
                  <a:pt x="48" y="24"/>
                </a:cubicBezTo>
                <a:cubicBezTo>
                  <a:pt x="49" y="23"/>
                  <a:pt x="51" y="22"/>
                  <a:pt x="52" y="20"/>
                </a:cubicBezTo>
                <a:cubicBezTo>
                  <a:pt x="50" y="20"/>
                  <a:pt x="49" y="21"/>
                  <a:pt x="47" y="21"/>
                </a:cubicBezTo>
                <a:close/>
              </a:path>
            </a:pathLst>
          </a:custGeom>
          <a:solidFill>
            <a:schemeClr val="bg1">
              <a:lumMod val="75000"/>
            </a:schemeClr>
          </a:solidFill>
          <a:ln>
            <a:noFill/>
          </a:ln>
        </p:spPr>
        <p:txBody>
          <a:bodyPr/>
          <a:lstStyle/>
          <a:p>
            <a:pPr defTabSz="285750"/>
            <a:endParaRPr lang="en-US" sz="1125" dirty="0">
              <a:solidFill>
                <a:srgbClr val="000000"/>
              </a:solidFill>
            </a:endParaRPr>
          </a:p>
        </p:txBody>
      </p:sp>
      <p:sp>
        <p:nvSpPr>
          <p:cNvPr id="28" name="Freeform 129">
            <a:extLst>
              <a:ext uri="{FF2B5EF4-FFF2-40B4-BE49-F238E27FC236}">
                <a16:creationId xmlns="" xmlns:a16="http://schemas.microsoft.com/office/drawing/2014/main" id="{8A5B6564-4107-4CF5-A4BF-22CEA14FDF89}"/>
              </a:ext>
            </a:extLst>
          </p:cNvPr>
          <p:cNvSpPr>
            <a:spLocks noEditPoints="1"/>
          </p:cNvSpPr>
          <p:nvPr/>
        </p:nvSpPr>
        <p:spPr bwMode="auto">
          <a:xfrm>
            <a:off x="6320267" y="5200464"/>
            <a:ext cx="141675" cy="143822"/>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41173 h 62"/>
              <a:gd name="T10" fmla="*/ 37788 w 61"/>
              <a:gd name="T11" fmla="*/ 0 h 62"/>
              <a:gd name="T12" fmla="*/ 171762 w 61"/>
              <a:gd name="T13" fmla="*/ 0 h 62"/>
              <a:gd name="T14" fmla="*/ 209550 w 61"/>
              <a:gd name="T15" fmla="*/ 41173 h 62"/>
              <a:gd name="T16" fmla="*/ 209550 w 61"/>
              <a:gd name="T17" fmla="*/ 174983 h 62"/>
              <a:gd name="T18" fmla="*/ 37788 w 61"/>
              <a:gd name="T19" fmla="*/ 41173 h 62"/>
              <a:gd name="T20" fmla="*/ 34352 w 61"/>
              <a:gd name="T21" fmla="*/ 41173 h 62"/>
              <a:gd name="T22" fmla="*/ 34352 w 61"/>
              <a:gd name="T23" fmla="*/ 44604 h 62"/>
              <a:gd name="T24" fmla="*/ 34352 w 61"/>
              <a:gd name="T25" fmla="*/ 61759 h 62"/>
              <a:gd name="T26" fmla="*/ 37788 w 61"/>
              <a:gd name="T27" fmla="*/ 68621 h 62"/>
              <a:gd name="T28" fmla="*/ 144280 w 61"/>
              <a:gd name="T29" fmla="*/ 174983 h 62"/>
              <a:gd name="T30" fmla="*/ 147716 w 61"/>
              <a:gd name="T31" fmla="*/ 178415 h 62"/>
              <a:gd name="T32" fmla="*/ 168327 w 61"/>
              <a:gd name="T33" fmla="*/ 178415 h 62"/>
              <a:gd name="T34" fmla="*/ 168327 w 61"/>
              <a:gd name="T35" fmla="*/ 174983 h 62"/>
              <a:gd name="T36" fmla="*/ 171762 w 61"/>
              <a:gd name="T37" fmla="*/ 174983 h 62"/>
              <a:gd name="T38" fmla="*/ 37788 w 61"/>
              <a:gd name="T39" fmla="*/ 41173 h 62"/>
              <a:gd name="T40" fmla="*/ 37788 w 61"/>
              <a:gd name="T41" fmla="*/ 92638 h 62"/>
              <a:gd name="T42" fmla="*/ 34352 w 61"/>
              <a:gd name="T43" fmla="*/ 96069 h 62"/>
              <a:gd name="T44" fmla="*/ 34352 w 61"/>
              <a:gd name="T45" fmla="*/ 99500 h 62"/>
              <a:gd name="T46" fmla="*/ 34352 w 61"/>
              <a:gd name="T47" fmla="*/ 116656 h 62"/>
              <a:gd name="T48" fmla="*/ 37788 w 61"/>
              <a:gd name="T49" fmla="*/ 120087 h 62"/>
              <a:gd name="T50" fmla="*/ 92752 w 61"/>
              <a:gd name="T51" fmla="*/ 174983 h 62"/>
              <a:gd name="T52" fmla="*/ 96187 w 61"/>
              <a:gd name="T53" fmla="*/ 178415 h 62"/>
              <a:gd name="T54" fmla="*/ 113363 w 61"/>
              <a:gd name="T55" fmla="*/ 178415 h 62"/>
              <a:gd name="T56" fmla="*/ 116798 w 61"/>
              <a:gd name="T57" fmla="*/ 174983 h 62"/>
              <a:gd name="T58" fmla="*/ 116798 w 61"/>
              <a:gd name="T59" fmla="*/ 171552 h 62"/>
              <a:gd name="T60" fmla="*/ 37788 w 61"/>
              <a:gd name="T61" fmla="*/ 92638 h 62"/>
              <a:gd name="T62" fmla="*/ 51529 w 61"/>
              <a:gd name="T63" fmla="*/ 144104 h 62"/>
              <a:gd name="T64" fmla="*/ 34352 w 61"/>
              <a:gd name="T65" fmla="*/ 161259 h 62"/>
              <a:gd name="T66" fmla="*/ 51529 w 61"/>
              <a:gd name="T67" fmla="*/ 178415 h 62"/>
              <a:gd name="T68" fmla="*/ 68705 w 61"/>
              <a:gd name="T69" fmla="*/ 161259 h 62"/>
              <a:gd name="T70" fmla="*/ 51529 w 61"/>
              <a:gd name="T71" fmla="*/ 144104 h 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11" y="12"/>
                </a:moveTo>
                <a:cubicBezTo>
                  <a:pt x="11" y="12"/>
                  <a:pt x="11" y="12"/>
                  <a:pt x="10" y="12"/>
                </a:cubicBezTo>
                <a:cubicBezTo>
                  <a:pt x="10" y="13"/>
                  <a:pt x="10" y="13"/>
                  <a:pt x="10" y="13"/>
                </a:cubicBezTo>
                <a:cubicBezTo>
                  <a:pt x="10" y="18"/>
                  <a:pt x="10" y="18"/>
                  <a:pt x="10" y="18"/>
                </a:cubicBezTo>
                <a:cubicBezTo>
                  <a:pt x="10" y="19"/>
                  <a:pt x="11" y="20"/>
                  <a:pt x="11" y="20"/>
                </a:cubicBezTo>
                <a:cubicBezTo>
                  <a:pt x="28" y="20"/>
                  <a:pt x="42" y="34"/>
                  <a:pt x="42" y="51"/>
                </a:cubicBezTo>
                <a:cubicBezTo>
                  <a:pt x="42" y="51"/>
                  <a:pt x="43" y="52"/>
                  <a:pt x="43" y="52"/>
                </a:cubicBezTo>
                <a:cubicBezTo>
                  <a:pt x="49" y="52"/>
                  <a:pt x="49" y="52"/>
                  <a:pt x="49" y="52"/>
                </a:cubicBezTo>
                <a:cubicBezTo>
                  <a:pt x="49" y="52"/>
                  <a:pt x="49" y="52"/>
                  <a:pt x="49" y="51"/>
                </a:cubicBezTo>
                <a:cubicBezTo>
                  <a:pt x="50" y="51"/>
                  <a:pt x="50" y="51"/>
                  <a:pt x="50" y="51"/>
                </a:cubicBezTo>
                <a:cubicBezTo>
                  <a:pt x="49" y="30"/>
                  <a:pt x="32" y="13"/>
                  <a:pt x="11" y="12"/>
                </a:cubicBezTo>
                <a:close/>
                <a:moveTo>
                  <a:pt x="11" y="27"/>
                </a:moveTo>
                <a:cubicBezTo>
                  <a:pt x="11" y="27"/>
                  <a:pt x="11" y="28"/>
                  <a:pt x="10" y="28"/>
                </a:cubicBezTo>
                <a:cubicBezTo>
                  <a:pt x="10" y="28"/>
                  <a:pt x="10" y="28"/>
                  <a:pt x="10" y="29"/>
                </a:cubicBezTo>
                <a:cubicBezTo>
                  <a:pt x="10" y="34"/>
                  <a:pt x="10" y="34"/>
                  <a:pt x="10" y="34"/>
                </a:cubicBezTo>
                <a:cubicBezTo>
                  <a:pt x="10" y="35"/>
                  <a:pt x="11" y="35"/>
                  <a:pt x="11" y="35"/>
                </a:cubicBezTo>
                <a:cubicBezTo>
                  <a:pt x="19" y="36"/>
                  <a:pt x="26" y="42"/>
                  <a:pt x="27" y="51"/>
                </a:cubicBezTo>
                <a:cubicBezTo>
                  <a:pt x="27" y="51"/>
                  <a:pt x="27" y="52"/>
                  <a:pt x="28" y="52"/>
                </a:cubicBezTo>
                <a:cubicBezTo>
                  <a:pt x="33" y="52"/>
                  <a:pt x="33" y="52"/>
                  <a:pt x="33" y="52"/>
                </a:cubicBezTo>
                <a:cubicBezTo>
                  <a:pt x="33" y="52"/>
                  <a:pt x="34" y="52"/>
                  <a:pt x="34" y="51"/>
                </a:cubicBezTo>
                <a:cubicBezTo>
                  <a:pt x="34" y="51"/>
                  <a:pt x="34" y="51"/>
                  <a:pt x="34" y="50"/>
                </a:cubicBezTo>
                <a:cubicBezTo>
                  <a:pt x="34" y="38"/>
                  <a:pt x="24" y="28"/>
                  <a:pt x="11" y="27"/>
                </a:cubicBezTo>
                <a:close/>
                <a:moveTo>
                  <a:pt x="15" y="42"/>
                </a:moveTo>
                <a:cubicBezTo>
                  <a:pt x="12" y="42"/>
                  <a:pt x="10" y="44"/>
                  <a:pt x="10" y="47"/>
                </a:cubicBezTo>
                <a:cubicBezTo>
                  <a:pt x="10" y="50"/>
                  <a:pt x="12" y="52"/>
                  <a:pt x="15" y="52"/>
                </a:cubicBezTo>
                <a:cubicBezTo>
                  <a:pt x="18" y="52"/>
                  <a:pt x="20" y="50"/>
                  <a:pt x="20" y="47"/>
                </a:cubicBezTo>
                <a:cubicBezTo>
                  <a:pt x="20" y="44"/>
                  <a:pt x="18" y="42"/>
                  <a:pt x="15" y="42"/>
                </a:cubicBezTo>
                <a:close/>
              </a:path>
            </a:pathLst>
          </a:custGeom>
          <a:solidFill>
            <a:schemeClr val="bg1">
              <a:lumMod val="75000"/>
            </a:schemeClr>
          </a:solidFill>
          <a:ln>
            <a:noFill/>
          </a:ln>
        </p:spPr>
        <p:txBody>
          <a:bodyPr/>
          <a:lstStyle/>
          <a:p>
            <a:pPr defTabSz="285750"/>
            <a:endParaRPr lang="en-US" sz="1125" dirty="0">
              <a:solidFill>
                <a:srgbClr val="000000"/>
              </a:solidFill>
            </a:endParaRPr>
          </a:p>
        </p:txBody>
      </p:sp>
      <p:sp>
        <p:nvSpPr>
          <p:cNvPr id="29" name="Freeform 188">
            <a:extLst>
              <a:ext uri="{FF2B5EF4-FFF2-40B4-BE49-F238E27FC236}">
                <a16:creationId xmlns="" xmlns:a16="http://schemas.microsoft.com/office/drawing/2014/main" id="{F286FBB2-3FE9-4B19-8C4C-02C59D5D9B85}"/>
              </a:ext>
            </a:extLst>
          </p:cNvPr>
          <p:cNvSpPr>
            <a:spLocks/>
          </p:cNvSpPr>
          <p:nvPr/>
        </p:nvSpPr>
        <p:spPr bwMode="auto">
          <a:xfrm>
            <a:off x="5730057" y="5200464"/>
            <a:ext cx="146104" cy="143822"/>
          </a:xfrm>
          <a:custGeom>
            <a:avLst/>
            <a:gdLst>
              <a:gd name="T0" fmla="*/ 165315 w 59"/>
              <a:gd name="T1" fmla="*/ 200025 h 58"/>
              <a:gd name="T2" fmla="*/ 141207 w 59"/>
              <a:gd name="T3" fmla="*/ 200025 h 58"/>
              <a:gd name="T4" fmla="*/ 141207 w 59"/>
              <a:gd name="T5" fmla="*/ 120705 h 58"/>
              <a:gd name="T6" fmla="*/ 165315 w 59"/>
              <a:gd name="T7" fmla="*/ 120705 h 58"/>
              <a:gd name="T8" fmla="*/ 168759 w 59"/>
              <a:gd name="T9" fmla="*/ 89666 h 58"/>
              <a:gd name="T10" fmla="*/ 141207 w 59"/>
              <a:gd name="T11" fmla="*/ 89666 h 58"/>
              <a:gd name="T12" fmla="*/ 141207 w 59"/>
              <a:gd name="T13" fmla="*/ 72423 h 58"/>
              <a:gd name="T14" fmla="*/ 154983 w 59"/>
              <a:gd name="T15" fmla="*/ 58628 h 58"/>
              <a:gd name="T16" fmla="*/ 172203 w 59"/>
              <a:gd name="T17" fmla="*/ 58628 h 58"/>
              <a:gd name="T18" fmla="*/ 172203 w 59"/>
              <a:gd name="T19" fmla="*/ 31038 h 58"/>
              <a:gd name="T20" fmla="*/ 148095 w 59"/>
              <a:gd name="T21" fmla="*/ 27590 h 58"/>
              <a:gd name="T22" fmla="*/ 110210 w 59"/>
              <a:gd name="T23" fmla="*/ 68974 h 58"/>
              <a:gd name="T24" fmla="*/ 110210 w 59"/>
              <a:gd name="T25" fmla="*/ 89666 h 58"/>
              <a:gd name="T26" fmla="*/ 82658 w 59"/>
              <a:gd name="T27" fmla="*/ 89666 h 58"/>
              <a:gd name="T28" fmla="*/ 82658 w 59"/>
              <a:gd name="T29" fmla="*/ 120705 h 58"/>
              <a:gd name="T30" fmla="*/ 110210 w 59"/>
              <a:gd name="T31" fmla="*/ 120705 h 58"/>
              <a:gd name="T32" fmla="*/ 110210 w 59"/>
              <a:gd name="T33" fmla="*/ 200025 h 58"/>
              <a:gd name="T34" fmla="*/ 37885 w 59"/>
              <a:gd name="T35" fmla="*/ 200025 h 58"/>
              <a:gd name="T36" fmla="*/ 0 w 59"/>
              <a:gd name="T37" fmla="*/ 162089 h 58"/>
              <a:gd name="T38" fmla="*/ 0 w 59"/>
              <a:gd name="T39" fmla="*/ 34487 h 58"/>
              <a:gd name="T40" fmla="*/ 37885 w 59"/>
              <a:gd name="T41" fmla="*/ 0 h 58"/>
              <a:gd name="T42" fmla="*/ 165315 w 59"/>
              <a:gd name="T43" fmla="*/ 0 h 58"/>
              <a:gd name="T44" fmla="*/ 203200 w 59"/>
              <a:gd name="T45" fmla="*/ 34487 h 58"/>
              <a:gd name="T46" fmla="*/ 203200 w 59"/>
              <a:gd name="T47" fmla="*/ 162089 h 58"/>
              <a:gd name="T48" fmla="*/ 165315 w 59"/>
              <a:gd name="T49" fmla="*/ 200025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58">
                <a:moveTo>
                  <a:pt x="48" y="58"/>
                </a:moveTo>
                <a:cubicBezTo>
                  <a:pt x="41" y="58"/>
                  <a:pt x="41" y="58"/>
                  <a:pt x="41" y="58"/>
                </a:cubicBezTo>
                <a:cubicBezTo>
                  <a:pt x="41" y="35"/>
                  <a:pt x="41" y="35"/>
                  <a:pt x="41" y="35"/>
                </a:cubicBezTo>
                <a:cubicBezTo>
                  <a:pt x="48" y="35"/>
                  <a:pt x="48" y="35"/>
                  <a:pt x="48" y="35"/>
                </a:cubicBezTo>
                <a:cubicBezTo>
                  <a:pt x="49" y="26"/>
                  <a:pt x="49" y="26"/>
                  <a:pt x="49" y="26"/>
                </a:cubicBezTo>
                <a:cubicBezTo>
                  <a:pt x="41" y="26"/>
                  <a:pt x="41" y="26"/>
                  <a:pt x="41" y="26"/>
                </a:cubicBezTo>
                <a:cubicBezTo>
                  <a:pt x="41" y="21"/>
                  <a:pt x="41" y="21"/>
                  <a:pt x="41" y="21"/>
                </a:cubicBezTo>
                <a:cubicBezTo>
                  <a:pt x="41" y="18"/>
                  <a:pt x="42" y="17"/>
                  <a:pt x="45" y="17"/>
                </a:cubicBezTo>
                <a:cubicBezTo>
                  <a:pt x="50" y="17"/>
                  <a:pt x="50" y="17"/>
                  <a:pt x="50" y="17"/>
                </a:cubicBezTo>
                <a:cubicBezTo>
                  <a:pt x="50" y="9"/>
                  <a:pt x="50" y="9"/>
                  <a:pt x="50" y="9"/>
                </a:cubicBezTo>
                <a:cubicBezTo>
                  <a:pt x="49" y="9"/>
                  <a:pt x="47" y="8"/>
                  <a:pt x="43" y="8"/>
                </a:cubicBezTo>
                <a:cubicBezTo>
                  <a:pt x="37" y="8"/>
                  <a:pt x="32" y="12"/>
                  <a:pt x="32" y="20"/>
                </a:cubicBezTo>
                <a:cubicBezTo>
                  <a:pt x="32" y="26"/>
                  <a:pt x="32" y="26"/>
                  <a:pt x="32" y="26"/>
                </a:cubicBezTo>
                <a:cubicBezTo>
                  <a:pt x="24" y="26"/>
                  <a:pt x="24" y="26"/>
                  <a:pt x="24" y="26"/>
                </a:cubicBezTo>
                <a:cubicBezTo>
                  <a:pt x="24" y="35"/>
                  <a:pt x="24" y="35"/>
                  <a:pt x="24" y="35"/>
                </a:cubicBezTo>
                <a:cubicBezTo>
                  <a:pt x="32" y="35"/>
                  <a:pt x="32" y="35"/>
                  <a:pt x="32" y="35"/>
                </a:cubicBezTo>
                <a:cubicBezTo>
                  <a:pt x="32" y="58"/>
                  <a:pt x="32" y="58"/>
                  <a:pt x="32"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cubicBezTo>
                  <a:pt x="59" y="47"/>
                  <a:pt x="59" y="47"/>
                  <a:pt x="59" y="47"/>
                </a:cubicBezTo>
                <a:cubicBezTo>
                  <a:pt x="59" y="53"/>
                  <a:pt x="54" y="58"/>
                  <a:pt x="48" y="58"/>
                </a:cubicBezTo>
                <a:close/>
              </a:path>
            </a:pathLst>
          </a:custGeom>
          <a:solidFill>
            <a:schemeClr val="bg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defTabSz="285750"/>
            <a:endParaRPr lang="en-US" sz="1125" dirty="0">
              <a:solidFill>
                <a:srgbClr val="000000"/>
              </a:solidFill>
            </a:endParaRPr>
          </a:p>
        </p:txBody>
      </p:sp>
      <p:pic>
        <p:nvPicPr>
          <p:cNvPr id="38" name="图片占位符 7">
            <a:extLst>
              <a:ext uri="{FF2B5EF4-FFF2-40B4-BE49-F238E27FC236}">
                <a16:creationId xmlns="" xmlns:a16="http://schemas.microsoft.com/office/drawing/2014/main" id="{4476ECB3-5970-482A-B00C-815F625FD9E8}"/>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455895" y="2606180"/>
            <a:ext cx="1292206" cy="1290208"/>
          </a:xfrm>
          <a:custGeom>
            <a:avLst/>
            <a:gdLst>
              <a:gd name="connsiteX0" fmla="*/ 1032166 w 2064332"/>
              <a:gd name="connsiteY0" fmla="*/ 0 h 2064332"/>
              <a:gd name="connsiteX1" fmla="*/ 2064332 w 2064332"/>
              <a:gd name="connsiteY1" fmla="*/ 1032166 h 2064332"/>
              <a:gd name="connsiteX2" fmla="*/ 1032166 w 2064332"/>
              <a:gd name="connsiteY2" fmla="*/ 2064332 h 2064332"/>
              <a:gd name="connsiteX3" fmla="*/ 0 w 2064332"/>
              <a:gd name="connsiteY3" fmla="*/ 1032166 h 2064332"/>
              <a:gd name="connsiteX4" fmla="*/ 1032166 w 2064332"/>
              <a:gd name="connsiteY4" fmla="*/ 0 h 2064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4332" h="2064332">
                <a:moveTo>
                  <a:pt x="1032166" y="0"/>
                </a:moveTo>
                <a:cubicBezTo>
                  <a:pt x="1602216" y="0"/>
                  <a:pt x="2064332" y="462116"/>
                  <a:pt x="2064332" y="1032166"/>
                </a:cubicBezTo>
                <a:cubicBezTo>
                  <a:pt x="2064332" y="1602216"/>
                  <a:pt x="1602216" y="2064332"/>
                  <a:pt x="1032166" y="2064332"/>
                </a:cubicBezTo>
                <a:cubicBezTo>
                  <a:pt x="462116" y="2064332"/>
                  <a:pt x="0" y="1602216"/>
                  <a:pt x="0" y="1032166"/>
                </a:cubicBezTo>
                <a:cubicBezTo>
                  <a:pt x="0" y="462116"/>
                  <a:pt x="462116" y="0"/>
                  <a:pt x="1032166" y="0"/>
                </a:cubicBezTo>
                <a:close/>
              </a:path>
            </a:pathLst>
          </a:custGeom>
        </p:spPr>
      </p:pic>
      <p:sp>
        <p:nvSpPr>
          <p:cNvPr id="41" name="Oval 54">
            <a:extLst>
              <a:ext uri="{FF2B5EF4-FFF2-40B4-BE49-F238E27FC236}">
                <a16:creationId xmlns="" xmlns:a16="http://schemas.microsoft.com/office/drawing/2014/main" id="{0E206D1C-5C3B-48C8-A379-61F3656463D0}"/>
              </a:ext>
            </a:extLst>
          </p:cNvPr>
          <p:cNvSpPr/>
          <p:nvPr/>
        </p:nvSpPr>
        <p:spPr>
          <a:xfrm>
            <a:off x="5920095" y="3727524"/>
            <a:ext cx="351808" cy="351808"/>
          </a:xfrm>
          <a:prstGeom prst="ellipse">
            <a:avLst/>
          </a:prstGeom>
          <a:gradFill>
            <a:gsLst>
              <a:gs pos="0">
                <a:schemeClr val="accent1">
                  <a:lumMod val="60000"/>
                  <a:lumOff val="40000"/>
                </a:schemeClr>
              </a:gs>
              <a:gs pos="99000">
                <a:schemeClr val="accent1"/>
              </a:gs>
            </a:gsLst>
            <a:lin ang="2700000" scaled="1"/>
          </a:gradFill>
          <a:ln>
            <a:noFill/>
          </a:ln>
          <a:effectLst>
            <a:outerShdw blurRad="3556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solidFill>
                <a:sym typeface="Wingdings 3" panose="05040102010807070707" pitchFamily="18" charset="2"/>
              </a:rPr>
              <a:t>2</a:t>
            </a:r>
            <a:endParaRPr lang="en-US" sz="1125" dirty="0">
              <a:solidFill>
                <a:srgbClr val="FFFFFF"/>
              </a:solidFill>
            </a:endParaRPr>
          </a:p>
        </p:txBody>
      </p:sp>
      <p:sp>
        <p:nvSpPr>
          <p:cNvPr id="45" name="文本框 44">
            <a:extLst>
              <a:ext uri="{FF2B5EF4-FFF2-40B4-BE49-F238E27FC236}">
                <a16:creationId xmlns="" xmlns:a16="http://schemas.microsoft.com/office/drawing/2014/main" id="{EEAE45D2-7B0B-400C-AC88-A32A32737462}"/>
              </a:ext>
            </a:extLst>
          </p:cNvPr>
          <p:cNvSpPr txBox="1"/>
          <p:nvPr/>
        </p:nvSpPr>
        <p:spPr>
          <a:xfrm>
            <a:off x="5206188" y="4679178"/>
            <a:ext cx="1779624" cy="338554"/>
          </a:xfrm>
          <a:prstGeom prst="rect">
            <a:avLst/>
          </a:prstGeom>
          <a:noFill/>
        </p:spPr>
        <p:txBody>
          <a:bodyPr wrap="square">
            <a:spAutoFit/>
          </a:bodyPr>
          <a:lstStyle/>
          <a:p>
            <a:r>
              <a:rPr lang="en-US" altLang="zh-CN" sz="1600" dirty="0"/>
              <a:t>Personnel manager</a:t>
            </a:r>
            <a:endParaRPr lang="zh-CN" altLang="en-US" sz="1600" dirty="0"/>
          </a:p>
        </p:txBody>
      </p:sp>
      <p:sp>
        <p:nvSpPr>
          <p:cNvPr id="11" name="Rectangle: Rounded Corners 24">
            <a:extLst>
              <a:ext uri="{FF2B5EF4-FFF2-40B4-BE49-F238E27FC236}">
                <a16:creationId xmlns="" xmlns:a16="http://schemas.microsoft.com/office/drawing/2014/main" id="{CCABB905-C341-4A54-9D2F-6537DF0B5C1F}"/>
              </a:ext>
            </a:extLst>
          </p:cNvPr>
          <p:cNvSpPr/>
          <p:nvPr/>
        </p:nvSpPr>
        <p:spPr>
          <a:xfrm>
            <a:off x="8854372" y="2348742"/>
            <a:ext cx="2259424" cy="3209909"/>
          </a:xfrm>
          <a:prstGeom prst="roundRect">
            <a:avLst>
              <a:gd name="adj" fmla="val 1050"/>
            </a:avLst>
          </a:prstGeom>
          <a:solidFill>
            <a:schemeClr val="bg1"/>
          </a:solidFill>
          <a:ln>
            <a:noFill/>
          </a:ln>
          <a:effectLst>
            <a:outerShdw blurRad="1270000" sx="90000" sy="9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125" dirty="0">
              <a:solidFill>
                <a:srgbClr val="FFFFFF"/>
              </a:solidFill>
            </a:endParaRPr>
          </a:p>
        </p:txBody>
      </p:sp>
      <p:sp>
        <p:nvSpPr>
          <p:cNvPr id="12" name="Rectangle: Top Corners Rounded 25">
            <a:extLst>
              <a:ext uri="{FF2B5EF4-FFF2-40B4-BE49-F238E27FC236}">
                <a16:creationId xmlns="" xmlns:a16="http://schemas.microsoft.com/office/drawing/2014/main" id="{E587E091-9F2B-40C1-985F-EDD525DAC112}"/>
              </a:ext>
            </a:extLst>
          </p:cNvPr>
          <p:cNvSpPr/>
          <p:nvPr/>
        </p:nvSpPr>
        <p:spPr>
          <a:xfrm>
            <a:off x="8854372" y="2348741"/>
            <a:ext cx="2259424" cy="33259"/>
          </a:xfrm>
          <a:prstGeom prst="round2SameRect">
            <a:avLst>
              <a:gd name="adj1" fmla="val 50000"/>
              <a:gd name="adj2" fmla="val 0"/>
            </a:avLst>
          </a:prstGeom>
          <a:gradFill>
            <a:gsLst>
              <a:gs pos="0">
                <a:schemeClr val="accent1">
                  <a:lumMod val="60000"/>
                  <a:lumOff val="40000"/>
                </a:schemeClr>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id-ID" sz="1125" dirty="0">
              <a:solidFill>
                <a:srgbClr val="FFFFFF"/>
              </a:solidFill>
            </a:endParaRPr>
          </a:p>
        </p:txBody>
      </p:sp>
      <p:sp>
        <p:nvSpPr>
          <p:cNvPr id="32" name="Rectangle 56">
            <a:extLst>
              <a:ext uri="{FF2B5EF4-FFF2-40B4-BE49-F238E27FC236}">
                <a16:creationId xmlns="" xmlns:a16="http://schemas.microsoft.com/office/drawing/2014/main" id="{8BD16D1F-0502-4AFA-A22E-E272EF5548E5}"/>
              </a:ext>
            </a:extLst>
          </p:cNvPr>
          <p:cNvSpPr/>
          <p:nvPr/>
        </p:nvSpPr>
        <p:spPr>
          <a:xfrm>
            <a:off x="8983486" y="4301405"/>
            <a:ext cx="2085725" cy="400110"/>
          </a:xfrm>
          <a:prstGeom prst="rect">
            <a:avLst/>
          </a:prstGeom>
        </p:spPr>
        <p:txBody>
          <a:bodyPr wrap="square">
            <a:spAutoFit/>
          </a:bodyPr>
          <a:lstStyle/>
          <a:p>
            <a:pPr algn="ctr" defTabSz="285750"/>
            <a:r>
              <a:rPr lang="en-US" altLang="zh-CN" sz="2000" b="1" dirty="0">
                <a:solidFill>
                  <a:schemeClr val="tx1">
                    <a:lumMod val="85000"/>
                    <a:lumOff val="15000"/>
                  </a:schemeClr>
                </a:solidFill>
              </a:rPr>
              <a:t>Jerry</a:t>
            </a:r>
            <a:endParaRPr lang="id-ID" altLang="zh-CN" sz="2000" b="1" dirty="0">
              <a:solidFill>
                <a:schemeClr val="tx1">
                  <a:lumMod val="85000"/>
                  <a:lumOff val="15000"/>
                </a:schemeClr>
              </a:solidFill>
            </a:endParaRPr>
          </a:p>
        </p:txBody>
      </p:sp>
      <p:sp>
        <p:nvSpPr>
          <p:cNvPr id="34" name="Freeform 23">
            <a:extLst>
              <a:ext uri="{FF2B5EF4-FFF2-40B4-BE49-F238E27FC236}">
                <a16:creationId xmlns="" xmlns:a16="http://schemas.microsoft.com/office/drawing/2014/main" id="{9D8F4AD6-C5D1-4CE0-BF9C-AE24CAFB7D13}"/>
              </a:ext>
            </a:extLst>
          </p:cNvPr>
          <p:cNvSpPr>
            <a:spLocks noEditPoints="1"/>
          </p:cNvSpPr>
          <p:nvPr/>
        </p:nvSpPr>
        <p:spPr bwMode="auto">
          <a:xfrm>
            <a:off x="9956652" y="5200464"/>
            <a:ext cx="143822" cy="143822"/>
          </a:xfrm>
          <a:custGeom>
            <a:avLst/>
            <a:gdLst>
              <a:gd name="T0" fmla="*/ 212725 w 62"/>
              <a:gd name="T1" fmla="*/ 174983 h 62"/>
              <a:gd name="T2" fmla="*/ 174983 w 62"/>
              <a:gd name="T3" fmla="*/ 212725 h 62"/>
              <a:gd name="T4" fmla="*/ 41173 w 62"/>
              <a:gd name="T5" fmla="*/ 212725 h 62"/>
              <a:gd name="T6" fmla="*/ 0 w 62"/>
              <a:gd name="T7" fmla="*/ 174983 h 62"/>
              <a:gd name="T8" fmla="*/ 0 w 62"/>
              <a:gd name="T9" fmla="*/ 41173 h 62"/>
              <a:gd name="T10" fmla="*/ 41173 w 62"/>
              <a:gd name="T11" fmla="*/ 0 h 62"/>
              <a:gd name="T12" fmla="*/ 174983 w 62"/>
              <a:gd name="T13" fmla="*/ 0 h 62"/>
              <a:gd name="T14" fmla="*/ 212725 w 62"/>
              <a:gd name="T15" fmla="*/ 41173 h 62"/>
              <a:gd name="T16" fmla="*/ 212725 w 62"/>
              <a:gd name="T17" fmla="*/ 174983 h 62"/>
              <a:gd name="T18" fmla="*/ 161259 w 62"/>
              <a:gd name="T19" fmla="*/ 72052 h 62"/>
              <a:gd name="T20" fmla="*/ 174983 w 62"/>
              <a:gd name="T21" fmla="*/ 54897 h 62"/>
              <a:gd name="T22" fmla="*/ 154397 w 62"/>
              <a:gd name="T23" fmla="*/ 65190 h 62"/>
              <a:gd name="T24" fmla="*/ 133811 w 62"/>
              <a:gd name="T25" fmla="*/ 54897 h 62"/>
              <a:gd name="T26" fmla="*/ 106363 w 62"/>
              <a:gd name="T27" fmla="*/ 82345 h 62"/>
              <a:gd name="T28" fmla="*/ 106363 w 62"/>
              <a:gd name="T29" fmla="*/ 89207 h 62"/>
              <a:gd name="T30" fmla="*/ 48035 w 62"/>
              <a:gd name="T31" fmla="*/ 58328 h 62"/>
              <a:gd name="T32" fmla="*/ 41173 w 62"/>
              <a:gd name="T33" fmla="*/ 75483 h 62"/>
              <a:gd name="T34" fmla="*/ 54897 w 62"/>
              <a:gd name="T35" fmla="*/ 99500 h 62"/>
              <a:gd name="T36" fmla="*/ 41173 w 62"/>
              <a:gd name="T37" fmla="*/ 96069 h 62"/>
              <a:gd name="T38" fmla="*/ 41173 w 62"/>
              <a:gd name="T39" fmla="*/ 96069 h 62"/>
              <a:gd name="T40" fmla="*/ 65190 w 62"/>
              <a:gd name="T41" fmla="*/ 123518 h 62"/>
              <a:gd name="T42" fmla="*/ 58328 w 62"/>
              <a:gd name="T43" fmla="*/ 123518 h 62"/>
              <a:gd name="T44" fmla="*/ 51466 w 62"/>
              <a:gd name="T45" fmla="*/ 123518 h 62"/>
              <a:gd name="T46" fmla="*/ 78914 w 62"/>
              <a:gd name="T47" fmla="*/ 144104 h 62"/>
              <a:gd name="T48" fmla="*/ 44604 w 62"/>
              <a:gd name="T49" fmla="*/ 157828 h 62"/>
              <a:gd name="T50" fmla="*/ 37742 w 62"/>
              <a:gd name="T51" fmla="*/ 157828 h 62"/>
              <a:gd name="T52" fmla="*/ 82345 w 62"/>
              <a:gd name="T53" fmla="*/ 168121 h 62"/>
              <a:gd name="T54" fmla="*/ 164690 w 62"/>
              <a:gd name="T55" fmla="*/ 85776 h 62"/>
              <a:gd name="T56" fmla="*/ 164690 w 62"/>
              <a:gd name="T57" fmla="*/ 82345 h 62"/>
              <a:gd name="T58" fmla="*/ 178415 w 62"/>
              <a:gd name="T59" fmla="*/ 68621 h 62"/>
              <a:gd name="T60" fmla="*/ 161259 w 62"/>
              <a:gd name="T61" fmla="*/ 72052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47" y="21"/>
                </a:moveTo>
                <a:cubicBezTo>
                  <a:pt x="49" y="20"/>
                  <a:pt x="50" y="18"/>
                  <a:pt x="51" y="16"/>
                </a:cubicBezTo>
                <a:cubicBezTo>
                  <a:pt x="49" y="17"/>
                  <a:pt x="47" y="18"/>
                  <a:pt x="45" y="19"/>
                </a:cubicBezTo>
                <a:cubicBezTo>
                  <a:pt x="44" y="17"/>
                  <a:pt x="42" y="16"/>
                  <a:pt x="39" y="16"/>
                </a:cubicBezTo>
                <a:cubicBezTo>
                  <a:pt x="35" y="16"/>
                  <a:pt x="31" y="20"/>
                  <a:pt x="31" y="24"/>
                </a:cubicBezTo>
                <a:cubicBezTo>
                  <a:pt x="31" y="25"/>
                  <a:pt x="31" y="26"/>
                  <a:pt x="31" y="26"/>
                </a:cubicBezTo>
                <a:cubicBezTo>
                  <a:pt x="24" y="26"/>
                  <a:pt x="18" y="23"/>
                  <a:pt x="14" y="17"/>
                </a:cubicBezTo>
                <a:cubicBezTo>
                  <a:pt x="13" y="19"/>
                  <a:pt x="12" y="20"/>
                  <a:pt x="12" y="22"/>
                </a:cubicBezTo>
                <a:cubicBezTo>
                  <a:pt x="12" y="25"/>
                  <a:pt x="14" y="27"/>
                  <a:pt x="16" y="29"/>
                </a:cubicBezTo>
                <a:cubicBezTo>
                  <a:pt x="15" y="29"/>
                  <a:pt x="13" y="28"/>
                  <a:pt x="12" y="28"/>
                </a:cubicBezTo>
                <a:cubicBezTo>
                  <a:pt x="12" y="28"/>
                  <a:pt x="12" y="28"/>
                  <a:pt x="12" y="28"/>
                </a:cubicBezTo>
                <a:cubicBezTo>
                  <a:pt x="12" y="32"/>
                  <a:pt x="15" y="35"/>
                  <a:pt x="19" y="36"/>
                </a:cubicBezTo>
                <a:cubicBezTo>
                  <a:pt x="18" y="36"/>
                  <a:pt x="18" y="36"/>
                  <a:pt x="17" y="36"/>
                </a:cubicBezTo>
                <a:cubicBezTo>
                  <a:pt x="16" y="36"/>
                  <a:pt x="16" y="36"/>
                  <a:pt x="15" y="36"/>
                </a:cubicBezTo>
                <a:cubicBezTo>
                  <a:pt x="16" y="39"/>
                  <a:pt x="20" y="42"/>
                  <a:pt x="23" y="42"/>
                </a:cubicBezTo>
                <a:cubicBezTo>
                  <a:pt x="20" y="44"/>
                  <a:pt x="17" y="46"/>
                  <a:pt x="13" y="46"/>
                </a:cubicBezTo>
                <a:cubicBezTo>
                  <a:pt x="12" y="46"/>
                  <a:pt x="11" y="46"/>
                  <a:pt x="11" y="46"/>
                </a:cubicBezTo>
                <a:cubicBezTo>
                  <a:pt x="14" y="48"/>
                  <a:pt x="19" y="49"/>
                  <a:pt x="24" y="49"/>
                </a:cubicBezTo>
                <a:cubicBezTo>
                  <a:pt x="39" y="49"/>
                  <a:pt x="48" y="36"/>
                  <a:pt x="48" y="25"/>
                </a:cubicBezTo>
                <a:cubicBezTo>
                  <a:pt x="48" y="25"/>
                  <a:pt x="48" y="25"/>
                  <a:pt x="48" y="24"/>
                </a:cubicBezTo>
                <a:cubicBezTo>
                  <a:pt x="49" y="23"/>
                  <a:pt x="51" y="22"/>
                  <a:pt x="52" y="20"/>
                </a:cubicBezTo>
                <a:cubicBezTo>
                  <a:pt x="50" y="20"/>
                  <a:pt x="49" y="21"/>
                  <a:pt x="47" y="21"/>
                </a:cubicBezTo>
                <a:close/>
              </a:path>
            </a:pathLst>
          </a:custGeom>
          <a:solidFill>
            <a:schemeClr val="bg1">
              <a:lumMod val="75000"/>
            </a:schemeClr>
          </a:solidFill>
          <a:ln>
            <a:noFill/>
          </a:ln>
        </p:spPr>
        <p:txBody>
          <a:bodyPr/>
          <a:lstStyle/>
          <a:p>
            <a:pPr defTabSz="285750"/>
            <a:endParaRPr lang="en-US" sz="1125" dirty="0">
              <a:solidFill>
                <a:srgbClr val="000000"/>
              </a:solidFill>
            </a:endParaRPr>
          </a:p>
        </p:txBody>
      </p:sp>
      <p:sp>
        <p:nvSpPr>
          <p:cNvPr id="35" name="Freeform 129">
            <a:extLst>
              <a:ext uri="{FF2B5EF4-FFF2-40B4-BE49-F238E27FC236}">
                <a16:creationId xmlns="" xmlns:a16="http://schemas.microsoft.com/office/drawing/2014/main" id="{8221D1A0-C91D-4E9F-9647-4E475E7EFA81}"/>
              </a:ext>
            </a:extLst>
          </p:cNvPr>
          <p:cNvSpPr>
            <a:spLocks noEditPoints="1"/>
          </p:cNvSpPr>
          <p:nvPr/>
        </p:nvSpPr>
        <p:spPr bwMode="auto">
          <a:xfrm>
            <a:off x="10250616" y="5200464"/>
            <a:ext cx="141675" cy="143822"/>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41173 h 62"/>
              <a:gd name="T10" fmla="*/ 37788 w 61"/>
              <a:gd name="T11" fmla="*/ 0 h 62"/>
              <a:gd name="T12" fmla="*/ 171762 w 61"/>
              <a:gd name="T13" fmla="*/ 0 h 62"/>
              <a:gd name="T14" fmla="*/ 209550 w 61"/>
              <a:gd name="T15" fmla="*/ 41173 h 62"/>
              <a:gd name="T16" fmla="*/ 209550 w 61"/>
              <a:gd name="T17" fmla="*/ 174983 h 62"/>
              <a:gd name="T18" fmla="*/ 37788 w 61"/>
              <a:gd name="T19" fmla="*/ 41173 h 62"/>
              <a:gd name="T20" fmla="*/ 34352 w 61"/>
              <a:gd name="T21" fmla="*/ 41173 h 62"/>
              <a:gd name="T22" fmla="*/ 34352 w 61"/>
              <a:gd name="T23" fmla="*/ 44604 h 62"/>
              <a:gd name="T24" fmla="*/ 34352 w 61"/>
              <a:gd name="T25" fmla="*/ 61759 h 62"/>
              <a:gd name="T26" fmla="*/ 37788 w 61"/>
              <a:gd name="T27" fmla="*/ 68621 h 62"/>
              <a:gd name="T28" fmla="*/ 144280 w 61"/>
              <a:gd name="T29" fmla="*/ 174983 h 62"/>
              <a:gd name="T30" fmla="*/ 147716 w 61"/>
              <a:gd name="T31" fmla="*/ 178415 h 62"/>
              <a:gd name="T32" fmla="*/ 168327 w 61"/>
              <a:gd name="T33" fmla="*/ 178415 h 62"/>
              <a:gd name="T34" fmla="*/ 168327 w 61"/>
              <a:gd name="T35" fmla="*/ 174983 h 62"/>
              <a:gd name="T36" fmla="*/ 171762 w 61"/>
              <a:gd name="T37" fmla="*/ 174983 h 62"/>
              <a:gd name="T38" fmla="*/ 37788 w 61"/>
              <a:gd name="T39" fmla="*/ 41173 h 62"/>
              <a:gd name="T40" fmla="*/ 37788 w 61"/>
              <a:gd name="T41" fmla="*/ 92638 h 62"/>
              <a:gd name="T42" fmla="*/ 34352 w 61"/>
              <a:gd name="T43" fmla="*/ 96069 h 62"/>
              <a:gd name="T44" fmla="*/ 34352 w 61"/>
              <a:gd name="T45" fmla="*/ 99500 h 62"/>
              <a:gd name="T46" fmla="*/ 34352 w 61"/>
              <a:gd name="T47" fmla="*/ 116656 h 62"/>
              <a:gd name="T48" fmla="*/ 37788 w 61"/>
              <a:gd name="T49" fmla="*/ 120087 h 62"/>
              <a:gd name="T50" fmla="*/ 92752 w 61"/>
              <a:gd name="T51" fmla="*/ 174983 h 62"/>
              <a:gd name="T52" fmla="*/ 96187 w 61"/>
              <a:gd name="T53" fmla="*/ 178415 h 62"/>
              <a:gd name="T54" fmla="*/ 113363 w 61"/>
              <a:gd name="T55" fmla="*/ 178415 h 62"/>
              <a:gd name="T56" fmla="*/ 116798 w 61"/>
              <a:gd name="T57" fmla="*/ 174983 h 62"/>
              <a:gd name="T58" fmla="*/ 116798 w 61"/>
              <a:gd name="T59" fmla="*/ 171552 h 62"/>
              <a:gd name="T60" fmla="*/ 37788 w 61"/>
              <a:gd name="T61" fmla="*/ 92638 h 62"/>
              <a:gd name="T62" fmla="*/ 51529 w 61"/>
              <a:gd name="T63" fmla="*/ 144104 h 62"/>
              <a:gd name="T64" fmla="*/ 34352 w 61"/>
              <a:gd name="T65" fmla="*/ 161259 h 62"/>
              <a:gd name="T66" fmla="*/ 51529 w 61"/>
              <a:gd name="T67" fmla="*/ 178415 h 62"/>
              <a:gd name="T68" fmla="*/ 68705 w 61"/>
              <a:gd name="T69" fmla="*/ 161259 h 62"/>
              <a:gd name="T70" fmla="*/ 51529 w 61"/>
              <a:gd name="T71" fmla="*/ 144104 h 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11" y="12"/>
                </a:moveTo>
                <a:cubicBezTo>
                  <a:pt x="11" y="12"/>
                  <a:pt x="11" y="12"/>
                  <a:pt x="10" y="12"/>
                </a:cubicBezTo>
                <a:cubicBezTo>
                  <a:pt x="10" y="13"/>
                  <a:pt x="10" y="13"/>
                  <a:pt x="10" y="13"/>
                </a:cubicBezTo>
                <a:cubicBezTo>
                  <a:pt x="10" y="18"/>
                  <a:pt x="10" y="18"/>
                  <a:pt x="10" y="18"/>
                </a:cubicBezTo>
                <a:cubicBezTo>
                  <a:pt x="10" y="19"/>
                  <a:pt x="11" y="20"/>
                  <a:pt x="11" y="20"/>
                </a:cubicBezTo>
                <a:cubicBezTo>
                  <a:pt x="28" y="20"/>
                  <a:pt x="42" y="34"/>
                  <a:pt x="42" y="51"/>
                </a:cubicBezTo>
                <a:cubicBezTo>
                  <a:pt x="42" y="51"/>
                  <a:pt x="43" y="52"/>
                  <a:pt x="43" y="52"/>
                </a:cubicBezTo>
                <a:cubicBezTo>
                  <a:pt x="49" y="52"/>
                  <a:pt x="49" y="52"/>
                  <a:pt x="49" y="52"/>
                </a:cubicBezTo>
                <a:cubicBezTo>
                  <a:pt x="49" y="52"/>
                  <a:pt x="49" y="52"/>
                  <a:pt x="49" y="51"/>
                </a:cubicBezTo>
                <a:cubicBezTo>
                  <a:pt x="50" y="51"/>
                  <a:pt x="50" y="51"/>
                  <a:pt x="50" y="51"/>
                </a:cubicBezTo>
                <a:cubicBezTo>
                  <a:pt x="49" y="30"/>
                  <a:pt x="32" y="13"/>
                  <a:pt x="11" y="12"/>
                </a:cubicBezTo>
                <a:close/>
                <a:moveTo>
                  <a:pt x="11" y="27"/>
                </a:moveTo>
                <a:cubicBezTo>
                  <a:pt x="11" y="27"/>
                  <a:pt x="11" y="28"/>
                  <a:pt x="10" y="28"/>
                </a:cubicBezTo>
                <a:cubicBezTo>
                  <a:pt x="10" y="28"/>
                  <a:pt x="10" y="28"/>
                  <a:pt x="10" y="29"/>
                </a:cubicBezTo>
                <a:cubicBezTo>
                  <a:pt x="10" y="34"/>
                  <a:pt x="10" y="34"/>
                  <a:pt x="10" y="34"/>
                </a:cubicBezTo>
                <a:cubicBezTo>
                  <a:pt x="10" y="35"/>
                  <a:pt x="11" y="35"/>
                  <a:pt x="11" y="35"/>
                </a:cubicBezTo>
                <a:cubicBezTo>
                  <a:pt x="19" y="36"/>
                  <a:pt x="26" y="42"/>
                  <a:pt x="27" y="51"/>
                </a:cubicBezTo>
                <a:cubicBezTo>
                  <a:pt x="27" y="51"/>
                  <a:pt x="27" y="52"/>
                  <a:pt x="28" y="52"/>
                </a:cubicBezTo>
                <a:cubicBezTo>
                  <a:pt x="33" y="52"/>
                  <a:pt x="33" y="52"/>
                  <a:pt x="33" y="52"/>
                </a:cubicBezTo>
                <a:cubicBezTo>
                  <a:pt x="33" y="52"/>
                  <a:pt x="34" y="52"/>
                  <a:pt x="34" y="51"/>
                </a:cubicBezTo>
                <a:cubicBezTo>
                  <a:pt x="34" y="51"/>
                  <a:pt x="34" y="51"/>
                  <a:pt x="34" y="50"/>
                </a:cubicBezTo>
                <a:cubicBezTo>
                  <a:pt x="34" y="38"/>
                  <a:pt x="24" y="28"/>
                  <a:pt x="11" y="27"/>
                </a:cubicBezTo>
                <a:close/>
                <a:moveTo>
                  <a:pt x="15" y="42"/>
                </a:moveTo>
                <a:cubicBezTo>
                  <a:pt x="12" y="42"/>
                  <a:pt x="10" y="44"/>
                  <a:pt x="10" y="47"/>
                </a:cubicBezTo>
                <a:cubicBezTo>
                  <a:pt x="10" y="50"/>
                  <a:pt x="12" y="52"/>
                  <a:pt x="15" y="52"/>
                </a:cubicBezTo>
                <a:cubicBezTo>
                  <a:pt x="18" y="52"/>
                  <a:pt x="20" y="50"/>
                  <a:pt x="20" y="47"/>
                </a:cubicBezTo>
                <a:cubicBezTo>
                  <a:pt x="20" y="44"/>
                  <a:pt x="18" y="42"/>
                  <a:pt x="15" y="42"/>
                </a:cubicBezTo>
                <a:close/>
              </a:path>
            </a:pathLst>
          </a:custGeom>
          <a:solidFill>
            <a:schemeClr val="bg1">
              <a:lumMod val="75000"/>
            </a:schemeClr>
          </a:solidFill>
          <a:ln>
            <a:noFill/>
          </a:ln>
        </p:spPr>
        <p:txBody>
          <a:bodyPr/>
          <a:lstStyle/>
          <a:p>
            <a:pPr defTabSz="285750"/>
            <a:endParaRPr lang="en-US" sz="1125" dirty="0">
              <a:solidFill>
                <a:srgbClr val="000000"/>
              </a:solidFill>
            </a:endParaRPr>
          </a:p>
        </p:txBody>
      </p:sp>
      <p:sp>
        <p:nvSpPr>
          <p:cNvPr id="36" name="Freeform 188">
            <a:extLst>
              <a:ext uri="{FF2B5EF4-FFF2-40B4-BE49-F238E27FC236}">
                <a16:creationId xmlns="" xmlns:a16="http://schemas.microsoft.com/office/drawing/2014/main" id="{8D70CE19-5A8A-42E7-AB40-B5D146950A4C}"/>
              </a:ext>
            </a:extLst>
          </p:cNvPr>
          <p:cNvSpPr>
            <a:spLocks/>
          </p:cNvSpPr>
          <p:nvPr/>
        </p:nvSpPr>
        <p:spPr bwMode="auto">
          <a:xfrm>
            <a:off x="9660406" y="5200464"/>
            <a:ext cx="146104" cy="143822"/>
          </a:xfrm>
          <a:custGeom>
            <a:avLst/>
            <a:gdLst>
              <a:gd name="T0" fmla="*/ 165315 w 59"/>
              <a:gd name="T1" fmla="*/ 200025 h 58"/>
              <a:gd name="T2" fmla="*/ 141207 w 59"/>
              <a:gd name="T3" fmla="*/ 200025 h 58"/>
              <a:gd name="T4" fmla="*/ 141207 w 59"/>
              <a:gd name="T5" fmla="*/ 120705 h 58"/>
              <a:gd name="T6" fmla="*/ 165315 w 59"/>
              <a:gd name="T7" fmla="*/ 120705 h 58"/>
              <a:gd name="T8" fmla="*/ 168759 w 59"/>
              <a:gd name="T9" fmla="*/ 89666 h 58"/>
              <a:gd name="T10" fmla="*/ 141207 w 59"/>
              <a:gd name="T11" fmla="*/ 89666 h 58"/>
              <a:gd name="T12" fmla="*/ 141207 w 59"/>
              <a:gd name="T13" fmla="*/ 72423 h 58"/>
              <a:gd name="T14" fmla="*/ 154983 w 59"/>
              <a:gd name="T15" fmla="*/ 58628 h 58"/>
              <a:gd name="T16" fmla="*/ 172203 w 59"/>
              <a:gd name="T17" fmla="*/ 58628 h 58"/>
              <a:gd name="T18" fmla="*/ 172203 w 59"/>
              <a:gd name="T19" fmla="*/ 31038 h 58"/>
              <a:gd name="T20" fmla="*/ 148095 w 59"/>
              <a:gd name="T21" fmla="*/ 27590 h 58"/>
              <a:gd name="T22" fmla="*/ 110210 w 59"/>
              <a:gd name="T23" fmla="*/ 68974 h 58"/>
              <a:gd name="T24" fmla="*/ 110210 w 59"/>
              <a:gd name="T25" fmla="*/ 89666 h 58"/>
              <a:gd name="T26" fmla="*/ 82658 w 59"/>
              <a:gd name="T27" fmla="*/ 89666 h 58"/>
              <a:gd name="T28" fmla="*/ 82658 w 59"/>
              <a:gd name="T29" fmla="*/ 120705 h 58"/>
              <a:gd name="T30" fmla="*/ 110210 w 59"/>
              <a:gd name="T31" fmla="*/ 120705 h 58"/>
              <a:gd name="T32" fmla="*/ 110210 w 59"/>
              <a:gd name="T33" fmla="*/ 200025 h 58"/>
              <a:gd name="T34" fmla="*/ 37885 w 59"/>
              <a:gd name="T35" fmla="*/ 200025 h 58"/>
              <a:gd name="T36" fmla="*/ 0 w 59"/>
              <a:gd name="T37" fmla="*/ 162089 h 58"/>
              <a:gd name="T38" fmla="*/ 0 w 59"/>
              <a:gd name="T39" fmla="*/ 34487 h 58"/>
              <a:gd name="T40" fmla="*/ 37885 w 59"/>
              <a:gd name="T41" fmla="*/ 0 h 58"/>
              <a:gd name="T42" fmla="*/ 165315 w 59"/>
              <a:gd name="T43" fmla="*/ 0 h 58"/>
              <a:gd name="T44" fmla="*/ 203200 w 59"/>
              <a:gd name="T45" fmla="*/ 34487 h 58"/>
              <a:gd name="T46" fmla="*/ 203200 w 59"/>
              <a:gd name="T47" fmla="*/ 162089 h 58"/>
              <a:gd name="T48" fmla="*/ 165315 w 59"/>
              <a:gd name="T49" fmla="*/ 200025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58">
                <a:moveTo>
                  <a:pt x="48" y="58"/>
                </a:moveTo>
                <a:cubicBezTo>
                  <a:pt x="41" y="58"/>
                  <a:pt x="41" y="58"/>
                  <a:pt x="41" y="58"/>
                </a:cubicBezTo>
                <a:cubicBezTo>
                  <a:pt x="41" y="35"/>
                  <a:pt x="41" y="35"/>
                  <a:pt x="41" y="35"/>
                </a:cubicBezTo>
                <a:cubicBezTo>
                  <a:pt x="48" y="35"/>
                  <a:pt x="48" y="35"/>
                  <a:pt x="48" y="35"/>
                </a:cubicBezTo>
                <a:cubicBezTo>
                  <a:pt x="49" y="26"/>
                  <a:pt x="49" y="26"/>
                  <a:pt x="49" y="26"/>
                </a:cubicBezTo>
                <a:cubicBezTo>
                  <a:pt x="41" y="26"/>
                  <a:pt x="41" y="26"/>
                  <a:pt x="41" y="26"/>
                </a:cubicBezTo>
                <a:cubicBezTo>
                  <a:pt x="41" y="21"/>
                  <a:pt x="41" y="21"/>
                  <a:pt x="41" y="21"/>
                </a:cubicBezTo>
                <a:cubicBezTo>
                  <a:pt x="41" y="18"/>
                  <a:pt x="42" y="17"/>
                  <a:pt x="45" y="17"/>
                </a:cubicBezTo>
                <a:cubicBezTo>
                  <a:pt x="50" y="17"/>
                  <a:pt x="50" y="17"/>
                  <a:pt x="50" y="17"/>
                </a:cubicBezTo>
                <a:cubicBezTo>
                  <a:pt x="50" y="9"/>
                  <a:pt x="50" y="9"/>
                  <a:pt x="50" y="9"/>
                </a:cubicBezTo>
                <a:cubicBezTo>
                  <a:pt x="49" y="9"/>
                  <a:pt x="47" y="8"/>
                  <a:pt x="43" y="8"/>
                </a:cubicBezTo>
                <a:cubicBezTo>
                  <a:pt x="37" y="8"/>
                  <a:pt x="32" y="12"/>
                  <a:pt x="32" y="20"/>
                </a:cubicBezTo>
                <a:cubicBezTo>
                  <a:pt x="32" y="26"/>
                  <a:pt x="32" y="26"/>
                  <a:pt x="32" y="26"/>
                </a:cubicBezTo>
                <a:cubicBezTo>
                  <a:pt x="24" y="26"/>
                  <a:pt x="24" y="26"/>
                  <a:pt x="24" y="26"/>
                </a:cubicBezTo>
                <a:cubicBezTo>
                  <a:pt x="24" y="35"/>
                  <a:pt x="24" y="35"/>
                  <a:pt x="24" y="35"/>
                </a:cubicBezTo>
                <a:cubicBezTo>
                  <a:pt x="32" y="35"/>
                  <a:pt x="32" y="35"/>
                  <a:pt x="32" y="35"/>
                </a:cubicBezTo>
                <a:cubicBezTo>
                  <a:pt x="32" y="58"/>
                  <a:pt x="32" y="58"/>
                  <a:pt x="32"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cubicBezTo>
                  <a:pt x="59" y="47"/>
                  <a:pt x="59" y="47"/>
                  <a:pt x="59" y="47"/>
                </a:cubicBezTo>
                <a:cubicBezTo>
                  <a:pt x="59" y="53"/>
                  <a:pt x="54" y="58"/>
                  <a:pt x="48" y="58"/>
                </a:cubicBezTo>
                <a:close/>
              </a:path>
            </a:pathLst>
          </a:custGeom>
          <a:solidFill>
            <a:schemeClr val="bg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defTabSz="285750"/>
            <a:endParaRPr lang="en-US" sz="1125" dirty="0">
              <a:solidFill>
                <a:srgbClr val="000000"/>
              </a:solidFill>
            </a:endParaRPr>
          </a:p>
        </p:txBody>
      </p:sp>
      <p:pic>
        <p:nvPicPr>
          <p:cNvPr id="48" name="图片 47" descr="人站在街道上&#10;&#10;描述已自动生成">
            <a:extLst>
              <a:ext uri="{FF2B5EF4-FFF2-40B4-BE49-F238E27FC236}">
                <a16:creationId xmlns="" xmlns:a16="http://schemas.microsoft.com/office/drawing/2014/main" id="{440079FC-FEAD-42DB-9B5D-7B3246A6937F}"/>
              </a:ext>
            </a:extLst>
          </p:cNvPr>
          <p:cNvPicPr>
            <a:picLocks/>
          </p:cNvPicPr>
          <p:nvPr/>
        </p:nvPicPr>
        <p:blipFill>
          <a:blip r:embed="rId5" cstate="screen">
            <a:extLst>
              <a:ext uri="{28A0092B-C50C-407E-A947-70E740481C1C}">
                <a14:useLocalDpi xmlns:a14="http://schemas.microsoft.com/office/drawing/2010/main"/>
              </a:ext>
            </a:extLst>
          </a:blip>
          <a:srcRect/>
          <a:stretch>
            <a:fillRect/>
          </a:stretch>
        </p:blipFill>
        <p:spPr>
          <a:xfrm>
            <a:off x="9370246" y="2606180"/>
            <a:ext cx="1292206" cy="1290208"/>
          </a:xfrm>
          <a:custGeom>
            <a:avLst/>
            <a:gdLst>
              <a:gd name="connsiteX0" fmla="*/ 646103 w 1292206"/>
              <a:gd name="connsiteY0" fmla="*/ 0 h 1290208"/>
              <a:gd name="connsiteX1" fmla="*/ 1292206 w 1292206"/>
              <a:gd name="connsiteY1" fmla="*/ 645104 h 1290208"/>
              <a:gd name="connsiteX2" fmla="*/ 646103 w 1292206"/>
              <a:gd name="connsiteY2" fmla="*/ 1290208 h 1290208"/>
              <a:gd name="connsiteX3" fmla="*/ 0 w 1292206"/>
              <a:gd name="connsiteY3" fmla="*/ 645104 h 1290208"/>
              <a:gd name="connsiteX4" fmla="*/ 646103 w 1292206"/>
              <a:gd name="connsiteY4" fmla="*/ 0 h 1290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2206" h="1290208">
                <a:moveTo>
                  <a:pt x="646103" y="0"/>
                </a:moveTo>
                <a:cubicBezTo>
                  <a:pt x="1002936" y="0"/>
                  <a:pt x="1292206" y="288823"/>
                  <a:pt x="1292206" y="645104"/>
                </a:cubicBezTo>
                <a:cubicBezTo>
                  <a:pt x="1292206" y="1001386"/>
                  <a:pt x="1002936" y="1290208"/>
                  <a:pt x="646103" y="1290208"/>
                </a:cubicBezTo>
                <a:cubicBezTo>
                  <a:pt x="289270" y="1290208"/>
                  <a:pt x="0" y="1001386"/>
                  <a:pt x="0" y="645104"/>
                </a:cubicBezTo>
                <a:cubicBezTo>
                  <a:pt x="0" y="288823"/>
                  <a:pt x="289270" y="0"/>
                  <a:pt x="646103" y="0"/>
                </a:cubicBezTo>
                <a:close/>
              </a:path>
            </a:pathLst>
          </a:custGeom>
        </p:spPr>
      </p:pic>
      <p:sp>
        <p:nvSpPr>
          <p:cNvPr id="42" name="Oval 58">
            <a:extLst>
              <a:ext uri="{FF2B5EF4-FFF2-40B4-BE49-F238E27FC236}">
                <a16:creationId xmlns="" xmlns:a16="http://schemas.microsoft.com/office/drawing/2014/main" id="{CD54BCAD-3140-4394-B3EA-7366FBECC575}"/>
              </a:ext>
            </a:extLst>
          </p:cNvPr>
          <p:cNvSpPr/>
          <p:nvPr/>
        </p:nvSpPr>
        <p:spPr>
          <a:xfrm>
            <a:off x="9835793" y="3727524"/>
            <a:ext cx="351808" cy="351808"/>
          </a:xfrm>
          <a:prstGeom prst="ellipse">
            <a:avLst/>
          </a:prstGeom>
          <a:gradFill>
            <a:gsLst>
              <a:gs pos="0">
                <a:schemeClr val="accent1">
                  <a:lumMod val="60000"/>
                  <a:lumOff val="40000"/>
                </a:schemeClr>
              </a:gs>
              <a:gs pos="99000">
                <a:schemeClr val="accent1"/>
              </a:gs>
            </a:gsLst>
            <a:lin ang="2700000" scaled="1"/>
          </a:gradFill>
          <a:ln>
            <a:noFill/>
          </a:ln>
          <a:effectLst>
            <a:outerShdw blurRad="3556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solidFill>
                <a:sym typeface="Wingdings 3" panose="05040102010807070707" pitchFamily="18" charset="2"/>
              </a:rPr>
              <a:t>3</a:t>
            </a:r>
            <a:endParaRPr lang="en-US" sz="1125" dirty="0">
              <a:solidFill>
                <a:srgbClr val="FFFFFF"/>
              </a:solidFill>
            </a:endParaRPr>
          </a:p>
        </p:txBody>
      </p:sp>
      <p:sp>
        <p:nvSpPr>
          <p:cNvPr id="46" name="文本框 45">
            <a:extLst>
              <a:ext uri="{FF2B5EF4-FFF2-40B4-BE49-F238E27FC236}">
                <a16:creationId xmlns="" xmlns:a16="http://schemas.microsoft.com/office/drawing/2014/main" id="{E91733D9-3193-47C7-A4B4-5AF01DCFB387}"/>
              </a:ext>
            </a:extLst>
          </p:cNvPr>
          <p:cNvSpPr txBox="1"/>
          <p:nvPr/>
        </p:nvSpPr>
        <p:spPr>
          <a:xfrm>
            <a:off x="8960395" y="4679178"/>
            <a:ext cx="2047378" cy="338554"/>
          </a:xfrm>
          <a:prstGeom prst="rect">
            <a:avLst/>
          </a:prstGeom>
          <a:noFill/>
        </p:spPr>
        <p:txBody>
          <a:bodyPr wrap="square">
            <a:spAutoFit/>
          </a:bodyPr>
          <a:lstStyle/>
          <a:p>
            <a:r>
              <a:rPr lang="en-US" altLang="zh-CN" sz="1600" dirty="0"/>
              <a:t>Teaching Team Leader</a:t>
            </a:r>
            <a:endParaRPr lang="zh-CN" altLang="en-US" sz="1600" dirty="0"/>
          </a:p>
        </p:txBody>
      </p:sp>
      <p:sp>
        <p:nvSpPr>
          <p:cNvPr id="5" name="Rectangle: Rounded Corners 11">
            <a:extLst>
              <a:ext uri="{FF2B5EF4-FFF2-40B4-BE49-F238E27FC236}">
                <a16:creationId xmlns="" xmlns:a16="http://schemas.microsoft.com/office/drawing/2014/main" id="{621969DC-9409-4005-9721-BC6EC2126CA4}"/>
              </a:ext>
            </a:extLst>
          </p:cNvPr>
          <p:cNvSpPr/>
          <p:nvPr/>
        </p:nvSpPr>
        <p:spPr>
          <a:xfrm>
            <a:off x="1050773" y="2390037"/>
            <a:ext cx="2259424" cy="3209909"/>
          </a:xfrm>
          <a:prstGeom prst="roundRect">
            <a:avLst>
              <a:gd name="adj" fmla="val 1050"/>
            </a:avLst>
          </a:prstGeom>
          <a:solidFill>
            <a:schemeClr val="bg1"/>
          </a:solidFill>
          <a:ln>
            <a:noFill/>
          </a:ln>
          <a:effectLst>
            <a:outerShdw blurRad="1270000" sx="90000" sy="9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125" dirty="0">
              <a:solidFill>
                <a:srgbClr val="FFFFFF"/>
              </a:solidFill>
            </a:endParaRPr>
          </a:p>
        </p:txBody>
      </p:sp>
      <p:sp>
        <p:nvSpPr>
          <p:cNvPr id="6" name="Rectangle: Top Corners Rounded 13">
            <a:extLst>
              <a:ext uri="{FF2B5EF4-FFF2-40B4-BE49-F238E27FC236}">
                <a16:creationId xmlns="" xmlns:a16="http://schemas.microsoft.com/office/drawing/2014/main" id="{20A6A1AF-F70C-4488-BA62-2F4DF9F24AED}"/>
              </a:ext>
            </a:extLst>
          </p:cNvPr>
          <p:cNvSpPr/>
          <p:nvPr/>
        </p:nvSpPr>
        <p:spPr>
          <a:xfrm>
            <a:off x="1050773" y="2390036"/>
            <a:ext cx="2259424" cy="33259"/>
          </a:xfrm>
          <a:prstGeom prst="round2SameRect">
            <a:avLst>
              <a:gd name="adj1" fmla="val 50000"/>
              <a:gd name="adj2" fmla="val 0"/>
            </a:avLst>
          </a:prstGeom>
          <a:gradFill>
            <a:gsLst>
              <a:gs pos="0">
                <a:schemeClr val="accent1">
                  <a:lumMod val="60000"/>
                  <a:lumOff val="40000"/>
                </a:schemeClr>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id-ID" sz="1125" dirty="0">
              <a:solidFill>
                <a:srgbClr val="FFFFFF"/>
              </a:solidFill>
            </a:endParaRPr>
          </a:p>
        </p:txBody>
      </p:sp>
      <p:sp>
        <p:nvSpPr>
          <p:cNvPr id="17" name="Rectangle 30">
            <a:extLst>
              <a:ext uri="{FF2B5EF4-FFF2-40B4-BE49-F238E27FC236}">
                <a16:creationId xmlns="" xmlns:a16="http://schemas.microsoft.com/office/drawing/2014/main" id="{08573E76-46DB-4027-A979-790749702AA7}"/>
              </a:ext>
            </a:extLst>
          </p:cNvPr>
          <p:cNvSpPr/>
          <p:nvPr/>
        </p:nvSpPr>
        <p:spPr>
          <a:xfrm>
            <a:off x="1242856" y="4613456"/>
            <a:ext cx="1875257" cy="276229"/>
          </a:xfrm>
          <a:prstGeom prst="rect">
            <a:avLst/>
          </a:prstGeom>
        </p:spPr>
        <p:txBody>
          <a:bodyPr wrap="square">
            <a:spAutoFit/>
          </a:bodyPr>
          <a:lstStyle/>
          <a:p>
            <a:pPr algn="ctr" defTabSz="285750">
              <a:lnSpc>
                <a:spcPct val="130000"/>
              </a:lnSpc>
            </a:pPr>
            <a:endParaRPr lang="id-ID" sz="1000" dirty="0">
              <a:solidFill>
                <a:schemeClr val="tx1">
                  <a:lumMod val="75000"/>
                  <a:lumOff val="25000"/>
                </a:schemeClr>
              </a:solidFill>
              <a:ea typeface="Open Sans Light" panose="020B0306030504020204" pitchFamily="34" charset="0"/>
              <a:cs typeface="Open Sans Light" panose="020B0306030504020204" pitchFamily="34" charset="0"/>
            </a:endParaRPr>
          </a:p>
        </p:txBody>
      </p:sp>
      <p:sp>
        <p:nvSpPr>
          <p:cNvPr id="18" name="Rectangle 31">
            <a:extLst>
              <a:ext uri="{FF2B5EF4-FFF2-40B4-BE49-F238E27FC236}">
                <a16:creationId xmlns="" xmlns:a16="http://schemas.microsoft.com/office/drawing/2014/main" id="{AE559BB5-6B21-47C3-94AD-F033740409D7}"/>
              </a:ext>
            </a:extLst>
          </p:cNvPr>
          <p:cNvSpPr/>
          <p:nvPr/>
        </p:nvSpPr>
        <p:spPr>
          <a:xfrm>
            <a:off x="1137622" y="4301405"/>
            <a:ext cx="2085725" cy="400110"/>
          </a:xfrm>
          <a:prstGeom prst="rect">
            <a:avLst/>
          </a:prstGeom>
        </p:spPr>
        <p:txBody>
          <a:bodyPr wrap="square">
            <a:spAutoFit/>
          </a:bodyPr>
          <a:lstStyle/>
          <a:p>
            <a:pPr algn="ctr" defTabSz="285750"/>
            <a:r>
              <a:rPr lang="en-US" sz="2000" b="1" dirty="0">
                <a:solidFill>
                  <a:schemeClr val="tx1">
                    <a:lumMod val="85000"/>
                    <a:lumOff val="15000"/>
                  </a:schemeClr>
                </a:solidFill>
                <a:cs typeface="Poppins" panose="02000000000000000000" pitchFamily="2" charset="0"/>
              </a:rPr>
              <a:t>Tom</a:t>
            </a:r>
            <a:endParaRPr lang="id-ID" sz="2000" b="1" dirty="0">
              <a:solidFill>
                <a:schemeClr val="tx1">
                  <a:lumMod val="85000"/>
                  <a:lumOff val="15000"/>
                </a:schemeClr>
              </a:solidFill>
              <a:cs typeface="Poppins" panose="02000000000000000000" pitchFamily="2" charset="0"/>
            </a:endParaRPr>
          </a:p>
        </p:txBody>
      </p:sp>
      <p:sp>
        <p:nvSpPr>
          <p:cNvPr id="20" name="Freeform 23">
            <a:extLst>
              <a:ext uri="{FF2B5EF4-FFF2-40B4-BE49-F238E27FC236}">
                <a16:creationId xmlns="" xmlns:a16="http://schemas.microsoft.com/office/drawing/2014/main" id="{E6263589-6607-486D-BD73-C16AFE870917}"/>
              </a:ext>
            </a:extLst>
          </p:cNvPr>
          <p:cNvSpPr>
            <a:spLocks noEditPoints="1"/>
          </p:cNvSpPr>
          <p:nvPr/>
        </p:nvSpPr>
        <p:spPr bwMode="auto">
          <a:xfrm>
            <a:off x="2110788" y="5200464"/>
            <a:ext cx="143822" cy="143822"/>
          </a:xfrm>
          <a:custGeom>
            <a:avLst/>
            <a:gdLst>
              <a:gd name="T0" fmla="*/ 212725 w 62"/>
              <a:gd name="T1" fmla="*/ 174983 h 62"/>
              <a:gd name="T2" fmla="*/ 174983 w 62"/>
              <a:gd name="T3" fmla="*/ 212725 h 62"/>
              <a:gd name="T4" fmla="*/ 41173 w 62"/>
              <a:gd name="T5" fmla="*/ 212725 h 62"/>
              <a:gd name="T6" fmla="*/ 0 w 62"/>
              <a:gd name="T7" fmla="*/ 174983 h 62"/>
              <a:gd name="T8" fmla="*/ 0 w 62"/>
              <a:gd name="T9" fmla="*/ 41173 h 62"/>
              <a:gd name="T10" fmla="*/ 41173 w 62"/>
              <a:gd name="T11" fmla="*/ 0 h 62"/>
              <a:gd name="T12" fmla="*/ 174983 w 62"/>
              <a:gd name="T13" fmla="*/ 0 h 62"/>
              <a:gd name="T14" fmla="*/ 212725 w 62"/>
              <a:gd name="T15" fmla="*/ 41173 h 62"/>
              <a:gd name="T16" fmla="*/ 212725 w 62"/>
              <a:gd name="T17" fmla="*/ 174983 h 62"/>
              <a:gd name="T18" fmla="*/ 161259 w 62"/>
              <a:gd name="T19" fmla="*/ 72052 h 62"/>
              <a:gd name="T20" fmla="*/ 174983 w 62"/>
              <a:gd name="T21" fmla="*/ 54897 h 62"/>
              <a:gd name="T22" fmla="*/ 154397 w 62"/>
              <a:gd name="T23" fmla="*/ 65190 h 62"/>
              <a:gd name="T24" fmla="*/ 133811 w 62"/>
              <a:gd name="T25" fmla="*/ 54897 h 62"/>
              <a:gd name="T26" fmla="*/ 106363 w 62"/>
              <a:gd name="T27" fmla="*/ 82345 h 62"/>
              <a:gd name="T28" fmla="*/ 106363 w 62"/>
              <a:gd name="T29" fmla="*/ 89207 h 62"/>
              <a:gd name="T30" fmla="*/ 48035 w 62"/>
              <a:gd name="T31" fmla="*/ 58328 h 62"/>
              <a:gd name="T32" fmla="*/ 41173 w 62"/>
              <a:gd name="T33" fmla="*/ 75483 h 62"/>
              <a:gd name="T34" fmla="*/ 54897 w 62"/>
              <a:gd name="T35" fmla="*/ 99500 h 62"/>
              <a:gd name="T36" fmla="*/ 41173 w 62"/>
              <a:gd name="T37" fmla="*/ 96069 h 62"/>
              <a:gd name="T38" fmla="*/ 41173 w 62"/>
              <a:gd name="T39" fmla="*/ 96069 h 62"/>
              <a:gd name="T40" fmla="*/ 65190 w 62"/>
              <a:gd name="T41" fmla="*/ 123518 h 62"/>
              <a:gd name="T42" fmla="*/ 58328 w 62"/>
              <a:gd name="T43" fmla="*/ 123518 h 62"/>
              <a:gd name="T44" fmla="*/ 51466 w 62"/>
              <a:gd name="T45" fmla="*/ 123518 h 62"/>
              <a:gd name="T46" fmla="*/ 78914 w 62"/>
              <a:gd name="T47" fmla="*/ 144104 h 62"/>
              <a:gd name="T48" fmla="*/ 44604 w 62"/>
              <a:gd name="T49" fmla="*/ 157828 h 62"/>
              <a:gd name="T50" fmla="*/ 37742 w 62"/>
              <a:gd name="T51" fmla="*/ 157828 h 62"/>
              <a:gd name="T52" fmla="*/ 82345 w 62"/>
              <a:gd name="T53" fmla="*/ 168121 h 62"/>
              <a:gd name="T54" fmla="*/ 164690 w 62"/>
              <a:gd name="T55" fmla="*/ 85776 h 62"/>
              <a:gd name="T56" fmla="*/ 164690 w 62"/>
              <a:gd name="T57" fmla="*/ 82345 h 62"/>
              <a:gd name="T58" fmla="*/ 178415 w 62"/>
              <a:gd name="T59" fmla="*/ 68621 h 62"/>
              <a:gd name="T60" fmla="*/ 161259 w 62"/>
              <a:gd name="T61" fmla="*/ 72052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47" y="21"/>
                </a:moveTo>
                <a:cubicBezTo>
                  <a:pt x="49" y="20"/>
                  <a:pt x="50" y="18"/>
                  <a:pt x="51" y="16"/>
                </a:cubicBezTo>
                <a:cubicBezTo>
                  <a:pt x="49" y="17"/>
                  <a:pt x="47" y="18"/>
                  <a:pt x="45" y="19"/>
                </a:cubicBezTo>
                <a:cubicBezTo>
                  <a:pt x="44" y="17"/>
                  <a:pt x="42" y="16"/>
                  <a:pt x="39" y="16"/>
                </a:cubicBezTo>
                <a:cubicBezTo>
                  <a:pt x="35" y="16"/>
                  <a:pt x="31" y="20"/>
                  <a:pt x="31" y="24"/>
                </a:cubicBezTo>
                <a:cubicBezTo>
                  <a:pt x="31" y="25"/>
                  <a:pt x="31" y="26"/>
                  <a:pt x="31" y="26"/>
                </a:cubicBezTo>
                <a:cubicBezTo>
                  <a:pt x="24" y="26"/>
                  <a:pt x="18" y="23"/>
                  <a:pt x="14" y="17"/>
                </a:cubicBezTo>
                <a:cubicBezTo>
                  <a:pt x="13" y="19"/>
                  <a:pt x="12" y="20"/>
                  <a:pt x="12" y="22"/>
                </a:cubicBezTo>
                <a:cubicBezTo>
                  <a:pt x="12" y="25"/>
                  <a:pt x="14" y="27"/>
                  <a:pt x="16" y="29"/>
                </a:cubicBezTo>
                <a:cubicBezTo>
                  <a:pt x="15" y="29"/>
                  <a:pt x="13" y="28"/>
                  <a:pt x="12" y="28"/>
                </a:cubicBezTo>
                <a:cubicBezTo>
                  <a:pt x="12" y="28"/>
                  <a:pt x="12" y="28"/>
                  <a:pt x="12" y="28"/>
                </a:cubicBezTo>
                <a:cubicBezTo>
                  <a:pt x="12" y="32"/>
                  <a:pt x="15" y="35"/>
                  <a:pt x="19" y="36"/>
                </a:cubicBezTo>
                <a:cubicBezTo>
                  <a:pt x="18" y="36"/>
                  <a:pt x="18" y="36"/>
                  <a:pt x="17" y="36"/>
                </a:cubicBezTo>
                <a:cubicBezTo>
                  <a:pt x="16" y="36"/>
                  <a:pt x="16" y="36"/>
                  <a:pt x="15" y="36"/>
                </a:cubicBezTo>
                <a:cubicBezTo>
                  <a:pt x="16" y="39"/>
                  <a:pt x="20" y="42"/>
                  <a:pt x="23" y="42"/>
                </a:cubicBezTo>
                <a:cubicBezTo>
                  <a:pt x="20" y="44"/>
                  <a:pt x="17" y="46"/>
                  <a:pt x="13" y="46"/>
                </a:cubicBezTo>
                <a:cubicBezTo>
                  <a:pt x="12" y="46"/>
                  <a:pt x="11" y="46"/>
                  <a:pt x="11" y="46"/>
                </a:cubicBezTo>
                <a:cubicBezTo>
                  <a:pt x="14" y="48"/>
                  <a:pt x="19" y="49"/>
                  <a:pt x="24" y="49"/>
                </a:cubicBezTo>
                <a:cubicBezTo>
                  <a:pt x="39" y="49"/>
                  <a:pt x="48" y="36"/>
                  <a:pt x="48" y="25"/>
                </a:cubicBezTo>
                <a:cubicBezTo>
                  <a:pt x="48" y="25"/>
                  <a:pt x="48" y="25"/>
                  <a:pt x="48" y="24"/>
                </a:cubicBezTo>
                <a:cubicBezTo>
                  <a:pt x="49" y="23"/>
                  <a:pt x="51" y="22"/>
                  <a:pt x="52" y="20"/>
                </a:cubicBezTo>
                <a:cubicBezTo>
                  <a:pt x="50" y="20"/>
                  <a:pt x="49" y="21"/>
                  <a:pt x="47" y="21"/>
                </a:cubicBezTo>
                <a:close/>
              </a:path>
            </a:pathLst>
          </a:custGeom>
          <a:solidFill>
            <a:schemeClr val="bg1">
              <a:lumMod val="75000"/>
            </a:schemeClr>
          </a:solidFill>
          <a:ln>
            <a:noFill/>
          </a:ln>
        </p:spPr>
        <p:txBody>
          <a:bodyPr/>
          <a:lstStyle/>
          <a:p>
            <a:pPr defTabSz="285750"/>
            <a:endParaRPr lang="en-US" sz="1125" dirty="0">
              <a:solidFill>
                <a:srgbClr val="000000"/>
              </a:solidFill>
            </a:endParaRPr>
          </a:p>
        </p:txBody>
      </p:sp>
      <p:sp>
        <p:nvSpPr>
          <p:cNvPr id="21" name="Freeform 129">
            <a:extLst>
              <a:ext uri="{FF2B5EF4-FFF2-40B4-BE49-F238E27FC236}">
                <a16:creationId xmlns="" xmlns:a16="http://schemas.microsoft.com/office/drawing/2014/main" id="{5D66FA80-1833-419F-8EDE-DA41DD9719C8}"/>
              </a:ext>
            </a:extLst>
          </p:cNvPr>
          <p:cNvSpPr>
            <a:spLocks noEditPoints="1"/>
          </p:cNvSpPr>
          <p:nvPr/>
        </p:nvSpPr>
        <p:spPr bwMode="auto">
          <a:xfrm>
            <a:off x="2404752" y="5200464"/>
            <a:ext cx="141675" cy="143822"/>
          </a:xfrm>
          <a:custGeom>
            <a:avLst/>
            <a:gdLst>
              <a:gd name="T0" fmla="*/ 209550 w 61"/>
              <a:gd name="T1" fmla="*/ 174983 h 62"/>
              <a:gd name="T2" fmla="*/ 171762 w 61"/>
              <a:gd name="T3" fmla="*/ 212725 h 62"/>
              <a:gd name="T4" fmla="*/ 37788 w 61"/>
              <a:gd name="T5" fmla="*/ 212725 h 62"/>
              <a:gd name="T6" fmla="*/ 0 w 61"/>
              <a:gd name="T7" fmla="*/ 174983 h 62"/>
              <a:gd name="T8" fmla="*/ 0 w 61"/>
              <a:gd name="T9" fmla="*/ 41173 h 62"/>
              <a:gd name="T10" fmla="*/ 37788 w 61"/>
              <a:gd name="T11" fmla="*/ 0 h 62"/>
              <a:gd name="T12" fmla="*/ 171762 w 61"/>
              <a:gd name="T13" fmla="*/ 0 h 62"/>
              <a:gd name="T14" fmla="*/ 209550 w 61"/>
              <a:gd name="T15" fmla="*/ 41173 h 62"/>
              <a:gd name="T16" fmla="*/ 209550 w 61"/>
              <a:gd name="T17" fmla="*/ 174983 h 62"/>
              <a:gd name="T18" fmla="*/ 37788 w 61"/>
              <a:gd name="T19" fmla="*/ 41173 h 62"/>
              <a:gd name="T20" fmla="*/ 34352 w 61"/>
              <a:gd name="T21" fmla="*/ 41173 h 62"/>
              <a:gd name="T22" fmla="*/ 34352 w 61"/>
              <a:gd name="T23" fmla="*/ 44604 h 62"/>
              <a:gd name="T24" fmla="*/ 34352 w 61"/>
              <a:gd name="T25" fmla="*/ 61759 h 62"/>
              <a:gd name="T26" fmla="*/ 37788 w 61"/>
              <a:gd name="T27" fmla="*/ 68621 h 62"/>
              <a:gd name="T28" fmla="*/ 144280 w 61"/>
              <a:gd name="T29" fmla="*/ 174983 h 62"/>
              <a:gd name="T30" fmla="*/ 147716 w 61"/>
              <a:gd name="T31" fmla="*/ 178415 h 62"/>
              <a:gd name="T32" fmla="*/ 168327 w 61"/>
              <a:gd name="T33" fmla="*/ 178415 h 62"/>
              <a:gd name="T34" fmla="*/ 168327 w 61"/>
              <a:gd name="T35" fmla="*/ 174983 h 62"/>
              <a:gd name="T36" fmla="*/ 171762 w 61"/>
              <a:gd name="T37" fmla="*/ 174983 h 62"/>
              <a:gd name="T38" fmla="*/ 37788 w 61"/>
              <a:gd name="T39" fmla="*/ 41173 h 62"/>
              <a:gd name="T40" fmla="*/ 37788 w 61"/>
              <a:gd name="T41" fmla="*/ 92638 h 62"/>
              <a:gd name="T42" fmla="*/ 34352 w 61"/>
              <a:gd name="T43" fmla="*/ 96069 h 62"/>
              <a:gd name="T44" fmla="*/ 34352 w 61"/>
              <a:gd name="T45" fmla="*/ 99500 h 62"/>
              <a:gd name="T46" fmla="*/ 34352 w 61"/>
              <a:gd name="T47" fmla="*/ 116656 h 62"/>
              <a:gd name="T48" fmla="*/ 37788 w 61"/>
              <a:gd name="T49" fmla="*/ 120087 h 62"/>
              <a:gd name="T50" fmla="*/ 92752 w 61"/>
              <a:gd name="T51" fmla="*/ 174983 h 62"/>
              <a:gd name="T52" fmla="*/ 96187 w 61"/>
              <a:gd name="T53" fmla="*/ 178415 h 62"/>
              <a:gd name="T54" fmla="*/ 113363 w 61"/>
              <a:gd name="T55" fmla="*/ 178415 h 62"/>
              <a:gd name="T56" fmla="*/ 116798 w 61"/>
              <a:gd name="T57" fmla="*/ 174983 h 62"/>
              <a:gd name="T58" fmla="*/ 116798 w 61"/>
              <a:gd name="T59" fmla="*/ 171552 h 62"/>
              <a:gd name="T60" fmla="*/ 37788 w 61"/>
              <a:gd name="T61" fmla="*/ 92638 h 62"/>
              <a:gd name="T62" fmla="*/ 51529 w 61"/>
              <a:gd name="T63" fmla="*/ 144104 h 62"/>
              <a:gd name="T64" fmla="*/ 34352 w 61"/>
              <a:gd name="T65" fmla="*/ 161259 h 62"/>
              <a:gd name="T66" fmla="*/ 51529 w 61"/>
              <a:gd name="T67" fmla="*/ 178415 h 62"/>
              <a:gd name="T68" fmla="*/ 68705 w 61"/>
              <a:gd name="T69" fmla="*/ 161259 h 62"/>
              <a:gd name="T70" fmla="*/ 51529 w 61"/>
              <a:gd name="T71" fmla="*/ 144104 h 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1" h="62">
                <a:moveTo>
                  <a:pt x="61" y="51"/>
                </a:moveTo>
                <a:cubicBezTo>
                  <a:pt x="61" y="57"/>
                  <a:pt x="56" y="62"/>
                  <a:pt x="50" y="62"/>
                </a:cubicBezTo>
                <a:cubicBezTo>
                  <a:pt x="11" y="62"/>
                  <a:pt x="11" y="62"/>
                  <a:pt x="11" y="62"/>
                </a:cubicBezTo>
                <a:cubicBezTo>
                  <a:pt x="5" y="62"/>
                  <a:pt x="0" y="57"/>
                  <a:pt x="0" y="51"/>
                </a:cubicBezTo>
                <a:cubicBezTo>
                  <a:pt x="0" y="12"/>
                  <a:pt x="0" y="12"/>
                  <a:pt x="0" y="12"/>
                </a:cubicBezTo>
                <a:cubicBezTo>
                  <a:pt x="0" y="6"/>
                  <a:pt x="5" y="0"/>
                  <a:pt x="11" y="0"/>
                </a:cubicBezTo>
                <a:cubicBezTo>
                  <a:pt x="50" y="0"/>
                  <a:pt x="50" y="0"/>
                  <a:pt x="50" y="0"/>
                </a:cubicBezTo>
                <a:cubicBezTo>
                  <a:pt x="56" y="0"/>
                  <a:pt x="61" y="6"/>
                  <a:pt x="61" y="12"/>
                </a:cubicBezTo>
                <a:lnTo>
                  <a:pt x="61" y="51"/>
                </a:lnTo>
                <a:close/>
                <a:moveTo>
                  <a:pt x="11" y="12"/>
                </a:moveTo>
                <a:cubicBezTo>
                  <a:pt x="11" y="12"/>
                  <a:pt x="11" y="12"/>
                  <a:pt x="10" y="12"/>
                </a:cubicBezTo>
                <a:cubicBezTo>
                  <a:pt x="10" y="13"/>
                  <a:pt x="10" y="13"/>
                  <a:pt x="10" y="13"/>
                </a:cubicBezTo>
                <a:cubicBezTo>
                  <a:pt x="10" y="18"/>
                  <a:pt x="10" y="18"/>
                  <a:pt x="10" y="18"/>
                </a:cubicBezTo>
                <a:cubicBezTo>
                  <a:pt x="10" y="19"/>
                  <a:pt x="11" y="20"/>
                  <a:pt x="11" y="20"/>
                </a:cubicBezTo>
                <a:cubicBezTo>
                  <a:pt x="28" y="20"/>
                  <a:pt x="42" y="34"/>
                  <a:pt x="42" y="51"/>
                </a:cubicBezTo>
                <a:cubicBezTo>
                  <a:pt x="42" y="51"/>
                  <a:pt x="43" y="52"/>
                  <a:pt x="43" y="52"/>
                </a:cubicBezTo>
                <a:cubicBezTo>
                  <a:pt x="49" y="52"/>
                  <a:pt x="49" y="52"/>
                  <a:pt x="49" y="52"/>
                </a:cubicBezTo>
                <a:cubicBezTo>
                  <a:pt x="49" y="52"/>
                  <a:pt x="49" y="52"/>
                  <a:pt x="49" y="51"/>
                </a:cubicBezTo>
                <a:cubicBezTo>
                  <a:pt x="50" y="51"/>
                  <a:pt x="50" y="51"/>
                  <a:pt x="50" y="51"/>
                </a:cubicBezTo>
                <a:cubicBezTo>
                  <a:pt x="49" y="30"/>
                  <a:pt x="32" y="13"/>
                  <a:pt x="11" y="12"/>
                </a:cubicBezTo>
                <a:close/>
                <a:moveTo>
                  <a:pt x="11" y="27"/>
                </a:moveTo>
                <a:cubicBezTo>
                  <a:pt x="11" y="27"/>
                  <a:pt x="11" y="28"/>
                  <a:pt x="10" y="28"/>
                </a:cubicBezTo>
                <a:cubicBezTo>
                  <a:pt x="10" y="28"/>
                  <a:pt x="10" y="28"/>
                  <a:pt x="10" y="29"/>
                </a:cubicBezTo>
                <a:cubicBezTo>
                  <a:pt x="10" y="34"/>
                  <a:pt x="10" y="34"/>
                  <a:pt x="10" y="34"/>
                </a:cubicBezTo>
                <a:cubicBezTo>
                  <a:pt x="10" y="35"/>
                  <a:pt x="11" y="35"/>
                  <a:pt x="11" y="35"/>
                </a:cubicBezTo>
                <a:cubicBezTo>
                  <a:pt x="19" y="36"/>
                  <a:pt x="26" y="42"/>
                  <a:pt x="27" y="51"/>
                </a:cubicBezTo>
                <a:cubicBezTo>
                  <a:pt x="27" y="51"/>
                  <a:pt x="27" y="52"/>
                  <a:pt x="28" y="52"/>
                </a:cubicBezTo>
                <a:cubicBezTo>
                  <a:pt x="33" y="52"/>
                  <a:pt x="33" y="52"/>
                  <a:pt x="33" y="52"/>
                </a:cubicBezTo>
                <a:cubicBezTo>
                  <a:pt x="33" y="52"/>
                  <a:pt x="34" y="52"/>
                  <a:pt x="34" y="51"/>
                </a:cubicBezTo>
                <a:cubicBezTo>
                  <a:pt x="34" y="51"/>
                  <a:pt x="34" y="51"/>
                  <a:pt x="34" y="50"/>
                </a:cubicBezTo>
                <a:cubicBezTo>
                  <a:pt x="34" y="38"/>
                  <a:pt x="24" y="28"/>
                  <a:pt x="11" y="27"/>
                </a:cubicBezTo>
                <a:close/>
                <a:moveTo>
                  <a:pt x="15" y="42"/>
                </a:moveTo>
                <a:cubicBezTo>
                  <a:pt x="12" y="42"/>
                  <a:pt x="10" y="44"/>
                  <a:pt x="10" y="47"/>
                </a:cubicBezTo>
                <a:cubicBezTo>
                  <a:pt x="10" y="50"/>
                  <a:pt x="12" y="52"/>
                  <a:pt x="15" y="52"/>
                </a:cubicBezTo>
                <a:cubicBezTo>
                  <a:pt x="18" y="52"/>
                  <a:pt x="20" y="50"/>
                  <a:pt x="20" y="47"/>
                </a:cubicBezTo>
                <a:cubicBezTo>
                  <a:pt x="20" y="44"/>
                  <a:pt x="18" y="42"/>
                  <a:pt x="15" y="42"/>
                </a:cubicBezTo>
                <a:close/>
              </a:path>
            </a:pathLst>
          </a:custGeom>
          <a:solidFill>
            <a:schemeClr val="bg1">
              <a:lumMod val="75000"/>
            </a:schemeClr>
          </a:solidFill>
          <a:ln>
            <a:noFill/>
          </a:ln>
        </p:spPr>
        <p:txBody>
          <a:bodyPr/>
          <a:lstStyle/>
          <a:p>
            <a:pPr defTabSz="285750"/>
            <a:endParaRPr lang="en-US" sz="1125" dirty="0">
              <a:solidFill>
                <a:srgbClr val="000000"/>
              </a:solidFill>
            </a:endParaRPr>
          </a:p>
        </p:txBody>
      </p:sp>
      <p:sp>
        <p:nvSpPr>
          <p:cNvPr id="22" name="Freeform 188">
            <a:extLst>
              <a:ext uri="{FF2B5EF4-FFF2-40B4-BE49-F238E27FC236}">
                <a16:creationId xmlns="" xmlns:a16="http://schemas.microsoft.com/office/drawing/2014/main" id="{43ACAC42-9CD8-40CB-8A32-D00660B1E43B}"/>
              </a:ext>
            </a:extLst>
          </p:cNvPr>
          <p:cNvSpPr>
            <a:spLocks/>
          </p:cNvSpPr>
          <p:nvPr/>
        </p:nvSpPr>
        <p:spPr bwMode="auto">
          <a:xfrm>
            <a:off x="1814542" y="5200464"/>
            <a:ext cx="146104" cy="143822"/>
          </a:xfrm>
          <a:custGeom>
            <a:avLst/>
            <a:gdLst>
              <a:gd name="T0" fmla="*/ 165315 w 59"/>
              <a:gd name="T1" fmla="*/ 200025 h 58"/>
              <a:gd name="T2" fmla="*/ 141207 w 59"/>
              <a:gd name="T3" fmla="*/ 200025 h 58"/>
              <a:gd name="T4" fmla="*/ 141207 w 59"/>
              <a:gd name="T5" fmla="*/ 120705 h 58"/>
              <a:gd name="T6" fmla="*/ 165315 w 59"/>
              <a:gd name="T7" fmla="*/ 120705 h 58"/>
              <a:gd name="T8" fmla="*/ 168759 w 59"/>
              <a:gd name="T9" fmla="*/ 89666 h 58"/>
              <a:gd name="T10" fmla="*/ 141207 w 59"/>
              <a:gd name="T11" fmla="*/ 89666 h 58"/>
              <a:gd name="T12" fmla="*/ 141207 w 59"/>
              <a:gd name="T13" fmla="*/ 72423 h 58"/>
              <a:gd name="T14" fmla="*/ 154983 w 59"/>
              <a:gd name="T15" fmla="*/ 58628 h 58"/>
              <a:gd name="T16" fmla="*/ 172203 w 59"/>
              <a:gd name="T17" fmla="*/ 58628 h 58"/>
              <a:gd name="T18" fmla="*/ 172203 w 59"/>
              <a:gd name="T19" fmla="*/ 31038 h 58"/>
              <a:gd name="T20" fmla="*/ 148095 w 59"/>
              <a:gd name="T21" fmla="*/ 27590 h 58"/>
              <a:gd name="T22" fmla="*/ 110210 w 59"/>
              <a:gd name="T23" fmla="*/ 68974 h 58"/>
              <a:gd name="T24" fmla="*/ 110210 w 59"/>
              <a:gd name="T25" fmla="*/ 89666 h 58"/>
              <a:gd name="T26" fmla="*/ 82658 w 59"/>
              <a:gd name="T27" fmla="*/ 89666 h 58"/>
              <a:gd name="T28" fmla="*/ 82658 w 59"/>
              <a:gd name="T29" fmla="*/ 120705 h 58"/>
              <a:gd name="T30" fmla="*/ 110210 w 59"/>
              <a:gd name="T31" fmla="*/ 120705 h 58"/>
              <a:gd name="T32" fmla="*/ 110210 w 59"/>
              <a:gd name="T33" fmla="*/ 200025 h 58"/>
              <a:gd name="T34" fmla="*/ 37885 w 59"/>
              <a:gd name="T35" fmla="*/ 200025 h 58"/>
              <a:gd name="T36" fmla="*/ 0 w 59"/>
              <a:gd name="T37" fmla="*/ 162089 h 58"/>
              <a:gd name="T38" fmla="*/ 0 w 59"/>
              <a:gd name="T39" fmla="*/ 34487 h 58"/>
              <a:gd name="T40" fmla="*/ 37885 w 59"/>
              <a:gd name="T41" fmla="*/ 0 h 58"/>
              <a:gd name="T42" fmla="*/ 165315 w 59"/>
              <a:gd name="T43" fmla="*/ 0 h 58"/>
              <a:gd name="T44" fmla="*/ 203200 w 59"/>
              <a:gd name="T45" fmla="*/ 34487 h 58"/>
              <a:gd name="T46" fmla="*/ 203200 w 59"/>
              <a:gd name="T47" fmla="*/ 162089 h 58"/>
              <a:gd name="T48" fmla="*/ 165315 w 59"/>
              <a:gd name="T49" fmla="*/ 200025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9" h="58">
                <a:moveTo>
                  <a:pt x="48" y="58"/>
                </a:moveTo>
                <a:cubicBezTo>
                  <a:pt x="41" y="58"/>
                  <a:pt x="41" y="58"/>
                  <a:pt x="41" y="58"/>
                </a:cubicBezTo>
                <a:cubicBezTo>
                  <a:pt x="41" y="35"/>
                  <a:pt x="41" y="35"/>
                  <a:pt x="41" y="35"/>
                </a:cubicBezTo>
                <a:cubicBezTo>
                  <a:pt x="48" y="35"/>
                  <a:pt x="48" y="35"/>
                  <a:pt x="48" y="35"/>
                </a:cubicBezTo>
                <a:cubicBezTo>
                  <a:pt x="49" y="26"/>
                  <a:pt x="49" y="26"/>
                  <a:pt x="49" y="26"/>
                </a:cubicBezTo>
                <a:cubicBezTo>
                  <a:pt x="41" y="26"/>
                  <a:pt x="41" y="26"/>
                  <a:pt x="41" y="26"/>
                </a:cubicBezTo>
                <a:cubicBezTo>
                  <a:pt x="41" y="21"/>
                  <a:pt x="41" y="21"/>
                  <a:pt x="41" y="21"/>
                </a:cubicBezTo>
                <a:cubicBezTo>
                  <a:pt x="41" y="18"/>
                  <a:pt x="42" y="17"/>
                  <a:pt x="45" y="17"/>
                </a:cubicBezTo>
                <a:cubicBezTo>
                  <a:pt x="50" y="17"/>
                  <a:pt x="50" y="17"/>
                  <a:pt x="50" y="17"/>
                </a:cubicBezTo>
                <a:cubicBezTo>
                  <a:pt x="50" y="9"/>
                  <a:pt x="50" y="9"/>
                  <a:pt x="50" y="9"/>
                </a:cubicBezTo>
                <a:cubicBezTo>
                  <a:pt x="49" y="9"/>
                  <a:pt x="47" y="8"/>
                  <a:pt x="43" y="8"/>
                </a:cubicBezTo>
                <a:cubicBezTo>
                  <a:pt x="37" y="8"/>
                  <a:pt x="32" y="12"/>
                  <a:pt x="32" y="20"/>
                </a:cubicBezTo>
                <a:cubicBezTo>
                  <a:pt x="32" y="26"/>
                  <a:pt x="32" y="26"/>
                  <a:pt x="32" y="26"/>
                </a:cubicBezTo>
                <a:cubicBezTo>
                  <a:pt x="24" y="26"/>
                  <a:pt x="24" y="26"/>
                  <a:pt x="24" y="26"/>
                </a:cubicBezTo>
                <a:cubicBezTo>
                  <a:pt x="24" y="35"/>
                  <a:pt x="24" y="35"/>
                  <a:pt x="24" y="35"/>
                </a:cubicBezTo>
                <a:cubicBezTo>
                  <a:pt x="32" y="35"/>
                  <a:pt x="32" y="35"/>
                  <a:pt x="32" y="35"/>
                </a:cubicBezTo>
                <a:cubicBezTo>
                  <a:pt x="32" y="58"/>
                  <a:pt x="32" y="58"/>
                  <a:pt x="32"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cubicBezTo>
                  <a:pt x="59" y="47"/>
                  <a:pt x="59" y="47"/>
                  <a:pt x="59" y="47"/>
                </a:cubicBezTo>
                <a:cubicBezTo>
                  <a:pt x="59" y="53"/>
                  <a:pt x="54" y="58"/>
                  <a:pt x="48" y="58"/>
                </a:cubicBezTo>
                <a:close/>
              </a:path>
            </a:pathLst>
          </a:custGeom>
          <a:solidFill>
            <a:schemeClr val="bg1">
              <a:lumMod val="7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defTabSz="285750"/>
            <a:endParaRPr lang="en-US" sz="1125" dirty="0">
              <a:solidFill>
                <a:srgbClr val="000000"/>
              </a:solidFill>
            </a:endParaRPr>
          </a:p>
        </p:txBody>
      </p:sp>
      <p:pic>
        <p:nvPicPr>
          <p:cNvPr id="51" name="图片 50" descr="男人站在墙边&#10;&#10;描述已自动生成">
            <a:extLst>
              <a:ext uri="{FF2B5EF4-FFF2-40B4-BE49-F238E27FC236}">
                <a16:creationId xmlns="" xmlns:a16="http://schemas.microsoft.com/office/drawing/2014/main" id="{A35F8341-5D22-4CC7-8362-A859214221DC}"/>
              </a:ext>
            </a:extLst>
          </p:cNvPr>
          <p:cNvPicPr>
            <a:picLocks/>
          </p:cNvPicPr>
          <p:nvPr/>
        </p:nvPicPr>
        <p:blipFill>
          <a:blip r:embed="rId6" cstate="screen">
            <a:extLst>
              <a:ext uri="{28A0092B-C50C-407E-A947-70E740481C1C}">
                <a14:useLocalDpi xmlns:a14="http://schemas.microsoft.com/office/drawing/2010/main"/>
              </a:ext>
            </a:extLst>
          </a:blip>
          <a:srcRect/>
          <a:stretch>
            <a:fillRect/>
          </a:stretch>
        </p:blipFill>
        <p:spPr>
          <a:xfrm>
            <a:off x="1529876" y="2606180"/>
            <a:ext cx="1292206" cy="1290208"/>
          </a:xfrm>
          <a:custGeom>
            <a:avLst/>
            <a:gdLst>
              <a:gd name="connsiteX0" fmla="*/ 646103 w 1292206"/>
              <a:gd name="connsiteY0" fmla="*/ 0 h 1290208"/>
              <a:gd name="connsiteX1" fmla="*/ 1292206 w 1292206"/>
              <a:gd name="connsiteY1" fmla="*/ 645104 h 1290208"/>
              <a:gd name="connsiteX2" fmla="*/ 646103 w 1292206"/>
              <a:gd name="connsiteY2" fmla="*/ 1290208 h 1290208"/>
              <a:gd name="connsiteX3" fmla="*/ 0 w 1292206"/>
              <a:gd name="connsiteY3" fmla="*/ 645104 h 1290208"/>
              <a:gd name="connsiteX4" fmla="*/ 646103 w 1292206"/>
              <a:gd name="connsiteY4" fmla="*/ 0 h 1290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2206" h="1290208">
                <a:moveTo>
                  <a:pt x="646103" y="0"/>
                </a:moveTo>
                <a:cubicBezTo>
                  <a:pt x="1002936" y="0"/>
                  <a:pt x="1292206" y="288823"/>
                  <a:pt x="1292206" y="645104"/>
                </a:cubicBezTo>
                <a:cubicBezTo>
                  <a:pt x="1292206" y="1001386"/>
                  <a:pt x="1002936" y="1290208"/>
                  <a:pt x="646103" y="1290208"/>
                </a:cubicBezTo>
                <a:cubicBezTo>
                  <a:pt x="289270" y="1290208"/>
                  <a:pt x="0" y="1001386"/>
                  <a:pt x="0" y="645104"/>
                </a:cubicBezTo>
                <a:cubicBezTo>
                  <a:pt x="0" y="288823"/>
                  <a:pt x="289270" y="0"/>
                  <a:pt x="646103" y="0"/>
                </a:cubicBezTo>
                <a:close/>
              </a:path>
            </a:pathLst>
          </a:custGeom>
        </p:spPr>
      </p:pic>
      <p:sp>
        <p:nvSpPr>
          <p:cNvPr id="40" name="Oval 53">
            <a:extLst>
              <a:ext uri="{FF2B5EF4-FFF2-40B4-BE49-F238E27FC236}">
                <a16:creationId xmlns="" xmlns:a16="http://schemas.microsoft.com/office/drawing/2014/main" id="{8D3F7580-B903-4F8D-BF57-DE48663127B0}"/>
              </a:ext>
            </a:extLst>
          </p:cNvPr>
          <p:cNvSpPr/>
          <p:nvPr/>
        </p:nvSpPr>
        <p:spPr>
          <a:xfrm>
            <a:off x="2004394" y="3727524"/>
            <a:ext cx="351808" cy="351808"/>
          </a:xfrm>
          <a:prstGeom prst="ellipse">
            <a:avLst/>
          </a:prstGeom>
          <a:gradFill>
            <a:gsLst>
              <a:gs pos="0">
                <a:schemeClr val="accent1">
                  <a:lumMod val="60000"/>
                  <a:lumOff val="40000"/>
                </a:schemeClr>
              </a:gs>
              <a:gs pos="99000">
                <a:schemeClr val="accent1"/>
              </a:gs>
            </a:gsLst>
            <a:lin ang="2700000" scaled="1"/>
          </a:gradFill>
          <a:ln>
            <a:noFill/>
          </a:ln>
          <a:effectLst>
            <a:outerShdw blurRad="3556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solidFill>
                <a:sym typeface="Wingdings 3" panose="05040102010807070707" pitchFamily="18" charset="2"/>
              </a:rPr>
              <a:t>1</a:t>
            </a:r>
            <a:endParaRPr lang="en-US" sz="1125" dirty="0">
              <a:solidFill>
                <a:srgbClr val="FFFFFF"/>
              </a:solidFill>
            </a:endParaRPr>
          </a:p>
        </p:txBody>
      </p:sp>
      <p:sp>
        <p:nvSpPr>
          <p:cNvPr id="47" name="文本框 46">
            <a:extLst>
              <a:ext uri="{FF2B5EF4-FFF2-40B4-BE49-F238E27FC236}">
                <a16:creationId xmlns="" xmlns:a16="http://schemas.microsoft.com/office/drawing/2014/main" id="{F72F0BC2-66C5-4DFD-A8DF-AB3E839E6543}"/>
              </a:ext>
            </a:extLst>
          </p:cNvPr>
          <p:cNvSpPr txBox="1"/>
          <p:nvPr/>
        </p:nvSpPr>
        <p:spPr>
          <a:xfrm>
            <a:off x="1405195" y="4679178"/>
            <a:ext cx="1550580" cy="338554"/>
          </a:xfrm>
          <a:prstGeom prst="rect">
            <a:avLst/>
          </a:prstGeom>
          <a:noFill/>
        </p:spPr>
        <p:txBody>
          <a:bodyPr wrap="square">
            <a:spAutoFit/>
          </a:bodyPr>
          <a:lstStyle/>
          <a:p>
            <a:r>
              <a:rPr lang="en-US" altLang="zh-CN" sz="1600" dirty="0"/>
              <a:t>School Manager</a:t>
            </a:r>
            <a:endParaRPr lang="zh-CN" altLang="en-US" sz="1600" dirty="0"/>
          </a:p>
        </p:txBody>
      </p:sp>
    </p:spTree>
    <p:extLst>
      <p:ext uri="{BB962C8B-B14F-4D97-AF65-F5344CB8AC3E}">
        <p14:creationId xmlns:p14="http://schemas.microsoft.com/office/powerpoint/2010/main" val="2105409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749072B6-E075-4772-9FDD-22F8C43E13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8" name="文本框 7">
            <a:extLst>
              <a:ext uri="{FF2B5EF4-FFF2-40B4-BE49-F238E27FC236}">
                <a16:creationId xmlns="" xmlns:a16="http://schemas.microsoft.com/office/drawing/2014/main" id="{D6470BC4-9248-48AE-8FAB-392BABD9E6F3}"/>
              </a:ext>
            </a:extLst>
          </p:cNvPr>
          <p:cNvSpPr txBox="1"/>
          <p:nvPr/>
        </p:nvSpPr>
        <p:spPr>
          <a:xfrm>
            <a:off x="587375" y="602893"/>
            <a:ext cx="3170593" cy="1200329"/>
          </a:xfrm>
          <a:prstGeom prst="rect">
            <a:avLst/>
          </a:prstGeom>
          <a:noFill/>
        </p:spPr>
        <p:txBody>
          <a:bodyPr wrap="square" rtlCol="0">
            <a:spAutoFit/>
          </a:bodyPr>
          <a:lstStyle/>
          <a:p>
            <a:r>
              <a:rPr lang="en-US" altLang="zh-CN" sz="3600" b="1" dirty="0"/>
              <a:t>Team </a:t>
            </a:r>
            <a:r>
              <a:rPr lang="en-US" altLang="zh-CN" sz="3600" b="1" dirty="0">
                <a:solidFill>
                  <a:schemeClr val="accent1"/>
                </a:solidFill>
              </a:rPr>
              <a:t>Characteristics</a:t>
            </a:r>
          </a:p>
        </p:txBody>
      </p:sp>
      <p:pic>
        <p:nvPicPr>
          <p:cNvPr id="14" name="图片 13" descr="图片包含 人, 桌子, 室内, 笔记本&#10;&#10;描述已自动生成">
            <a:extLst>
              <a:ext uri="{FF2B5EF4-FFF2-40B4-BE49-F238E27FC236}">
                <a16:creationId xmlns="" xmlns:a16="http://schemas.microsoft.com/office/drawing/2014/main" id="{74E5BA30-0645-4140-A0BB-5D3779BC0C00}"/>
              </a:ext>
            </a:extLst>
          </p:cNvPr>
          <p:cNvPicPr>
            <a:picLocks/>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a:xfrm>
            <a:off x="4462916" y="441325"/>
            <a:ext cx="1494972" cy="6033105"/>
          </a:xfrm>
          <a:custGeom>
            <a:avLst/>
            <a:gdLst>
              <a:gd name="connsiteX0" fmla="*/ 0 w 1494972"/>
              <a:gd name="connsiteY0" fmla="*/ 0 h 6033105"/>
              <a:gd name="connsiteX1" fmla="*/ 1494972 w 1494972"/>
              <a:gd name="connsiteY1" fmla="*/ 0 h 6033105"/>
              <a:gd name="connsiteX2" fmla="*/ 1494972 w 1494972"/>
              <a:gd name="connsiteY2" fmla="*/ 6033105 h 6033105"/>
              <a:gd name="connsiteX3" fmla="*/ 0 w 1494972"/>
              <a:gd name="connsiteY3" fmla="*/ 6033105 h 6033105"/>
            </a:gdLst>
            <a:ahLst/>
            <a:cxnLst>
              <a:cxn ang="0">
                <a:pos x="connsiteX0" y="connsiteY0"/>
              </a:cxn>
              <a:cxn ang="0">
                <a:pos x="connsiteX1" y="connsiteY1"/>
              </a:cxn>
              <a:cxn ang="0">
                <a:pos x="connsiteX2" y="connsiteY2"/>
              </a:cxn>
              <a:cxn ang="0">
                <a:pos x="connsiteX3" y="connsiteY3"/>
              </a:cxn>
            </a:cxnLst>
            <a:rect l="l" t="t" r="r" b="b"/>
            <a:pathLst>
              <a:path w="1494972" h="6033105">
                <a:moveTo>
                  <a:pt x="0" y="0"/>
                </a:moveTo>
                <a:lnTo>
                  <a:pt x="1494972" y="0"/>
                </a:lnTo>
                <a:lnTo>
                  <a:pt x="1494972" y="6033105"/>
                </a:lnTo>
                <a:lnTo>
                  <a:pt x="0" y="6033105"/>
                </a:lnTo>
                <a:close/>
              </a:path>
            </a:pathLst>
          </a:custGeom>
        </p:spPr>
      </p:pic>
      <p:grpSp>
        <p:nvGrpSpPr>
          <p:cNvPr id="2" name="组合 1">
            <a:extLst>
              <a:ext uri="{FF2B5EF4-FFF2-40B4-BE49-F238E27FC236}">
                <a16:creationId xmlns="" xmlns:a16="http://schemas.microsoft.com/office/drawing/2014/main" id="{81F40448-449C-4738-9A2C-25FB14445D62}"/>
              </a:ext>
            </a:extLst>
          </p:cNvPr>
          <p:cNvGrpSpPr/>
          <p:nvPr/>
        </p:nvGrpSpPr>
        <p:grpSpPr>
          <a:xfrm>
            <a:off x="5577678" y="1116327"/>
            <a:ext cx="5099319" cy="1013345"/>
            <a:chOff x="5577678" y="1116327"/>
            <a:chExt cx="5099319" cy="1013345"/>
          </a:xfrm>
        </p:grpSpPr>
        <p:grpSp>
          <p:nvGrpSpPr>
            <p:cNvPr id="11" name="组合 10">
              <a:extLst>
                <a:ext uri="{FF2B5EF4-FFF2-40B4-BE49-F238E27FC236}">
                  <a16:creationId xmlns="" xmlns:a16="http://schemas.microsoft.com/office/drawing/2014/main" id="{D65B6E23-3202-483E-A275-429A92B1751B}"/>
                </a:ext>
              </a:extLst>
            </p:cNvPr>
            <p:cNvGrpSpPr/>
            <p:nvPr/>
          </p:nvGrpSpPr>
          <p:grpSpPr>
            <a:xfrm>
              <a:off x="5577678" y="1274083"/>
              <a:ext cx="783772" cy="783772"/>
              <a:chOff x="5577678" y="1274083"/>
              <a:chExt cx="783772" cy="783772"/>
            </a:xfrm>
          </p:grpSpPr>
          <p:sp>
            <p:nvSpPr>
              <p:cNvPr id="19" name="矩形 18">
                <a:extLst>
                  <a:ext uri="{FF2B5EF4-FFF2-40B4-BE49-F238E27FC236}">
                    <a16:creationId xmlns="" xmlns:a16="http://schemas.microsoft.com/office/drawing/2014/main" id="{7B8CFDD8-C382-41B1-8D4E-F48AF578059C}"/>
                  </a:ext>
                </a:extLst>
              </p:cNvPr>
              <p:cNvSpPr/>
              <p:nvPr/>
            </p:nvSpPr>
            <p:spPr>
              <a:xfrm>
                <a:off x="5577678" y="1274083"/>
                <a:ext cx="783772" cy="783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6" name="图形 15" descr="建筑砖墙 轮廓">
                <a:extLst>
                  <a:ext uri="{FF2B5EF4-FFF2-40B4-BE49-F238E27FC236}">
                    <a16:creationId xmlns="" xmlns:a16="http://schemas.microsoft.com/office/drawing/2014/main" id="{7C26AB8B-37EB-4AB6-94B1-BE82A467A49C}"/>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5671907" y="1348698"/>
                <a:ext cx="595314" cy="595314"/>
              </a:xfrm>
              <a:prstGeom prst="rect">
                <a:avLst/>
              </a:prstGeom>
            </p:spPr>
          </p:pic>
        </p:grpSp>
        <p:sp>
          <p:nvSpPr>
            <p:cNvPr id="20" name="文本框 19">
              <a:extLst>
                <a:ext uri="{FF2B5EF4-FFF2-40B4-BE49-F238E27FC236}">
                  <a16:creationId xmlns="" xmlns:a16="http://schemas.microsoft.com/office/drawing/2014/main" id="{B5D2940C-26E0-4014-913C-A72586B53211}"/>
                </a:ext>
              </a:extLst>
            </p:cNvPr>
            <p:cNvSpPr txBox="1"/>
            <p:nvPr/>
          </p:nvSpPr>
          <p:spPr>
            <a:xfrm>
              <a:off x="6671735" y="1116327"/>
              <a:ext cx="1038050" cy="400110"/>
            </a:xfrm>
            <a:prstGeom prst="rect">
              <a:avLst/>
            </a:prstGeom>
            <a:noFill/>
          </p:spPr>
          <p:txBody>
            <a:bodyPr wrap="square">
              <a:spAutoFit/>
            </a:bodyPr>
            <a:lstStyle/>
            <a:p>
              <a:r>
                <a:rPr lang="en-US" altLang="zh-CN" sz="2000" b="1" dirty="0"/>
                <a:t>Positive</a:t>
              </a:r>
              <a:endParaRPr lang="zh-CN" altLang="en-US" sz="2000" b="1" dirty="0"/>
            </a:p>
          </p:txBody>
        </p:sp>
        <p:sp>
          <p:nvSpPr>
            <p:cNvPr id="22" name="文本框 21">
              <a:extLst>
                <a:ext uri="{FF2B5EF4-FFF2-40B4-BE49-F238E27FC236}">
                  <a16:creationId xmlns="" xmlns:a16="http://schemas.microsoft.com/office/drawing/2014/main" id="{BD9A0ACE-B520-49F2-B8BB-747493800117}"/>
                </a:ext>
              </a:extLst>
            </p:cNvPr>
            <p:cNvSpPr txBox="1"/>
            <p:nvPr/>
          </p:nvSpPr>
          <p:spPr>
            <a:xfrm>
              <a:off x="6671735" y="1423068"/>
              <a:ext cx="4005262"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Our team is a group of young and talented growth minders with a positive attitude.</a:t>
              </a:r>
              <a:endParaRPr lang="zh-CN" altLang="en-US" dirty="0"/>
            </a:p>
          </p:txBody>
        </p:sp>
      </p:grpSp>
      <p:grpSp>
        <p:nvGrpSpPr>
          <p:cNvPr id="4" name="组合 3">
            <a:extLst>
              <a:ext uri="{FF2B5EF4-FFF2-40B4-BE49-F238E27FC236}">
                <a16:creationId xmlns="" xmlns:a16="http://schemas.microsoft.com/office/drawing/2014/main" id="{2A193DF3-9297-470A-89E0-737DB8EE7929}"/>
              </a:ext>
            </a:extLst>
          </p:cNvPr>
          <p:cNvGrpSpPr/>
          <p:nvPr/>
        </p:nvGrpSpPr>
        <p:grpSpPr>
          <a:xfrm>
            <a:off x="5577678" y="2933823"/>
            <a:ext cx="5187704" cy="977716"/>
            <a:chOff x="5577678" y="2933823"/>
            <a:chExt cx="5187704" cy="977716"/>
          </a:xfrm>
        </p:grpSpPr>
        <p:grpSp>
          <p:nvGrpSpPr>
            <p:cNvPr id="9" name="组合 8">
              <a:extLst>
                <a:ext uri="{FF2B5EF4-FFF2-40B4-BE49-F238E27FC236}">
                  <a16:creationId xmlns="" xmlns:a16="http://schemas.microsoft.com/office/drawing/2014/main" id="{02C560F8-7F83-4177-801B-2F9451DC9731}"/>
                </a:ext>
              </a:extLst>
            </p:cNvPr>
            <p:cNvGrpSpPr/>
            <p:nvPr/>
          </p:nvGrpSpPr>
          <p:grpSpPr>
            <a:xfrm>
              <a:off x="5577678" y="3094915"/>
              <a:ext cx="783772" cy="783772"/>
              <a:chOff x="5577678" y="3009937"/>
              <a:chExt cx="783772" cy="783772"/>
            </a:xfrm>
          </p:grpSpPr>
          <p:sp>
            <p:nvSpPr>
              <p:cNvPr id="27" name="矩形 26">
                <a:extLst>
                  <a:ext uri="{FF2B5EF4-FFF2-40B4-BE49-F238E27FC236}">
                    <a16:creationId xmlns="" xmlns:a16="http://schemas.microsoft.com/office/drawing/2014/main" id="{C9ACBF80-BD61-4273-9F2D-BEC8E172C55D}"/>
                  </a:ext>
                </a:extLst>
              </p:cNvPr>
              <p:cNvSpPr/>
              <p:nvPr/>
            </p:nvSpPr>
            <p:spPr>
              <a:xfrm>
                <a:off x="5577678" y="3009937"/>
                <a:ext cx="783772" cy="783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形 2" descr="触摸屏 轮廓">
                <a:extLst>
                  <a:ext uri="{FF2B5EF4-FFF2-40B4-BE49-F238E27FC236}">
                    <a16:creationId xmlns="" xmlns:a16="http://schemas.microsoft.com/office/drawing/2014/main" id="{16DA76D1-7381-4A56-BF12-896B411145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5699689" y="3131948"/>
                <a:ext cx="539750" cy="539750"/>
              </a:xfrm>
              <a:prstGeom prst="rect">
                <a:avLst/>
              </a:prstGeom>
            </p:spPr>
          </p:pic>
        </p:grpSp>
        <p:sp>
          <p:nvSpPr>
            <p:cNvPr id="28" name="文本框 27">
              <a:extLst>
                <a:ext uri="{FF2B5EF4-FFF2-40B4-BE49-F238E27FC236}">
                  <a16:creationId xmlns="" xmlns:a16="http://schemas.microsoft.com/office/drawing/2014/main" id="{415E7B63-1A7F-48FE-B44E-D1EE011FC52A}"/>
                </a:ext>
              </a:extLst>
            </p:cNvPr>
            <p:cNvSpPr txBox="1"/>
            <p:nvPr/>
          </p:nvSpPr>
          <p:spPr>
            <a:xfrm>
              <a:off x="6671735" y="2933823"/>
              <a:ext cx="1318891" cy="400110"/>
            </a:xfrm>
            <a:prstGeom prst="rect">
              <a:avLst/>
            </a:prstGeom>
            <a:noFill/>
          </p:spPr>
          <p:txBody>
            <a:bodyPr wrap="square">
              <a:spAutoFit/>
            </a:bodyPr>
            <a:lstStyle/>
            <a:p>
              <a:r>
                <a:rPr lang="en-US" altLang="zh-CN" sz="2000" b="1" dirty="0"/>
                <a:t>Creative</a:t>
              </a:r>
              <a:endParaRPr lang="zh-CN" altLang="en-US" sz="2000" b="1" dirty="0"/>
            </a:p>
          </p:txBody>
        </p:sp>
        <p:sp>
          <p:nvSpPr>
            <p:cNvPr id="36" name="文本框 35">
              <a:extLst>
                <a:ext uri="{FF2B5EF4-FFF2-40B4-BE49-F238E27FC236}">
                  <a16:creationId xmlns="" xmlns:a16="http://schemas.microsoft.com/office/drawing/2014/main" id="{3C7B70B3-5E79-4B33-A91F-379DD21A4651}"/>
                </a:ext>
              </a:extLst>
            </p:cNvPr>
            <p:cNvSpPr txBox="1"/>
            <p:nvPr/>
          </p:nvSpPr>
          <p:spPr>
            <a:xfrm>
              <a:off x="6671735" y="3204935"/>
              <a:ext cx="4093647"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Every colleague in our team is very thoughtful and uses creativity to enhance the course.</a:t>
              </a:r>
              <a:endParaRPr lang="zh-CN" altLang="en-US" dirty="0"/>
            </a:p>
          </p:txBody>
        </p:sp>
      </p:grpSp>
      <p:grpSp>
        <p:nvGrpSpPr>
          <p:cNvPr id="7" name="组合 6">
            <a:extLst>
              <a:ext uri="{FF2B5EF4-FFF2-40B4-BE49-F238E27FC236}">
                <a16:creationId xmlns="" xmlns:a16="http://schemas.microsoft.com/office/drawing/2014/main" id="{779FF524-6F8C-436C-9BDF-51C693587B17}"/>
              </a:ext>
            </a:extLst>
          </p:cNvPr>
          <p:cNvGrpSpPr/>
          <p:nvPr/>
        </p:nvGrpSpPr>
        <p:grpSpPr>
          <a:xfrm>
            <a:off x="5625414" y="4715691"/>
            <a:ext cx="5037469" cy="1040722"/>
            <a:chOff x="5625414" y="4715691"/>
            <a:chExt cx="5037469" cy="1040722"/>
          </a:xfrm>
        </p:grpSpPr>
        <p:grpSp>
          <p:nvGrpSpPr>
            <p:cNvPr id="10" name="组合 9">
              <a:extLst>
                <a:ext uri="{FF2B5EF4-FFF2-40B4-BE49-F238E27FC236}">
                  <a16:creationId xmlns="" xmlns:a16="http://schemas.microsoft.com/office/drawing/2014/main" id="{82C1AAEF-4FC3-4C62-A4A3-8C612643DB2D}"/>
                </a:ext>
              </a:extLst>
            </p:cNvPr>
            <p:cNvGrpSpPr/>
            <p:nvPr/>
          </p:nvGrpSpPr>
          <p:grpSpPr>
            <a:xfrm>
              <a:off x="5625414" y="4915746"/>
              <a:ext cx="783772" cy="783772"/>
              <a:chOff x="5577678" y="4798185"/>
              <a:chExt cx="783772" cy="783772"/>
            </a:xfrm>
          </p:grpSpPr>
          <p:sp>
            <p:nvSpPr>
              <p:cNvPr id="32" name="矩形 31">
                <a:extLst>
                  <a:ext uri="{FF2B5EF4-FFF2-40B4-BE49-F238E27FC236}">
                    <a16:creationId xmlns="" xmlns:a16="http://schemas.microsoft.com/office/drawing/2014/main" id="{DB4FA449-35CF-404F-959D-3AEBF826CEE4}"/>
                  </a:ext>
                </a:extLst>
              </p:cNvPr>
              <p:cNvSpPr/>
              <p:nvPr/>
            </p:nvSpPr>
            <p:spPr>
              <a:xfrm>
                <a:off x="5577678" y="4798185"/>
                <a:ext cx="783772" cy="783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形 4" descr="聊天气泡 轮廓">
                <a:extLst>
                  <a:ext uri="{FF2B5EF4-FFF2-40B4-BE49-F238E27FC236}">
                    <a16:creationId xmlns="" xmlns:a16="http://schemas.microsoft.com/office/drawing/2014/main" id="{44F9F0FA-06DF-4861-9D97-2CC86C70B2CF}"/>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 xmlns:asvg="http://schemas.microsoft.com/office/drawing/2016/SVG/main" r:embed="rId11"/>
                  </a:ext>
                </a:extLst>
              </a:blip>
              <a:stretch>
                <a:fillRect/>
              </a:stretch>
            </p:blipFill>
            <p:spPr>
              <a:xfrm>
                <a:off x="5645671" y="4915746"/>
                <a:ext cx="645950" cy="645950"/>
              </a:xfrm>
              <a:prstGeom prst="rect">
                <a:avLst/>
              </a:prstGeom>
            </p:spPr>
          </p:pic>
        </p:grpSp>
        <p:sp>
          <p:nvSpPr>
            <p:cNvPr id="37" name="文本框 36">
              <a:extLst>
                <a:ext uri="{FF2B5EF4-FFF2-40B4-BE49-F238E27FC236}">
                  <a16:creationId xmlns="" xmlns:a16="http://schemas.microsoft.com/office/drawing/2014/main" id="{416C8B0E-9877-414B-B3D2-24D077BCF8A9}"/>
                </a:ext>
              </a:extLst>
            </p:cNvPr>
            <p:cNvSpPr txBox="1"/>
            <p:nvPr/>
          </p:nvSpPr>
          <p:spPr>
            <a:xfrm>
              <a:off x="6671735" y="4715691"/>
              <a:ext cx="1859351" cy="400110"/>
            </a:xfrm>
            <a:prstGeom prst="rect">
              <a:avLst/>
            </a:prstGeom>
            <a:noFill/>
          </p:spPr>
          <p:txBody>
            <a:bodyPr wrap="square">
              <a:spAutoFit/>
            </a:bodyPr>
            <a:lstStyle>
              <a:defPPr>
                <a:defRPr lang="zh-CN"/>
              </a:defPPr>
              <a:lvl1pPr>
                <a:defRPr sz="2000" b="1"/>
              </a:lvl1pPr>
            </a:lstStyle>
            <a:p>
              <a:r>
                <a:rPr lang="en-US" altLang="zh-CN" dirty="0"/>
                <a:t>Communicative</a:t>
              </a:r>
              <a:endParaRPr lang="zh-CN" altLang="en-US" dirty="0"/>
            </a:p>
          </p:txBody>
        </p:sp>
        <p:sp>
          <p:nvSpPr>
            <p:cNvPr id="38" name="文本框 37">
              <a:extLst>
                <a:ext uri="{FF2B5EF4-FFF2-40B4-BE49-F238E27FC236}">
                  <a16:creationId xmlns="" xmlns:a16="http://schemas.microsoft.com/office/drawing/2014/main" id="{54685D13-8BA7-4D9B-8FDF-D87E175D6D55}"/>
                </a:ext>
              </a:extLst>
            </p:cNvPr>
            <p:cNvSpPr txBox="1"/>
            <p:nvPr/>
          </p:nvSpPr>
          <p:spPr>
            <a:xfrm>
              <a:off x="6671735" y="5049809"/>
              <a:ext cx="3991148"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In our team, because we are all good friends, communication is very efficient.</a:t>
              </a:r>
              <a:endParaRPr lang="zh-CN" altLang="en-US" dirty="0"/>
            </a:p>
          </p:txBody>
        </p:sp>
      </p:grpSp>
    </p:spTree>
    <p:extLst>
      <p:ext uri="{BB962C8B-B14F-4D97-AF65-F5344CB8AC3E}">
        <p14:creationId xmlns:p14="http://schemas.microsoft.com/office/powerpoint/2010/main" val="621493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D449F441-7759-41C4-AB9A-1DCABA4F53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23" name="文本框 22">
            <a:extLst>
              <a:ext uri="{FF2B5EF4-FFF2-40B4-BE49-F238E27FC236}">
                <a16:creationId xmlns="" xmlns:a16="http://schemas.microsoft.com/office/drawing/2014/main" id="{52A3751F-A28A-4C54-B3A5-CCBA5F34700B}"/>
              </a:ext>
            </a:extLst>
          </p:cNvPr>
          <p:cNvSpPr txBox="1"/>
          <p:nvPr/>
        </p:nvSpPr>
        <p:spPr>
          <a:xfrm>
            <a:off x="587375" y="550189"/>
            <a:ext cx="3170593" cy="1200329"/>
          </a:xfrm>
          <a:prstGeom prst="rect">
            <a:avLst/>
          </a:prstGeom>
          <a:noFill/>
        </p:spPr>
        <p:txBody>
          <a:bodyPr wrap="square" rtlCol="0">
            <a:spAutoFit/>
          </a:bodyPr>
          <a:lstStyle/>
          <a:p>
            <a:r>
              <a:rPr lang="en-US" altLang="zh-CN" sz="3600" b="1" dirty="0"/>
              <a:t>Working</a:t>
            </a:r>
          </a:p>
          <a:p>
            <a:r>
              <a:rPr lang="en-US" altLang="zh-CN" sz="3600" b="1" dirty="0">
                <a:solidFill>
                  <a:schemeClr val="accent1"/>
                </a:solidFill>
              </a:rPr>
              <a:t>Environment</a:t>
            </a:r>
          </a:p>
        </p:txBody>
      </p:sp>
      <p:sp>
        <p:nvSpPr>
          <p:cNvPr id="45" name="矩形 44">
            <a:extLst>
              <a:ext uri="{FF2B5EF4-FFF2-40B4-BE49-F238E27FC236}">
                <a16:creationId xmlns="" xmlns:a16="http://schemas.microsoft.com/office/drawing/2014/main" id="{6DD7CDBE-4E86-45E0-884A-2D0B67B2F222}"/>
              </a:ext>
            </a:extLst>
          </p:cNvPr>
          <p:cNvSpPr/>
          <p:nvPr/>
        </p:nvSpPr>
        <p:spPr>
          <a:xfrm>
            <a:off x="3006205" y="3031496"/>
            <a:ext cx="633413" cy="36000"/>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图片 37" descr="房间里的桌子前&#10;&#10;中度可信度描述已自动生成">
            <a:extLst>
              <a:ext uri="{FF2B5EF4-FFF2-40B4-BE49-F238E27FC236}">
                <a16:creationId xmlns="" xmlns:a16="http://schemas.microsoft.com/office/drawing/2014/main" id="{ADEA41E2-AE56-4AD5-A7A2-B563BED1E09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32118" y="2237880"/>
            <a:ext cx="1792421" cy="1696567"/>
          </a:xfrm>
          <a:custGeom>
            <a:avLst/>
            <a:gdLst>
              <a:gd name="connsiteX0" fmla="*/ 0 w 1792421"/>
              <a:gd name="connsiteY0" fmla="*/ 0 h 1696567"/>
              <a:gd name="connsiteX1" fmla="*/ 1792421 w 1792421"/>
              <a:gd name="connsiteY1" fmla="*/ 0 h 1696567"/>
              <a:gd name="connsiteX2" fmla="*/ 1792421 w 1792421"/>
              <a:gd name="connsiteY2" fmla="*/ 1696567 h 1696567"/>
              <a:gd name="connsiteX3" fmla="*/ 0 w 1792421"/>
              <a:gd name="connsiteY3" fmla="*/ 1696567 h 1696567"/>
            </a:gdLst>
            <a:ahLst/>
            <a:cxnLst>
              <a:cxn ang="0">
                <a:pos x="connsiteX0" y="connsiteY0"/>
              </a:cxn>
              <a:cxn ang="0">
                <a:pos x="connsiteX1" y="connsiteY1"/>
              </a:cxn>
              <a:cxn ang="0">
                <a:pos x="connsiteX2" y="connsiteY2"/>
              </a:cxn>
              <a:cxn ang="0">
                <a:pos x="connsiteX3" y="connsiteY3"/>
              </a:cxn>
            </a:cxnLst>
            <a:rect l="l" t="t" r="r" b="b"/>
            <a:pathLst>
              <a:path w="1792421" h="1696567">
                <a:moveTo>
                  <a:pt x="0" y="0"/>
                </a:moveTo>
                <a:lnTo>
                  <a:pt x="1792421" y="0"/>
                </a:lnTo>
                <a:lnTo>
                  <a:pt x="1792421" y="1696567"/>
                </a:lnTo>
                <a:lnTo>
                  <a:pt x="0" y="1696567"/>
                </a:lnTo>
                <a:close/>
              </a:path>
            </a:pathLst>
          </a:custGeom>
        </p:spPr>
      </p:pic>
      <p:sp>
        <p:nvSpPr>
          <p:cNvPr id="25" name="文本框 24">
            <a:extLst>
              <a:ext uri="{FF2B5EF4-FFF2-40B4-BE49-F238E27FC236}">
                <a16:creationId xmlns="" xmlns:a16="http://schemas.microsoft.com/office/drawing/2014/main" id="{ACAF2B64-D86B-4756-A27B-7FF90AF2B437}"/>
              </a:ext>
            </a:extLst>
          </p:cNvPr>
          <p:cNvSpPr txBox="1"/>
          <p:nvPr/>
        </p:nvSpPr>
        <p:spPr>
          <a:xfrm>
            <a:off x="2903763" y="2200378"/>
            <a:ext cx="1318916" cy="707886"/>
          </a:xfrm>
          <a:prstGeom prst="rect">
            <a:avLst/>
          </a:prstGeom>
          <a:noFill/>
        </p:spPr>
        <p:txBody>
          <a:bodyPr wrap="square">
            <a:spAutoFit/>
          </a:bodyPr>
          <a:lstStyle/>
          <a:p>
            <a:r>
              <a:rPr lang="en-US" altLang="zh-CN" sz="2000" b="1" dirty="0"/>
              <a:t>CLEAN </a:t>
            </a:r>
          </a:p>
          <a:p>
            <a:r>
              <a:rPr lang="en-US" altLang="zh-CN" sz="2000" b="1" dirty="0"/>
              <a:t>AND TIDY</a:t>
            </a:r>
            <a:endParaRPr lang="zh-CN" altLang="en-US" sz="2000" b="1" dirty="0"/>
          </a:p>
        </p:txBody>
      </p:sp>
      <p:sp>
        <p:nvSpPr>
          <p:cNvPr id="26" name="文本框 25">
            <a:extLst>
              <a:ext uri="{FF2B5EF4-FFF2-40B4-BE49-F238E27FC236}">
                <a16:creationId xmlns="" xmlns:a16="http://schemas.microsoft.com/office/drawing/2014/main" id="{168F257E-EE7E-444E-9699-20AA8014CB05}"/>
              </a:ext>
            </a:extLst>
          </p:cNvPr>
          <p:cNvSpPr txBox="1"/>
          <p:nvPr/>
        </p:nvSpPr>
        <p:spPr>
          <a:xfrm>
            <a:off x="2903763" y="3174577"/>
            <a:ext cx="3176468"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The office environment is very good, and there is someone to clean it.</a:t>
            </a:r>
            <a:endParaRPr lang="zh-CN" altLang="en-US" dirty="0"/>
          </a:p>
        </p:txBody>
      </p:sp>
      <p:sp>
        <p:nvSpPr>
          <p:cNvPr id="51" name="矩形 50">
            <a:extLst>
              <a:ext uri="{FF2B5EF4-FFF2-40B4-BE49-F238E27FC236}">
                <a16:creationId xmlns="" xmlns:a16="http://schemas.microsoft.com/office/drawing/2014/main" id="{5CC48D94-E720-401F-9C97-005CDA915A13}"/>
              </a:ext>
            </a:extLst>
          </p:cNvPr>
          <p:cNvSpPr/>
          <p:nvPr/>
        </p:nvSpPr>
        <p:spPr>
          <a:xfrm>
            <a:off x="8647971" y="3022547"/>
            <a:ext cx="633413" cy="36000"/>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descr="桌子上放满了不同类型的电脑&#10;&#10;中度可信度描述已自动生成">
            <a:extLst>
              <a:ext uri="{FF2B5EF4-FFF2-40B4-BE49-F238E27FC236}">
                <a16:creationId xmlns="" xmlns:a16="http://schemas.microsoft.com/office/drawing/2014/main" id="{8B076FFB-D0E8-4B54-9D13-FF4F4D95CDDF}"/>
              </a:ext>
            </a:extLst>
          </p:cNvPr>
          <p:cNvPicPr>
            <a:picLocks/>
          </p:cNvPicPr>
          <p:nvPr/>
        </p:nvPicPr>
        <p:blipFill>
          <a:blip r:embed="rId5" cstate="screen">
            <a:extLst>
              <a:ext uri="{28A0092B-C50C-407E-A947-70E740481C1C}">
                <a14:useLocalDpi xmlns:a14="http://schemas.microsoft.com/office/drawing/2010/main"/>
              </a:ext>
            </a:extLst>
          </a:blip>
          <a:srcRect/>
          <a:stretch>
            <a:fillRect/>
          </a:stretch>
        </p:blipFill>
        <p:spPr>
          <a:xfrm flipH="1" flipV="1">
            <a:off x="6473884" y="2228931"/>
            <a:ext cx="1792421" cy="1696567"/>
          </a:xfrm>
          <a:custGeom>
            <a:avLst/>
            <a:gdLst>
              <a:gd name="connsiteX0" fmla="*/ 1792421 w 1792421"/>
              <a:gd name="connsiteY0" fmla="*/ 1696566 h 1696566"/>
              <a:gd name="connsiteX1" fmla="*/ 0 w 1792421"/>
              <a:gd name="connsiteY1" fmla="*/ 1696566 h 1696566"/>
              <a:gd name="connsiteX2" fmla="*/ 0 w 1792421"/>
              <a:gd name="connsiteY2" fmla="*/ 0 h 1696566"/>
              <a:gd name="connsiteX3" fmla="*/ 1792421 w 1792421"/>
              <a:gd name="connsiteY3" fmla="*/ 0 h 1696566"/>
            </a:gdLst>
            <a:ahLst/>
            <a:cxnLst>
              <a:cxn ang="0">
                <a:pos x="connsiteX0" y="connsiteY0"/>
              </a:cxn>
              <a:cxn ang="0">
                <a:pos x="connsiteX1" y="connsiteY1"/>
              </a:cxn>
              <a:cxn ang="0">
                <a:pos x="connsiteX2" y="connsiteY2"/>
              </a:cxn>
              <a:cxn ang="0">
                <a:pos x="connsiteX3" y="connsiteY3"/>
              </a:cxn>
            </a:cxnLst>
            <a:rect l="l" t="t" r="r" b="b"/>
            <a:pathLst>
              <a:path w="1792421" h="1696566">
                <a:moveTo>
                  <a:pt x="1792421" y="1696566"/>
                </a:moveTo>
                <a:lnTo>
                  <a:pt x="0" y="1696566"/>
                </a:lnTo>
                <a:lnTo>
                  <a:pt x="0" y="0"/>
                </a:lnTo>
                <a:lnTo>
                  <a:pt x="1792421" y="0"/>
                </a:lnTo>
                <a:close/>
              </a:path>
            </a:pathLst>
          </a:custGeom>
        </p:spPr>
      </p:pic>
      <p:sp>
        <p:nvSpPr>
          <p:cNvPr id="27" name="文本框 26">
            <a:extLst>
              <a:ext uri="{FF2B5EF4-FFF2-40B4-BE49-F238E27FC236}">
                <a16:creationId xmlns="" xmlns:a16="http://schemas.microsoft.com/office/drawing/2014/main" id="{135A0397-0DD0-4A95-807B-D475914A006C}"/>
              </a:ext>
            </a:extLst>
          </p:cNvPr>
          <p:cNvSpPr txBox="1"/>
          <p:nvPr/>
        </p:nvSpPr>
        <p:spPr>
          <a:xfrm>
            <a:off x="8545529" y="2200378"/>
            <a:ext cx="1301821" cy="707886"/>
          </a:xfrm>
          <a:prstGeom prst="rect">
            <a:avLst/>
          </a:prstGeom>
          <a:noFill/>
        </p:spPr>
        <p:txBody>
          <a:bodyPr wrap="square">
            <a:spAutoFit/>
          </a:bodyPr>
          <a:lstStyle>
            <a:defPPr>
              <a:defRPr lang="zh-CN"/>
            </a:defPPr>
            <a:lvl1pPr>
              <a:defRPr sz="2000" b="1"/>
            </a:lvl1pPr>
          </a:lstStyle>
          <a:p>
            <a:r>
              <a:rPr lang="en-US" altLang="zh-CN" dirty="0"/>
              <a:t>EFFICIENT </a:t>
            </a:r>
          </a:p>
          <a:p>
            <a:r>
              <a:rPr lang="en-US" altLang="zh-CN" dirty="0"/>
              <a:t>MEETING</a:t>
            </a:r>
            <a:endParaRPr lang="zh-CN" altLang="en-US" dirty="0"/>
          </a:p>
        </p:txBody>
      </p:sp>
      <p:sp>
        <p:nvSpPr>
          <p:cNvPr id="28" name="文本框 27">
            <a:extLst>
              <a:ext uri="{FF2B5EF4-FFF2-40B4-BE49-F238E27FC236}">
                <a16:creationId xmlns="" xmlns:a16="http://schemas.microsoft.com/office/drawing/2014/main" id="{28913DD0-ECAF-4646-9499-5E203EEE20BD}"/>
              </a:ext>
            </a:extLst>
          </p:cNvPr>
          <p:cNvSpPr txBox="1"/>
          <p:nvPr/>
        </p:nvSpPr>
        <p:spPr>
          <a:xfrm>
            <a:off x="8545529" y="3172830"/>
            <a:ext cx="3221021"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The meeting process is clear and very efficient.</a:t>
            </a:r>
            <a:endParaRPr lang="zh-CN" altLang="en-US" dirty="0"/>
          </a:p>
        </p:txBody>
      </p:sp>
      <p:pic>
        <p:nvPicPr>
          <p:cNvPr id="36" name="图片 35" descr="图片包含 桌子, 木, 食物, 猫&#10;&#10;描述已自动生成">
            <a:extLst>
              <a:ext uri="{FF2B5EF4-FFF2-40B4-BE49-F238E27FC236}">
                <a16:creationId xmlns="" xmlns:a16="http://schemas.microsoft.com/office/drawing/2014/main" id="{D96E9C8B-39C7-4807-B14A-93D217E409AF}"/>
              </a:ext>
            </a:extLst>
          </p:cNvPr>
          <p:cNvPicPr>
            <a:picLocks/>
          </p:cNvPicPr>
          <p:nvPr/>
        </p:nvPicPr>
        <p:blipFill>
          <a:blip r:embed="rId6" cstate="screen">
            <a:extLst>
              <a:ext uri="{28A0092B-C50C-407E-A947-70E740481C1C}">
                <a14:useLocalDpi xmlns:a14="http://schemas.microsoft.com/office/drawing/2010/main"/>
              </a:ext>
            </a:extLst>
          </a:blip>
          <a:srcRect/>
          <a:stretch>
            <a:fillRect/>
          </a:stretch>
        </p:blipFill>
        <p:spPr>
          <a:xfrm>
            <a:off x="832118" y="4604594"/>
            <a:ext cx="1792421" cy="1696567"/>
          </a:xfrm>
          <a:custGeom>
            <a:avLst/>
            <a:gdLst>
              <a:gd name="connsiteX0" fmla="*/ 0 w 1792421"/>
              <a:gd name="connsiteY0" fmla="*/ 0 h 1696567"/>
              <a:gd name="connsiteX1" fmla="*/ 1792421 w 1792421"/>
              <a:gd name="connsiteY1" fmla="*/ 0 h 1696567"/>
              <a:gd name="connsiteX2" fmla="*/ 1792421 w 1792421"/>
              <a:gd name="connsiteY2" fmla="*/ 1696567 h 1696567"/>
              <a:gd name="connsiteX3" fmla="*/ 0 w 1792421"/>
              <a:gd name="connsiteY3" fmla="*/ 1696567 h 1696567"/>
            </a:gdLst>
            <a:ahLst/>
            <a:cxnLst>
              <a:cxn ang="0">
                <a:pos x="connsiteX0" y="connsiteY0"/>
              </a:cxn>
              <a:cxn ang="0">
                <a:pos x="connsiteX1" y="connsiteY1"/>
              </a:cxn>
              <a:cxn ang="0">
                <a:pos x="connsiteX2" y="connsiteY2"/>
              </a:cxn>
              <a:cxn ang="0">
                <a:pos x="connsiteX3" y="connsiteY3"/>
              </a:cxn>
            </a:cxnLst>
            <a:rect l="l" t="t" r="r" b="b"/>
            <a:pathLst>
              <a:path w="1792421" h="1696567">
                <a:moveTo>
                  <a:pt x="0" y="0"/>
                </a:moveTo>
                <a:lnTo>
                  <a:pt x="1792421" y="0"/>
                </a:lnTo>
                <a:lnTo>
                  <a:pt x="1792421" y="1696567"/>
                </a:lnTo>
                <a:lnTo>
                  <a:pt x="0" y="1696567"/>
                </a:lnTo>
                <a:close/>
              </a:path>
            </a:pathLst>
          </a:custGeom>
        </p:spPr>
      </p:pic>
      <p:sp>
        <p:nvSpPr>
          <p:cNvPr id="56" name="矩形 55">
            <a:extLst>
              <a:ext uri="{FF2B5EF4-FFF2-40B4-BE49-F238E27FC236}">
                <a16:creationId xmlns="" xmlns:a16="http://schemas.microsoft.com/office/drawing/2014/main" id="{5785ECDA-856D-401A-BB05-2AD1903B04C3}"/>
              </a:ext>
            </a:extLst>
          </p:cNvPr>
          <p:cNvSpPr/>
          <p:nvPr/>
        </p:nvSpPr>
        <p:spPr>
          <a:xfrm>
            <a:off x="3006205" y="5308875"/>
            <a:ext cx="633413" cy="36000"/>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 xmlns:a16="http://schemas.microsoft.com/office/drawing/2014/main" id="{C214B976-D964-4718-9BB9-488FF1CBFB69}"/>
              </a:ext>
            </a:extLst>
          </p:cNvPr>
          <p:cNvSpPr txBox="1"/>
          <p:nvPr/>
        </p:nvSpPr>
        <p:spPr>
          <a:xfrm>
            <a:off x="2903763" y="4521706"/>
            <a:ext cx="2228208" cy="707886"/>
          </a:xfrm>
          <a:prstGeom prst="rect">
            <a:avLst/>
          </a:prstGeom>
          <a:noFill/>
        </p:spPr>
        <p:txBody>
          <a:bodyPr wrap="square">
            <a:spAutoFit/>
          </a:bodyPr>
          <a:lstStyle>
            <a:defPPr>
              <a:defRPr lang="zh-CN"/>
            </a:defPPr>
            <a:lvl1pPr>
              <a:defRPr sz="2000" b="1"/>
            </a:lvl1pPr>
          </a:lstStyle>
          <a:p>
            <a:r>
              <a:rPr lang="en-US" altLang="zh-CN" dirty="0"/>
              <a:t>CONVENIENT </a:t>
            </a:r>
          </a:p>
          <a:p>
            <a:r>
              <a:rPr lang="en-US" altLang="zh-CN" dirty="0"/>
              <a:t>COMMUNICATION</a:t>
            </a:r>
            <a:endParaRPr lang="zh-CN" altLang="en-US" dirty="0"/>
          </a:p>
        </p:txBody>
      </p:sp>
      <p:sp>
        <p:nvSpPr>
          <p:cNvPr id="32" name="文本框 31">
            <a:extLst>
              <a:ext uri="{FF2B5EF4-FFF2-40B4-BE49-F238E27FC236}">
                <a16:creationId xmlns="" xmlns:a16="http://schemas.microsoft.com/office/drawing/2014/main" id="{5F7E601C-70AD-419B-9CF3-7D5A867907BB}"/>
              </a:ext>
            </a:extLst>
          </p:cNvPr>
          <p:cNvSpPr txBox="1"/>
          <p:nvPr/>
        </p:nvSpPr>
        <p:spPr>
          <a:xfrm>
            <a:off x="2903763" y="5350215"/>
            <a:ext cx="3170594" cy="1026691"/>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Colleagues have a harmonious relationship and communication is very convenient.</a:t>
            </a:r>
            <a:endParaRPr lang="zh-CN" altLang="en-US" dirty="0"/>
          </a:p>
        </p:txBody>
      </p:sp>
      <p:pic>
        <p:nvPicPr>
          <p:cNvPr id="42" name="图片 41" descr="图形用户界面&#10;&#10;描述已自动生成">
            <a:extLst>
              <a:ext uri="{FF2B5EF4-FFF2-40B4-BE49-F238E27FC236}">
                <a16:creationId xmlns="" xmlns:a16="http://schemas.microsoft.com/office/drawing/2014/main" id="{2B37DF70-74BA-40FF-8B66-57AFFB95ED5B}"/>
              </a:ext>
            </a:extLst>
          </p:cNvPr>
          <p:cNvPicPr>
            <a:picLocks/>
          </p:cNvPicPr>
          <p:nvPr/>
        </p:nvPicPr>
        <p:blipFill>
          <a:blip r:embed="rId7" cstate="screen">
            <a:extLst>
              <a:ext uri="{28A0092B-C50C-407E-A947-70E740481C1C}">
                <a14:useLocalDpi xmlns:a14="http://schemas.microsoft.com/office/drawing/2010/main"/>
              </a:ext>
            </a:extLst>
          </a:blip>
          <a:srcRect/>
          <a:stretch>
            <a:fillRect/>
          </a:stretch>
        </p:blipFill>
        <p:spPr>
          <a:xfrm>
            <a:off x="6473884" y="4474836"/>
            <a:ext cx="1792421" cy="1696567"/>
          </a:xfrm>
          <a:custGeom>
            <a:avLst/>
            <a:gdLst>
              <a:gd name="connsiteX0" fmla="*/ 0 w 1792421"/>
              <a:gd name="connsiteY0" fmla="*/ 0 h 1696567"/>
              <a:gd name="connsiteX1" fmla="*/ 1792421 w 1792421"/>
              <a:gd name="connsiteY1" fmla="*/ 0 h 1696567"/>
              <a:gd name="connsiteX2" fmla="*/ 1792421 w 1792421"/>
              <a:gd name="connsiteY2" fmla="*/ 1696567 h 1696567"/>
              <a:gd name="connsiteX3" fmla="*/ 0 w 1792421"/>
              <a:gd name="connsiteY3" fmla="*/ 1696567 h 1696567"/>
            </a:gdLst>
            <a:ahLst/>
            <a:cxnLst>
              <a:cxn ang="0">
                <a:pos x="connsiteX0" y="connsiteY0"/>
              </a:cxn>
              <a:cxn ang="0">
                <a:pos x="connsiteX1" y="connsiteY1"/>
              </a:cxn>
              <a:cxn ang="0">
                <a:pos x="connsiteX2" y="connsiteY2"/>
              </a:cxn>
              <a:cxn ang="0">
                <a:pos x="connsiteX3" y="connsiteY3"/>
              </a:cxn>
            </a:cxnLst>
            <a:rect l="l" t="t" r="r" b="b"/>
            <a:pathLst>
              <a:path w="1792421" h="1696567">
                <a:moveTo>
                  <a:pt x="0" y="0"/>
                </a:moveTo>
                <a:lnTo>
                  <a:pt x="1792421" y="0"/>
                </a:lnTo>
                <a:lnTo>
                  <a:pt x="1792421" y="1696567"/>
                </a:lnTo>
                <a:lnTo>
                  <a:pt x="0" y="1696567"/>
                </a:lnTo>
                <a:close/>
              </a:path>
            </a:pathLst>
          </a:custGeom>
        </p:spPr>
      </p:pic>
      <p:sp>
        <p:nvSpPr>
          <p:cNvPr id="61" name="矩形 60">
            <a:extLst>
              <a:ext uri="{FF2B5EF4-FFF2-40B4-BE49-F238E27FC236}">
                <a16:creationId xmlns="" xmlns:a16="http://schemas.microsoft.com/office/drawing/2014/main" id="{3E1CD89B-D7C1-4772-9E5D-36EEC4D36045}"/>
              </a:ext>
            </a:extLst>
          </p:cNvPr>
          <p:cNvSpPr/>
          <p:nvPr/>
        </p:nvSpPr>
        <p:spPr>
          <a:xfrm>
            <a:off x="8647971" y="5268452"/>
            <a:ext cx="633413" cy="36000"/>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 xmlns:a16="http://schemas.microsoft.com/office/drawing/2014/main" id="{F4CCB94C-2DA6-4805-BAE0-2A4664134948}"/>
              </a:ext>
            </a:extLst>
          </p:cNvPr>
          <p:cNvSpPr txBox="1"/>
          <p:nvPr/>
        </p:nvSpPr>
        <p:spPr>
          <a:xfrm>
            <a:off x="8545529" y="4408217"/>
            <a:ext cx="2814353" cy="860235"/>
          </a:xfrm>
          <a:prstGeom prst="rect">
            <a:avLst/>
          </a:prstGeom>
          <a:noFill/>
        </p:spPr>
        <p:txBody>
          <a:bodyPr wrap="square" rtlCol="0">
            <a:spAutoFit/>
          </a:bodyPr>
          <a:lstStyle>
            <a:defPPr>
              <a:defRPr lang="zh-CN"/>
            </a:defPPr>
            <a:lvl1pPr>
              <a:lnSpc>
                <a:spcPct val="130000"/>
              </a:lnSpc>
              <a:defRPr b="1">
                <a:solidFill>
                  <a:schemeClr val="tx1">
                    <a:lumMod val="85000"/>
                    <a:lumOff val="15000"/>
                  </a:schemeClr>
                </a:solidFill>
              </a:defRPr>
            </a:lvl1pPr>
          </a:lstStyle>
          <a:p>
            <a:r>
              <a:rPr lang="en-US" altLang="zh-CN" sz="2000" dirty="0"/>
              <a:t>CLEAR </a:t>
            </a:r>
          </a:p>
          <a:p>
            <a:r>
              <a:rPr lang="en-US" altLang="zh-CN" sz="2000" dirty="0"/>
              <a:t>PROCESS</a:t>
            </a:r>
            <a:endParaRPr lang="zh-CN" altLang="en-US" sz="2000" dirty="0"/>
          </a:p>
        </p:txBody>
      </p:sp>
      <p:sp>
        <p:nvSpPr>
          <p:cNvPr id="33" name="文本框 32">
            <a:extLst>
              <a:ext uri="{FF2B5EF4-FFF2-40B4-BE49-F238E27FC236}">
                <a16:creationId xmlns="" xmlns:a16="http://schemas.microsoft.com/office/drawing/2014/main" id="{AD4903A4-9B89-4723-9C66-CB9C181E8175}"/>
              </a:ext>
            </a:extLst>
          </p:cNvPr>
          <p:cNvSpPr txBox="1"/>
          <p:nvPr/>
        </p:nvSpPr>
        <p:spPr>
          <a:xfrm>
            <a:off x="8545529" y="5444059"/>
            <a:ext cx="2423311" cy="386516"/>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The workflow is very clear.</a:t>
            </a:r>
            <a:endParaRPr lang="zh-CN" altLang="en-US" dirty="0"/>
          </a:p>
        </p:txBody>
      </p:sp>
    </p:spTree>
    <p:extLst>
      <p:ext uri="{BB962C8B-B14F-4D97-AF65-F5344CB8AC3E}">
        <p14:creationId xmlns:p14="http://schemas.microsoft.com/office/powerpoint/2010/main" val="11811414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6D5764C7-2014-42BF-B67C-90427914C43B}"/>
              </a:ext>
            </a:extLst>
          </p:cNvPr>
          <p:cNvSpPr txBox="1"/>
          <p:nvPr/>
        </p:nvSpPr>
        <p:spPr>
          <a:xfrm>
            <a:off x="675692" y="482834"/>
            <a:ext cx="3170593" cy="1200329"/>
          </a:xfrm>
          <a:prstGeom prst="rect">
            <a:avLst/>
          </a:prstGeom>
          <a:noFill/>
        </p:spPr>
        <p:txBody>
          <a:bodyPr wrap="square" rtlCol="0">
            <a:spAutoFit/>
          </a:bodyPr>
          <a:lstStyle/>
          <a:p>
            <a:r>
              <a:rPr lang="en-US" altLang="zh-CN" sz="3600" b="1" dirty="0"/>
              <a:t>Team</a:t>
            </a:r>
          </a:p>
          <a:p>
            <a:r>
              <a:rPr lang="en-US" altLang="zh-CN" sz="3600" b="1" dirty="0">
                <a:solidFill>
                  <a:schemeClr val="accent1"/>
                </a:solidFill>
              </a:rPr>
              <a:t>Experience</a:t>
            </a:r>
          </a:p>
        </p:txBody>
      </p:sp>
      <p:pic>
        <p:nvPicPr>
          <p:cNvPr id="10" name="图片 9" descr="图片包含 人, 男人, 站, 体育&#10;&#10;描述已自动生成">
            <a:extLst>
              <a:ext uri="{FF2B5EF4-FFF2-40B4-BE49-F238E27FC236}">
                <a16:creationId xmlns="" xmlns:a16="http://schemas.microsoft.com/office/drawing/2014/main" id="{15E1C0BE-65FF-44F1-B3D8-C906AE7B3B4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36000" y="0"/>
            <a:ext cx="3556000" cy="6858000"/>
          </a:xfrm>
          <a:prstGeom prst="rect">
            <a:avLst/>
          </a:prstGeom>
        </p:spPr>
      </p:pic>
      <p:sp>
        <p:nvSpPr>
          <p:cNvPr id="13" name="矩形 12">
            <a:extLst>
              <a:ext uri="{FF2B5EF4-FFF2-40B4-BE49-F238E27FC236}">
                <a16:creationId xmlns="" xmlns:a16="http://schemas.microsoft.com/office/drawing/2014/main" id="{0A182381-2532-4542-80DA-B1BACF09D824}"/>
              </a:ext>
            </a:extLst>
          </p:cNvPr>
          <p:cNvSpPr/>
          <p:nvPr/>
        </p:nvSpPr>
        <p:spPr>
          <a:xfrm>
            <a:off x="8636000" y="0"/>
            <a:ext cx="3556000" cy="6858000"/>
          </a:xfrm>
          <a:prstGeom prst="rect">
            <a:avLst/>
          </a:prstGeom>
          <a:gradFill>
            <a:gsLst>
              <a:gs pos="59893">
                <a:srgbClr val="FCFAFF">
                  <a:alpha val="0"/>
                </a:srgbClr>
              </a:gs>
              <a:gs pos="16000">
                <a:schemeClr val="accent1">
                  <a:lumMod val="5000"/>
                  <a:lumOff val="9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2" name="图片 11">
            <a:extLst>
              <a:ext uri="{FF2B5EF4-FFF2-40B4-BE49-F238E27FC236}">
                <a16:creationId xmlns="" xmlns:a16="http://schemas.microsoft.com/office/drawing/2014/main" id="{1FED4156-7D19-43B3-B753-1B81164BD45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16" name="矩形: 圆角 15">
            <a:extLst>
              <a:ext uri="{FF2B5EF4-FFF2-40B4-BE49-F238E27FC236}">
                <a16:creationId xmlns="" xmlns:a16="http://schemas.microsoft.com/office/drawing/2014/main" id="{0A845480-F70D-4251-9C89-F5F841B85574}"/>
              </a:ext>
            </a:extLst>
          </p:cNvPr>
          <p:cNvSpPr/>
          <p:nvPr/>
        </p:nvSpPr>
        <p:spPr>
          <a:xfrm rot="5400000">
            <a:off x="525128" y="2622033"/>
            <a:ext cx="3737429" cy="3170591"/>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 xmlns:a16="http://schemas.microsoft.com/office/drawing/2014/main" id="{49F604BD-D6C2-49BE-A1BF-6B86F44B7360}"/>
              </a:ext>
            </a:extLst>
          </p:cNvPr>
          <p:cNvSpPr/>
          <p:nvPr/>
        </p:nvSpPr>
        <p:spPr>
          <a:xfrm rot="5400000">
            <a:off x="2346331" y="800830"/>
            <a:ext cx="95023" cy="317059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18" name="组合 17">
            <a:extLst>
              <a:ext uri="{FF2B5EF4-FFF2-40B4-BE49-F238E27FC236}">
                <a16:creationId xmlns="" xmlns:a16="http://schemas.microsoft.com/office/drawing/2014/main" id="{8CCFE3F2-5194-4A2F-8077-77F9C62DC2DF}"/>
              </a:ext>
            </a:extLst>
          </p:cNvPr>
          <p:cNvGrpSpPr/>
          <p:nvPr/>
        </p:nvGrpSpPr>
        <p:grpSpPr>
          <a:xfrm rot="5400000">
            <a:off x="4458586" y="2622033"/>
            <a:ext cx="3737429" cy="3170591"/>
            <a:chOff x="6943725" y="2275671"/>
            <a:chExt cx="3796093" cy="1323974"/>
          </a:xfrm>
        </p:grpSpPr>
        <p:sp>
          <p:nvSpPr>
            <p:cNvPr id="19" name="矩形: 圆角 18">
              <a:extLst>
                <a:ext uri="{FF2B5EF4-FFF2-40B4-BE49-F238E27FC236}">
                  <a16:creationId xmlns="" xmlns:a16="http://schemas.microsoft.com/office/drawing/2014/main" id="{A94027F9-3ADB-46DA-A4FE-C558990732F1}"/>
                </a:ext>
              </a:extLst>
            </p:cNvPr>
            <p:cNvSpPr/>
            <p:nvPr/>
          </p:nvSpPr>
          <p:spPr>
            <a:xfrm>
              <a:off x="6943725" y="2275671"/>
              <a:ext cx="3796093" cy="1323974"/>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 xmlns:a16="http://schemas.microsoft.com/office/drawing/2014/main" id="{0009F28A-5D25-4F38-8367-2D9B3E080A5C}"/>
                </a:ext>
              </a:extLst>
            </p:cNvPr>
            <p:cNvSpPr/>
            <p:nvPr/>
          </p:nvSpPr>
          <p:spPr>
            <a:xfrm>
              <a:off x="6943726" y="2275671"/>
              <a:ext cx="105730" cy="13239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 name="组合 1">
            <a:extLst>
              <a:ext uri="{FF2B5EF4-FFF2-40B4-BE49-F238E27FC236}">
                <a16:creationId xmlns="" xmlns:a16="http://schemas.microsoft.com/office/drawing/2014/main" id="{35FCF548-2D29-4F3E-BE2B-894464F239DD}"/>
              </a:ext>
            </a:extLst>
          </p:cNvPr>
          <p:cNvGrpSpPr/>
          <p:nvPr/>
        </p:nvGrpSpPr>
        <p:grpSpPr>
          <a:xfrm>
            <a:off x="1222900" y="2667789"/>
            <a:ext cx="2341887" cy="1368773"/>
            <a:chOff x="1222900" y="2667789"/>
            <a:chExt cx="2341887" cy="1368773"/>
          </a:xfrm>
        </p:grpSpPr>
        <p:pic>
          <p:nvPicPr>
            <p:cNvPr id="22" name="图形 21" descr="月历 轮廓">
              <a:extLst>
                <a:ext uri="{FF2B5EF4-FFF2-40B4-BE49-F238E27FC236}">
                  <a16:creationId xmlns="" xmlns:a16="http://schemas.microsoft.com/office/drawing/2014/main" id="{35FB98C6-A51F-4E29-B293-5613BEBDF70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1936643" y="2667789"/>
              <a:ext cx="914400" cy="914400"/>
            </a:xfrm>
            <a:prstGeom prst="rect">
              <a:avLst/>
            </a:prstGeom>
          </p:spPr>
        </p:pic>
        <p:sp>
          <p:nvSpPr>
            <p:cNvPr id="23" name="文本框 22">
              <a:extLst>
                <a:ext uri="{FF2B5EF4-FFF2-40B4-BE49-F238E27FC236}">
                  <a16:creationId xmlns="" xmlns:a16="http://schemas.microsoft.com/office/drawing/2014/main" id="{84B715C6-CAF9-4D56-8AD8-0F6BFB3CECD2}"/>
                </a:ext>
              </a:extLst>
            </p:cNvPr>
            <p:cNvSpPr txBox="1"/>
            <p:nvPr/>
          </p:nvSpPr>
          <p:spPr>
            <a:xfrm>
              <a:off x="1222900" y="3636452"/>
              <a:ext cx="2341887" cy="400110"/>
            </a:xfrm>
            <a:prstGeom prst="rect">
              <a:avLst/>
            </a:prstGeom>
            <a:noFill/>
          </p:spPr>
          <p:txBody>
            <a:bodyPr wrap="square">
              <a:spAutoFit/>
            </a:bodyPr>
            <a:lstStyle/>
            <a:p>
              <a:r>
                <a:rPr lang="en-US" altLang="zh-CN" sz="2000" b="1" dirty="0"/>
                <a:t>Teaching experience</a:t>
              </a:r>
              <a:endParaRPr lang="zh-CN" altLang="en-US" sz="2000" b="1" dirty="0"/>
            </a:p>
          </p:txBody>
        </p:sp>
      </p:grpSp>
      <p:sp>
        <p:nvSpPr>
          <p:cNvPr id="27" name="文本框 26">
            <a:extLst>
              <a:ext uri="{FF2B5EF4-FFF2-40B4-BE49-F238E27FC236}">
                <a16:creationId xmlns="" xmlns:a16="http://schemas.microsoft.com/office/drawing/2014/main" id="{DAF71481-F874-4A84-A326-BD28A8A76F3E}"/>
              </a:ext>
            </a:extLst>
          </p:cNvPr>
          <p:cNvSpPr txBox="1"/>
          <p:nvPr/>
        </p:nvSpPr>
        <p:spPr>
          <a:xfrm>
            <a:off x="1031077" y="4029527"/>
            <a:ext cx="2837991" cy="1666867"/>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Our team of teachers has a very rich experience in teaching and research, the lecturer has more than 10 years of teaching experience.</a:t>
            </a:r>
            <a:endParaRPr lang="zh-CN" altLang="en-US" dirty="0"/>
          </a:p>
        </p:txBody>
      </p:sp>
      <p:grpSp>
        <p:nvGrpSpPr>
          <p:cNvPr id="3" name="组合 2">
            <a:extLst>
              <a:ext uri="{FF2B5EF4-FFF2-40B4-BE49-F238E27FC236}">
                <a16:creationId xmlns="" xmlns:a16="http://schemas.microsoft.com/office/drawing/2014/main" id="{DB17B9F4-3677-4E31-886B-FF97CABE44FF}"/>
              </a:ext>
            </a:extLst>
          </p:cNvPr>
          <p:cNvGrpSpPr/>
          <p:nvPr/>
        </p:nvGrpSpPr>
        <p:grpSpPr>
          <a:xfrm>
            <a:off x="5434648" y="2667789"/>
            <a:ext cx="1872344" cy="1368773"/>
            <a:chOff x="5434648" y="2667789"/>
            <a:chExt cx="1872344" cy="1368773"/>
          </a:xfrm>
        </p:grpSpPr>
        <p:pic>
          <p:nvPicPr>
            <p:cNvPr id="24" name="图形 23" descr="聊天气泡 轮廓">
              <a:extLst>
                <a:ext uri="{FF2B5EF4-FFF2-40B4-BE49-F238E27FC236}">
                  <a16:creationId xmlns="" xmlns:a16="http://schemas.microsoft.com/office/drawing/2014/main" id="{8162E8D5-6DBF-4E64-96DA-073C25394EA7}"/>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5711372" y="2667789"/>
              <a:ext cx="1059542" cy="1059542"/>
            </a:xfrm>
            <a:prstGeom prst="rect">
              <a:avLst/>
            </a:prstGeom>
          </p:spPr>
        </p:pic>
        <p:sp>
          <p:nvSpPr>
            <p:cNvPr id="28" name="文本框 27">
              <a:extLst>
                <a:ext uri="{FF2B5EF4-FFF2-40B4-BE49-F238E27FC236}">
                  <a16:creationId xmlns="" xmlns:a16="http://schemas.microsoft.com/office/drawing/2014/main" id="{3DDE87AA-2B04-4D8D-8E6F-DDA22DD51D43}"/>
                </a:ext>
              </a:extLst>
            </p:cNvPr>
            <p:cNvSpPr txBox="1"/>
            <p:nvPr/>
          </p:nvSpPr>
          <p:spPr>
            <a:xfrm>
              <a:off x="5434648" y="3636452"/>
              <a:ext cx="1872344" cy="400110"/>
            </a:xfrm>
            <a:prstGeom prst="rect">
              <a:avLst/>
            </a:prstGeom>
            <a:noFill/>
          </p:spPr>
          <p:txBody>
            <a:bodyPr wrap="square">
              <a:spAutoFit/>
            </a:bodyPr>
            <a:lstStyle>
              <a:defPPr>
                <a:defRPr lang="zh-CN"/>
              </a:defPPr>
              <a:lvl1pPr>
                <a:defRPr sz="2000" b="1"/>
              </a:lvl1pPr>
            </a:lstStyle>
            <a:p>
              <a:r>
                <a:rPr lang="en-US" altLang="zh-CN" dirty="0"/>
                <a:t>Communication</a:t>
              </a:r>
              <a:endParaRPr lang="zh-CN" altLang="en-US" dirty="0"/>
            </a:p>
          </p:txBody>
        </p:sp>
      </p:grpSp>
      <p:sp>
        <p:nvSpPr>
          <p:cNvPr id="29" name="文本框 28">
            <a:extLst>
              <a:ext uri="{FF2B5EF4-FFF2-40B4-BE49-F238E27FC236}">
                <a16:creationId xmlns="" xmlns:a16="http://schemas.microsoft.com/office/drawing/2014/main" id="{B4E1EC26-D482-4CD1-A82D-DE659BF7BF0B}"/>
              </a:ext>
            </a:extLst>
          </p:cNvPr>
          <p:cNvSpPr txBox="1"/>
          <p:nvPr/>
        </p:nvSpPr>
        <p:spPr>
          <a:xfrm>
            <a:off x="4969797" y="4029527"/>
            <a:ext cx="2802045" cy="1666867"/>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Our team has  rich experience in communicating with children, knowing how to get into the heart of children and how to solve problems for them.</a:t>
            </a:r>
            <a:endParaRPr lang="zh-CN" altLang="en-US" dirty="0"/>
          </a:p>
        </p:txBody>
      </p:sp>
    </p:spTree>
    <p:extLst>
      <p:ext uri="{BB962C8B-B14F-4D97-AF65-F5344CB8AC3E}">
        <p14:creationId xmlns:p14="http://schemas.microsoft.com/office/powerpoint/2010/main" val="6978735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砖墙上&#10;&#10;中度可信度描述已自动生成">
            <a:extLst>
              <a:ext uri="{FF2B5EF4-FFF2-40B4-BE49-F238E27FC236}">
                <a16:creationId xmlns="" xmlns:a16="http://schemas.microsoft.com/office/drawing/2014/main" id="{FC8E353D-BFA7-44A6-B872-4D5AAA8E749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7225" b="10312"/>
          <a:stretch>
            <a:fillRect/>
          </a:stretch>
        </p:blipFill>
        <p:spPr>
          <a:xfrm>
            <a:off x="594659" y="443594"/>
            <a:ext cx="10973454" cy="5970814"/>
          </a:xfrm>
          <a:custGeom>
            <a:avLst/>
            <a:gdLst>
              <a:gd name="connsiteX0" fmla="*/ 0 w 9695538"/>
              <a:gd name="connsiteY0" fmla="*/ 0 h 5330176"/>
              <a:gd name="connsiteX1" fmla="*/ 9695538 w 9695538"/>
              <a:gd name="connsiteY1" fmla="*/ 0 h 5330176"/>
              <a:gd name="connsiteX2" fmla="*/ 9695538 w 9695538"/>
              <a:gd name="connsiteY2" fmla="*/ 5330176 h 5330176"/>
              <a:gd name="connsiteX3" fmla="*/ 0 w 9695538"/>
              <a:gd name="connsiteY3" fmla="*/ 5330176 h 5330176"/>
            </a:gdLst>
            <a:ahLst/>
            <a:cxnLst>
              <a:cxn ang="0">
                <a:pos x="connsiteX0" y="connsiteY0"/>
              </a:cxn>
              <a:cxn ang="0">
                <a:pos x="connsiteX1" y="connsiteY1"/>
              </a:cxn>
              <a:cxn ang="0">
                <a:pos x="connsiteX2" y="connsiteY2"/>
              </a:cxn>
              <a:cxn ang="0">
                <a:pos x="connsiteX3" y="connsiteY3"/>
              </a:cxn>
            </a:cxnLst>
            <a:rect l="l" t="t" r="r" b="b"/>
            <a:pathLst>
              <a:path w="9695538" h="5330176">
                <a:moveTo>
                  <a:pt x="0" y="0"/>
                </a:moveTo>
                <a:lnTo>
                  <a:pt x="9695538" y="0"/>
                </a:lnTo>
                <a:lnTo>
                  <a:pt x="9695538" y="5330176"/>
                </a:lnTo>
                <a:lnTo>
                  <a:pt x="0" y="5330176"/>
                </a:lnTo>
                <a:close/>
              </a:path>
            </a:pathLst>
          </a:custGeom>
        </p:spPr>
      </p:pic>
      <p:sp>
        <p:nvSpPr>
          <p:cNvPr id="14" name="矩形 13">
            <a:extLst>
              <a:ext uri="{FF2B5EF4-FFF2-40B4-BE49-F238E27FC236}">
                <a16:creationId xmlns="" xmlns:a16="http://schemas.microsoft.com/office/drawing/2014/main" id="{D2EA2EE7-A4A7-45E0-8AE7-4D04103639EF}"/>
              </a:ext>
            </a:extLst>
          </p:cNvPr>
          <p:cNvSpPr/>
          <p:nvPr/>
        </p:nvSpPr>
        <p:spPr>
          <a:xfrm>
            <a:off x="594659" y="443592"/>
            <a:ext cx="10973453" cy="5970815"/>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11" name="文本框 10">
            <a:extLst>
              <a:ext uri="{FF2B5EF4-FFF2-40B4-BE49-F238E27FC236}">
                <a16:creationId xmlns="" xmlns:a16="http://schemas.microsoft.com/office/drawing/2014/main" id="{8D53DFFE-0DED-4FDF-87DF-61A153963C36}"/>
              </a:ext>
            </a:extLst>
          </p:cNvPr>
          <p:cNvSpPr txBox="1"/>
          <p:nvPr/>
        </p:nvSpPr>
        <p:spPr>
          <a:xfrm>
            <a:off x="1182916" y="4775704"/>
            <a:ext cx="1429657"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a:ln>
                  <a:noFill/>
                </a:ln>
                <a:solidFill>
                  <a:prstClr val="white"/>
                </a:solidFill>
                <a:effectLst/>
                <a:uLnTx/>
                <a:uFillTx/>
                <a:latin typeface="Calibri"/>
                <a:ea typeface="微软雅黑"/>
                <a:cs typeface="+mn-cs"/>
              </a:rPr>
              <a:t>03</a:t>
            </a:r>
            <a:endParaRPr kumimoji="0" lang="zh-CN" altLang="en-US" sz="8800" b="1" i="0" u="none" strike="noStrike" kern="1200" cap="none" spc="0" normalizeH="0" baseline="0" noProof="0" dirty="0">
              <a:ln>
                <a:noFill/>
              </a:ln>
              <a:solidFill>
                <a:prstClr val="white"/>
              </a:solidFill>
              <a:effectLst/>
              <a:uLnTx/>
              <a:uFillTx/>
              <a:latin typeface="Calibri"/>
              <a:ea typeface="微软雅黑"/>
              <a:cs typeface="+mn-cs"/>
            </a:endParaRPr>
          </a:p>
        </p:txBody>
      </p:sp>
      <p:pic>
        <p:nvPicPr>
          <p:cNvPr id="17" name="图片 16">
            <a:extLst>
              <a:ext uri="{FF2B5EF4-FFF2-40B4-BE49-F238E27FC236}">
                <a16:creationId xmlns="" xmlns:a16="http://schemas.microsoft.com/office/drawing/2014/main" id="{A33EEFBB-460E-40A6-B861-FA93173E56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89428" y="303930"/>
            <a:ext cx="2638130" cy="1184690"/>
          </a:xfrm>
          <a:prstGeom prst="rect">
            <a:avLst/>
          </a:prstGeom>
        </p:spPr>
      </p:pic>
      <p:sp>
        <p:nvSpPr>
          <p:cNvPr id="18" name="文本框 17">
            <a:extLst>
              <a:ext uri="{FF2B5EF4-FFF2-40B4-BE49-F238E27FC236}">
                <a16:creationId xmlns="" xmlns:a16="http://schemas.microsoft.com/office/drawing/2014/main" id="{D78973E1-5B78-4A01-8EFD-02ED3E49A86F}"/>
              </a:ext>
            </a:extLst>
          </p:cNvPr>
          <p:cNvSpPr txBox="1"/>
          <p:nvPr/>
        </p:nvSpPr>
        <p:spPr>
          <a:xfrm>
            <a:off x="1179315" y="1140016"/>
            <a:ext cx="4084409" cy="144655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lang="en-US" altLang="zh-CN" sz="4400" b="1" dirty="0">
                <a:solidFill>
                  <a:prstClr val="white"/>
                </a:solidFill>
                <a:latin typeface="Calibri"/>
                <a:ea typeface="微软雅黑"/>
              </a:rPr>
              <a:t>COURSE</a:t>
            </a:r>
            <a:r>
              <a:rPr kumimoji="0" lang="en-US" altLang="zh-CN" sz="4400" b="1" i="0" u="none" strike="noStrike" kern="1200" cap="none" spc="0" normalizeH="0" baseline="0" noProof="0" dirty="0">
                <a:ln>
                  <a:noFill/>
                </a:ln>
                <a:solidFill>
                  <a:prstClr val="white"/>
                </a:solidFill>
                <a:effectLst/>
                <a:uLnTx/>
                <a:uFillTx/>
                <a:latin typeface="Calibri"/>
                <a:ea typeface="微软雅黑"/>
                <a:cs typeface="+mn-cs"/>
              </a:rPr>
              <a:t> </a:t>
            </a:r>
          </a:p>
          <a:p>
            <a:pPr marL="0" marR="0" lvl="0" indent="0" algn="l" defTabSz="914400" rtl="0" eaLnBrk="1" fontAlgn="auto" latinLnBrk="0" hangingPunct="1">
              <a:spcBef>
                <a:spcPts val="0"/>
              </a:spcBef>
              <a:spcAft>
                <a:spcPts val="0"/>
              </a:spcAft>
              <a:buClrTx/>
              <a:buSzTx/>
              <a:buFontTx/>
              <a:buNone/>
              <a:tabLst/>
              <a:defRPr/>
            </a:pPr>
            <a:r>
              <a:rPr lang="en-US" altLang="zh-CN" sz="4400" b="1" dirty="0">
                <a:solidFill>
                  <a:prstClr val="white"/>
                </a:solidFill>
                <a:latin typeface="Calibri"/>
                <a:ea typeface="微软雅黑"/>
              </a:rPr>
              <a:t>INTRODUCTION</a:t>
            </a:r>
            <a:r>
              <a:rPr kumimoji="0" lang="en-US" altLang="zh-CN" sz="4400" b="1" i="0" u="none" strike="noStrike" kern="1200" cap="none" spc="0" normalizeH="0" baseline="0" noProof="0" dirty="0">
                <a:ln>
                  <a:noFill/>
                </a:ln>
                <a:solidFill>
                  <a:prstClr val="white"/>
                </a:solidFill>
                <a:effectLst/>
                <a:uLnTx/>
                <a:uFillTx/>
                <a:latin typeface="Calibri"/>
                <a:ea typeface="微软雅黑"/>
                <a:cs typeface="+mn-cs"/>
              </a:rPr>
              <a:t> </a:t>
            </a:r>
            <a:endParaRPr kumimoji="0" lang="zh-CN" altLang="en-US" sz="4400" b="1"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25" name="矩形 24">
            <a:extLst>
              <a:ext uri="{FF2B5EF4-FFF2-40B4-BE49-F238E27FC236}">
                <a16:creationId xmlns="" xmlns:a16="http://schemas.microsoft.com/office/drawing/2014/main" id="{520FEA14-658B-4D1D-9C2C-38D30721E93E}"/>
              </a:ext>
            </a:extLst>
          </p:cNvPr>
          <p:cNvSpPr/>
          <p:nvPr/>
        </p:nvSpPr>
        <p:spPr>
          <a:xfrm>
            <a:off x="1308100" y="2598957"/>
            <a:ext cx="33782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9" name="文本框 8">
            <a:extLst>
              <a:ext uri="{FF2B5EF4-FFF2-40B4-BE49-F238E27FC236}">
                <a16:creationId xmlns="" xmlns:a16="http://schemas.microsoft.com/office/drawing/2014/main" id="{A2B19625-59C1-484E-B6F4-EB2C62F5BAEE}"/>
              </a:ext>
            </a:extLst>
          </p:cNvPr>
          <p:cNvSpPr txBox="1"/>
          <p:nvPr/>
        </p:nvSpPr>
        <p:spPr>
          <a:xfrm>
            <a:off x="1225455" y="2842157"/>
            <a:ext cx="3537045" cy="186371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alibri"/>
                <a:ea typeface="微软雅黑"/>
              </a:defRPr>
            </a:lvl1pPr>
          </a:lstStyle>
          <a:p>
            <a:r>
              <a:rPr lang="en-US" altLang="zh-CN" dirty="0"/>
              <a:t>In this part, I will introduce to you the characteristics of our new course, suitable groups, promotion cities, key promotion objects, and itinerary.</a:t>
            </a:r>
            <a:endParaRPr lang="zh-CN" altLang="en-US" dirty="0"/>
          </a:p>
        </p:txBody>
      </p:sp>
    </p:spTree>
    <p:extLst>
      <p:ext uri="{BB962C8B-B14F-4D97-AF65-F5344CB8AC3E}">
        <p14:creationId xmlns:p14="http://schemas.microsoft.com/office/powerpoint/2010/main" val="21669736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包含 室内, 人, 房间, 小孩&#10;&#10;描述已自动生成">
            <a:extLst>
              <a:ext uri="{FF2B5EF4-FFF2-40B4-BE49-F238E27FC236}">
                <a16:creationId xmlns="" xmlns:a16="http://schemas.microsoft.com/office/drawing/2014/main" id="{1C33ED27-02C3-42EE-AE42-DE6CF99936E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artisticBlur radius="11"/>
                    </a14:imgEffect>
                    <a14:imgEffect>
                      <a14:saturation sat="0"/>
                    </a14:imgEffect>
                  </a14:imgLayer>
                </a14:imgProps>
              </a:ext>
              <a:ext uri="{28A0092B-C50C-407E-A947-70E740481C1C}">
                <a14:useLocalDpi xmlns:a14="http://schemas.microsoft.com/office/drawing/2010/main"/>
              </a:ext>
            </a:extLst>
          </a:blip>
          <a:srcRect t="7817" b="7817"/>
          <a:stretch/>
        </p:blipFill>
        <p:spPr>
          <a:xfrm>
            <a:off x="0" y="0"/>
            <a:ext cx="12192000" cy="6858000"/>
          </a:xfrm>
          <a:prstGeom prst="rect">
            <a:avLst/>
          </a:prstGeom>
        </p:spPr>
      </p:pic>
      <p:sp>
        <p:nvSpPr>
          <p:cNvPr id="6" name="矩形 5">
            <a:extLst>
              <a:ext uri="{FF2B5EF4-FFF2-40B4-BE49-F238E27FC236}">
                <a16:creationId xmlns="" xmlns:a16="http://schemas.microsoft.com/office/drawing/2014/main" id="{9BE0FD17-65EC-43C0-9A83-FD3B9818242B}"/>
              </a:ext>
            </a:extLst>
          </p:cNvPr>
          <p:cNvSpPr/>
          <p:nvPr/>
        </p:nvSpPr>
        <p:spPr>
          <a:xfrm>
            <a:off x="1225550" y="0"/>
            <a:ext cx="4520266"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2" name="文本框 1">
            <a:extLst>
              <a:ext uri="{FF2B5EF4-FFF2-40B4-BE49-F238E27FC236}">
                <a16:creationId xmlns="" xmlns:a16="http://schemas.microsoft.com/office/drawing/2014/main" id="{089F0EB1-B904-46B3-A50D-A5798EBCA6A2}"/>
              </a:ext>
            </a:extLst>
          </p:cNvPr>
          <p:cNvSpPr txBox="1"/>
          <p:nvPr/>
        </p:nvSpPr>
        <p:spPr>
          <a:xfrm>
            <a:off x="1475440" y="527050"/>
            <a:ext cx="2905125" cy="1569660"/>
          </a:xfrm>
          <a:prstGeom prst="rect">
            <a:avLst/>
          </a:prstGeom>
          <a:noFill/>
        </p:spPr>
        <p:txBody>
          <a:bodyPr wrap="square" rtlCol="0">
            <a:spAutoFit/>
          </a:bodyPr>
          <a:lstStyle/>
          <a:p>
            <a:r>
              <a:rPr lang="en-US" altLang="zh-CN" sz="4800" b="1" dirty="0">
                <a:solidFill>
                  <a:schemeClr val="bg1"/>
                </a:solidFill>
              </a:rPr>
              <a:t>NEW</a:t>
            </a:r>
          </a:p>
          <a:p>
            <a:r>
              <a:rPr lang="en-US" altLang="zh-CN" sz="4800" b="1" dirty="0">
                <a:solidFill>
                  <a:schemeClr val="bg1"/>
                </a:solidFill>
              </a:rPr>
              <a:t>COURSE</a:t>
            </a:r>
            <a:endParaRPr lang="zh-CN" altLang="en-US" sz="4800" b="1" dirty="0">
              <a:solidFill>
                <a:schemeClr val="bg1"/>
              </a:solidFill>
            </a:endParaRPr>
          </a:p>
        </p:txBody>
      </p:sp>
      <p:sp>
        <p:nvSpPr>
          <p:cNvPr id="10" name="文本框 9">
            <a:extLst>
              <a:ext uri="{FF2B5EF4-FFF2-40B4-BE49-F238E27FC236}">
                <a16:creationId xmlns="" xmlns:a16="http://schemas.microsoft.com/office/drawing/2014/main" id="{074CCBC6-58E5-423A-9BA5-6BE5A759DB4B}"/>
              </a:ext>
            </a:extLst>
          </p:cNvPr>
          <p:cNvSpPr txBox="1"/>
          <p:nvPr/>
        </p:nvSpPr>
        <p:spPr>
          <a:xfrm>
            <a:off x="1475440" y="2173454"/>
            <a:ext cx="4171622" cy="3587392"/>
          </a:xfrm>
          <a:prstGeom prst="rect">
            <a:avLst/>
          </a:prstGeom>
          <a:noFill/>
        </p:spPr>
        <p:txBody>
          <a:bodyPr wrap="square" rtlCol="0">
            <a:spAutoFit/>
          </a:bodyPr>
          <a:lstStyle>
            <a:defPPr>
              <a:defRPr lang="zh-CN"/>
            </a:defPPr>
            <a:lvl1pPr>
              <a:lnSpc>
                <a:spcPct val="130000"/>
              </a:lnSpc>
              <a:defRPr sz="1600">
                <a:solidFill>
                  <a:schemeClr val="bg1"/>
                </a:solidFill>
              </a:defRPr>
            </a:lvl1pPr>
          </a:lstStyle>
          <a:p>
            <a:r>
              <a:rPr lang="en-US" altLang="zh-CN" dirty="0"/>
              <a:t>"Lightning Mental Arithmetic" focuses on the research and development of mathematics mental arithmetic courses, original four core advantages, nine ability improvement models, combined with the characteristics of the domestic 5-8 years old school-age stage, and truly help parents and children solve preschool mathematics education problems. Start with the basic concepts of number, link them together, and quickly correct bad habits in mathematics through personalized teaching. </a:t>
            </a:r>
            <a:endParaRPr lang="zh-CN" altLang="en-US" dirty="0"/>
          </a:p>
        </p:txBody>
      </p:sp>
    </p:spTree>
    <p:extLst>
      <p:ext uri="{BB962C8B-B14F-4D97-AF65-F5344CB8AC3E}">
        <p14:creationId xmlns:p14="http://schemas.microsoft.com/office/powerpoint/2010/main" val="3870638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建筑, 长凳, 天花板, 家具&#10;&#10;描述已自动生成">
            <a:extLst>
              <a:ext uri="{FF2B5EF4-FFF2-40B4-BE49-F238E27FC236}">
                <a16:creationId xmlns="" xmlns:a16="http://schemas.microsoft.com/office/drawing/2014/main" id="{C37E6EB8-A85C-497F-8CD3-B0292ADEFAF7}"/>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6096000" y="0"/>
            <a:ext cx="6096000" cy="6858000"/>
          </a:xfrm>
          <a:prstGeom prst="rect">
            <a:avLst/>
          </a:prstGeom>
        </p:spPr>
      </p:pic>
      <p:sp>
        <p:nvSpPr>
          <p:cNvPr id="4" name="矩形 3">
            <a:extLst>
              <a:ext uri="{FF2B5EF4-FFF2-40B4-BE49-F238E27FC236}">
                <a16:creationId xmlns="" xmlns:a16="http://schemas.microsoft.com/office/drawing/2014/main" id="{245AF85F-659A-44B6-9DA8-AABDEBC6A3CD}"/>
              </a:ext>
            </a:extLst>
          </p:cNvPr>
          <p:cNvSpPr/>
          <p:nvPr/>
        </p:nvSpPr>
        <p:spPr>
          <a:xfrm>
            <a:off x="6096000" y="0"/>
            <a:ext cx="6096000" cy="6858000"/>
          </a:xfrm>
          <a:prstGeom prst="rect">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 xmlns:a16="http://schemas.microsoft.com/office/drawing/2014/main" id="{DFF37766-3630-4F40-A69E-65D77DAFF4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89428" y="303930"/>
            <a:ext cx="2638130" cy="1184690"/>
          </a:xfrm>
          <a:prstGeom prst="rect">
            <a:avLst/>
          </a:prstGeom>
        </p:spPr>
      </p:pic>
      <p:sp>
        <p:nvSpPr>
          <p:cNvPr id="13" name="文本框 12">
            <a:extLst>
              <a:ext uri="{FF2B5EF4-FFF2-40B4-BE49-F238E27FC236}">
                <a16:creationId xmlns="" xmlns:a16="http://schemas.microsoft.com/office/drawing/2014/main" id="{701E943D-EEBB-4CC0-8EFD-05A20426CFB3}"/>
              </a:ext>
            </a:extLst>
          </p:cNvPr>
          <p:cNvSpPr txBox="1"/>
          <p:nvPr/>
        </p:nvSpPr>
        <p:spPr>
          <a:xfrm>
            <a:off x="719137" y="2244107"/>
            <a:ext cx="906690" cy="646331"/>
          </a:xfrm>
          <a:prstGeom prst="rect">
            <a:avLst/>
          </a:prstGeom>
          <a:noFill/>
        </p:spPr>
        <p:txBody>
          <a:bodyPr wrap="square" rtlCol="0">
            <a:spAutoFit/>
          </a:bodyPr>
          <a:lstStyle/>
          <a:p>
            <a:r>
              <a:rPr lang="en-US" altLang="zh-CN" sz="3600" b="1" dirty="0">
                <a:solidFill>
                  <a:schemeClr val="tx1">
                    <a:lumMod val="85000"/>
                    <a:lumOff val="15000"/>
                  </a:schemeClr>
                </a:solidFill>
              </a:rPr>
              <a:t>01</a:t>
            </a:r>
            <a:endParaRPr lang="zh-CN" altLang="en-US" sz="3600" b="1" dirty="0">
              <a:solidFill>
                <a:schemeClr val="tx1">
                  <a:lumMod val="85000"/>
                  <a:lumOff val="15000"/>
                </a:schemeClr>
              </a:solidFill>
            </a:endParaRPr>
          </a:p>
        </p:txBody>
      </p:sp>
      <p:sp>
        <p:nvSpPr>
          <p:cNvPr id="17" name="文本框 16">
            <a:extLst>
              <a:ext uri="{FF2B5EF4-FFF2-40B4-BE49-F238E27FC236}">
                <a16:creationId xmlns="" xmlns:a16="http://schemas.microsoft.com/office/drawing/2014/main" id="{F3CBDED6-3CE3-434E-A7EA-524FD2B78DCE}"/>
              </a:ext>
            </a:extLst>
          </p:cNvPr>
          <p:cNvSpPr txBox="1"/>
          <p:nvPr/>
        </p:nvSpPr>
        <p:spPr>
          <a:xfrm>
            <a:off x="779235" y="4405906"/>
            <a:ext cx="846592" cy="584775"/>
          </a:xfrm>
          <a:prstGeom prst="rect">
            <a:avLst/>
          </a:prstGeom>
          <a:noFill/>
        </p:spPr>
        <p:txBody>
          <a:bodyPr wrap="square" rtlCol="0">
            <a:spAutoFit/>
          </a:bodyPr>
          <a:lstStyle/>
          <a:p>
            <a:r>
              <a:rPr lang="en-US" altLang="zh-CN" sz="3200" b="1" dirty="0"/>
              <a:t>02</a:t>
            </a:r>
            <a:endParaRPr lang="zh-CN" altLang="en-US" sz="3200" b="1" dirty="0"/>
          </a:p>
        </p:txBody>
      </p:sp>
      <p:sp>
        <p:nvSpPr>
          <p:cNvPr id="19" name="文本框 18">
            <a:extLst>
              <a:ext uri="{FF2B5EF4-FFF2-40B4-BE49-F238E27FC236}">
                <a16:creationId xmlns="" xmlns:a16="http://schemas.microsoft.com/office/drawing/2014/main" id="{AD180B88-1699-4B7F-B1CE-8AE1B4BFDFFA}"/>
              </a:ext>
            </a:extLst>
          </p:cNvPr>
          <p:cNvSpPr txBox="1"/>
          <p:nvPr/>
        </p:nvSpPr>
        <p:spPr>
          <a:xfrm>
            <a:off x="539167" y="549275"/>
            <a:ext cx="3832808" cy="1200329"/>
          </a:xfrm>
          <a:prstGeom prst="rect">
            <a:avLst/>
          </a:prstGeom>
          <a:noFill/>
        </p:spPr>
        <p:txBody>
          <a:bodyPr wrap="square" rtlCol="0">
            <a:spAutoFit/>
          </a:bodyPr>
          <a:lstStyle/>
          <a:p>
            <a:r>
              <a:rPr lang="en-US" altLang="zh-CN" sz="3600" b="1" dirty="0"/>
              <a:t>COURSE</a:t>
            </a:r>
            <a:r>
              <a:rPr lang="en-US" altLang="zh-CN" sz="3600" b="1" dirty="0">
                <a:solidFill>
                  <a:schemeClr val="accent1"/>
                </a:solidFill>
              </a:rPr>
              <a:t> </a:t>
            </a:r>
          </a:p>
          <a:p>
            <a:r>
              <a:rPr lang="en-US" altLang="zh-CN" sz="3600" b="1" dirty="0">
                <a:solidFill>
                  <a:schemeClr val="accent1"/>
                </a:solidFill>
              </a:rPr>
              <a:t>CHARACTERISTICS</a:t>
            </a:r>
          </a:p>
        </p:txBody>
      </p:sp>
      <p:sp>
        <p:nvSpPr>
          <p:cNvPr id="18" name="文本框 17">
            <a:extLst>
              <a:ext uri="{FF2B5EF4-FFF2-40B4-BE49-F238E27FC236}">
                <a16:creationId xmlns="" xmlns:a16="http://schemas.microsoft.com/office/drawing/2014/main" id="{24968288-0F40-4842-803B-F4C06D50E376}"/>
              </a:ext>
            </a:extLst>
          </p:cNvPr>
          <p:cNvSpPr txBox="1"/>
          <p:nvPr/>
        </p:nvSpPr>
        <p:spPr>
          <a:xfrm>
            <a:off x="719137" y="2871595"/>
            <a:ext cx="5132325" cy="1026691"/>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You can see the effect in one lesson. You can simplify the calculation steps and write the answer quickly through brain calculations without using any aids.</a:t>
            </a:r>
          </a:p>
        </p:txBody>
      </p:sp>
      <p:sp>
        <p:nvSpPr>
          <p:cNvPr id="21" name="文本框 20">
            <a:extLst>
              <a:ext uri="{FF2B5EF4-FFF2-40B4-BE49-F238E27FC236}">
                <a16:creationId xmlns="" xmlns:a16="http://schemas.microsoft.com/office/drawing/2014/main" id="{B274AAD4-F886-4806-9092-3BBFF229241A}"/>
              </a:ext>
            </a:extLst>
          </p:cNvPr>
          <p:cNvSpPr txBox="1"/>
          <p:nvPr/>
        </p:nvSpPr>
        <p:spPr>
          <a:xfrm>
            <a:off x="779235" y="5032665"/>
            <a:ext cx="5004723" cy="1026691"/>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It integrates abstract mathematics knowledge with fairy tales, scene-oriented teaching with interesting images, greatly mobilizes children's enthusiasm and curiosity.</a:t>
            </a:r>
            <a:endParaRPr lang="zh-CN" altLang="en-US" dirty="0"/>
          </a:p>
        </p:txBody>
      </p:sp>
      <p:grpSp>
        <p:nvGrpSpPr>
          <p:cNvPr id="5" name="组合 4">
            <a:extLst>
              <a:ext uri="{FF2B5EF4-FFF2-40B4-BE49-F238E27FC236}">
                <a16:creationId xmlns="" xmlns:a16="http://schemas.microsoft.com/office/drawing/2014/main" id="{74BE3FA4-0181-48DE-B8C2-092F3B76A7A9}"/>
              </a:ext>
            </a:extLst>
          </p:cNvPr>
          <p:cNvGrpSpPr/>
          <p:nvPr/>
        </p:nvGrpSpPr>
        <p:grpSpPr>
          <a:xfrm>
            <a:off x="6600825" y="2384766"/>
            <a:ext cx="5412820" cy="1429002"/>
            <a:chOff x="6600825" y="2384766"/>
            <a:chExt cx="5412820" cy="1429002"/>
          </a:xfrm>
        </p:grpSpPr>
        <p:pic>
          <p:nvPicPr>
            <p:cNvPr id="25" name="图形 24" descr="秒表 轮廓">
              <a:extLst>
                <a:ext uri="{FF2B5EF4-FFF2-40B4-BE49-F238E27FC236}">
                  <a16:creationId xmlns="" xmlns:a16="http://schemas.microsoft.com/office/drawing/2014/main" id="{9F858358-BE46-4FD8-BFAF-96A7723D08B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6600825" y="2384766"/>
              <a:ext cx="1429002" cy="1429002"/>
            </a:xfrm>
            <a:prstGeom prst="rect">
              <a:avLst/>
            </a:prstGeom>
          </p:spPr>
        </p:pic>
        <p:sp>
          <p:nvSpPr>
            <p:cNvPr id="27" name="文本框 26">
              <a:extLst>
                <a:ext uri="{FF2B5EF4-FFF2-40B4-BE49-F238E27FC236}">
                  <a16:creationId xmlns="" xmlns:a16="http://schemas.microsoft.com/office/drawing/2014/main" id="{8A9AA3F9-9C8D-4DEB-869F-C8E6A9B96F20}"/>
                </a:ext>
              </a:extLst>
            </p:cNvPr>
            <p:cNvSpPr txBox="1"/>
            <p:nvPr/>
          </p:nvSpPr>
          <p:spPr>
            <a:xfrm>
              <a:off x="8127157" y="2551883"/>
              <a:ext cx="2036018" cy="400110"/>
            </a:xfrm>
            <a:prstGeom prst="rect">
              <a:avLst/>
            </a:prstGeom>
            <a:noFill/>
          </p:spPr>
          <p:txBody>
            <a:bodyPr wrap="square" rtlCol="0">
              <a:spAutoFit/>
            </a:bodyPr>
            <a:lstStyle/>
            <a:p>
              <a:r>
                <a:rPr lang="en-US" altLang="zh-CN" sz="2000" b="1" dirty="0">
                  <a:solidFill>
                    <a:schemeClr val="bg1"/>
                  </a:solidFill>
                </a:rPr>
                <a:t>Quick</a:t>
              </a:r>
              <a:endParaRPr lang="zh-CN" altLang="en-US" sz="2000" b="1" dirty="0">
                <a:solidFill>
                  <a:schemeClr val="bg1"/>
                </a:solidFill>
              </a:endParaRPr>
            </a:p>
          </p:txBody>
        </p:sp>
        <p:sp>
          <p:nvSpPr>
            <p:cNvPr id="24" name="文本框 23">
              <a:extLst>
                <a:ext uri="{FF2B5EF4-FFF2-40B4-BE49-F238E27FC236}">
                  <a16:creationId xmlns="" xmlns:a16="http://schemas.microsoft.com/office/drawing/2014/main" id="{6C45501A-331F-4779-A35A-573DA0E1C21C}"/>
                </a:ext>
              </a:extLst>
            </p:cNvPr>
            <p:cNvSpPr txBox="1"/>
            <p:nvPr/>
          </p:nvSpPr>
          <p:spPr>
            <a:xfrm>
              <a:off x="8127157" y="2960282"/>
              <a:ext cx="3886488" cy="706604"/>
            </a:xfrm>
            <a:prstGeom prst="rect">
              <a:avLst/>
            </a:prstGeom>
            <a:noFill/>
          </p:spPr>
          <p:txBody>
            <a:bodyPr wrap="square" rtlCol="0">
              <a:spAutoFit/>
            </a:bodyPr>
            <a:lstStyle>
              <a:defPPr>
                <a:defRPr lang="zh-CN"/>
              </a:defPPr>
              <a:lvl1pPr>
                <a:lnSpc>
                  <a:spcPct val="130000"/>
                </a:lnSpc>
                <a:defRPr sz="1600">
                  <a:solidFill>
                    <a:schemeClr val="bg1"/>
                  </a:solidFill>
                </a:defRPr>
              </a:lvl1pPr>
            </a:lstStyle>
            <a:p>
              <a:r>
                <a:rPr lang="en-US" altLang="zh-CN" dirty="0"/>
                <a:t>Through this method, children's calculation speed will be greatly improved.</a:t>
              </a:r>
              <a:endParaRPr lang="zh-CN" altLang="en-US" dirty="0"/>
            </a:p>
          </p:txBody>
        </p:sp>
      </p:grpSp>
      <p:grpSp>
        <p:nvGrpSpPr>
          <p:cNvPr id="8" name="组合 7">
            <a:extLst>
              <a:ext uri="{FF2B5EF4-FFF2-40B4-BE49-F238E27FC236}">
                <a16:creationId xmlns="" xmlns:a16="http://schemas.microsoft.com/office/drawing/2014/main" id="{DF831BE4-67BE-4CAD-98D6-19333EC5BDC9}"/>
              </a:ext>
            </a:extLst>
          </p:cNvPr>
          <p:cNvGrpSpPr/>
          <p:nvPr/>
        </p:nvGrpSpPr>
        <p:grpSpPr>
          <a:xfrm>
            <a:off x="6744306" y="4552128"/>
            <a:ext cx="5562968" cy="1190447"/>
            <a:chOff x="6744306" y="4552128"/>
            <a:chExt cx="5562968" cy="1190447"/>
          </a:xfrm>
        </p:grpSpPr>
        <p:pic>
          <p:nvPicPr>
            <p:cNvPr id="32" name="图形 31" descr="左右脑 轮廓">
              <a:extLst>
                <a:ext uri="{FF2B5EF4-FFF2-40B4-BE49-F238E27FC236}">
                  <a16:creationId xmlns="" xmlns:a16="http://schemas.microsoft.com/office/drawing/2014/main" id="{95946912-37BA-459C-BEAB-53F6BF66D71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6744306" y="4552128"/>
              <a:ext cx="1190447" cy="1190447"/>
            </a:xfrm>
            <a:prstGeom prst="rect">
              <a:avLst/>
            </a:prstGeom>
          </p:spPr>
        </p:pic>
        <p:sp>
          <p:nvSpPr>
            <p:cNvPr id="22" name="文本框 21">
              <a:extLst>
                <a:ext uri="{FF2B5EF4-FFF2-40B4-BE49-F238E27FC236}">
                  <a16:creationId xmlns="" xmlns:a16="http://schemas.microsoft.com/office/drawing/2014/main" id="{75485609-CA07-4694-9716-09DE9AC28896}"/>
                </a:ext>
              </a:extLst>
            </p:cNvPr>
            <p:cNvSpPr txBox="1"/>
            <p:nvPr/>
          </p:nvSpPr>
          <p:spPr>
            <a:xfrm>
              <a:off x="8268793" y="4632555"/>
              <a:ext cx="2498297" cy="400110"/>
            </a:xfrm>
            <a:prstGeom prst="rect">
              <a:avLst/>
            </a:prstGeom>
            <a:noFill/>
          </p:spPr>
          <p:txBody>
            <a:bodyPr wrap="square" rtlCol="0">
              <a:spAutoFit/>
            </a:bodyPr>
            <a:lstStyle>
              <a:defPPr>
                <a:defRPr lang="zh-CN"/>
              </a:defPPr>
              <a:lvl1pPr>
                <a:defRPr sz="2000" b="1">
                  <a:solidFill>
                    <a:schemeClr val="bg1"/>
                  </a:solidFill>
                </a:defRPr>
              </a:lvl1pPr>
            </a:lstStyle>
            <a:p>
              <a:r>
                <a:rPr lang="en-US" altLang="zh-CN" dirty="0"/>
                <a:t>Active brain</a:t>
              </a:r>
              <a:endParaRPr lang="zh-CN" altLang="en-US" dirty="0"/>
            </a:p>
          </p:txBody>
        </p:sp>
        <p:sp>
          <p:nvSpPr>
            <p:cNvPr id="28" name="文本框 27">
              <a:extLst>
                <a:ext uri="{FF2B5EF4-FFF2-40B4-BE49-F238E27FC236}">
                  <a16:creationId xmlns="" xmlns:a16="http://schemas.microsoft.com/office/drawing/2014/main" id="{BB58D1E8-1063-4A2B-9622-49A59DD39B4A}"/>
                </a:ext>
              </a:extLst>
            </p:cNvPr>
            <p:cNvSpPr txBox="1"/>
            <p:nvPr/>
          </p:nvSpPr>
          <p:spPr>
            <a:xfrm>
              <a:off x="8200987" y="4994146"/>
              <a:ext cx="4106287" cy="706604"/>
            </a:xfrm>
            <a:prstGeom prst="rect">
              <a:avLst/>
            </a:prstGeom>
            <a:noFill/>
          </p:spPr>
          <p:txBody>
            <a:bodyPr wrap="square" rtlCol="0">
              <a:spAutoFit/>
            </a:bodyPr>
            <a:lstStyle>
              <a:defPPr>
                <a:defRPr lang="zh-CN"/>
              </a:defPPr>
              <a:lvl1pPr>
                <a:lnSpc>
                  <a:spcPct val="130000"/>
                </a:lnSpc>
                <a:defRPr sz="1600">
                  <a:solidFill>
                    <a:schemeClr val="bg1"/>
                  </a:solidFill>
                </a:defRPr>
              </a:lvl1pPr>
            </a:lstStyle>
            <a:p>
              <a:r>
                <a:rPr lang="en-US" altLang="zh-CN" dirty="0"/>
                <a:t>This method can improve concentration, observation and imagination.</a:t>
              </a:r>
              <a:endParaRPr lang="zh-CN" altLang="en-US" dirty="0"/>
            </a:p>
          </p:txBody>
        </p:sp>
      </p:grpSp>
    </p:spTree>
    <p:extLst>
      <p:ext uri="{BB962C8B-B14F-4D97-AF65-F5344CB8AC3E}">
        <p14:creationId xmlns:p14="http://schemas.microsoft.com/office/powerpoint/2010/main" val="3351782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D449F441-7759-41C4-AB9A-1DCABA4F53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29" name="文本框 28">
            <a:extLst>
              <a:ext uri="{FF2B5EF4-FFF2-40B4-BE49-F238E27FC236}">
                <a16:creationId xmlns="" xmlns:a16="http://schemas.microsoft.com/office/drawing/2014/main" id="{8B7FC0DE-4C42-43BD-9F1A-41F2C55E6C6A}"/>
              </a:ext>
            </a:extLst>
          </p:cNvPr>
          <p:cNvSpPr txBox="1"/>
          <p:nvPr/>
        </p:nvSpPr>
        <p:spPr>
          <a:xfrm>
            <a:off x="741279" y="591281"/>
            <a:ext cx="3170593" cy="1200329"/>
          </a:xfrm>
          <a:prstGeom prst="rect">
            <a:avLst/>
          </a:prstGeom>
          <a:noFill/>
        </p:spPr>
        <p:txBody>
          <a:bodyPr wrap="square" rtlCol="0">
            <a:spAutoFit/>
          </a:bodyPr>
          <a:lstStyle/>
          <a:p>
            <a:r>
              <a:rPr lang="en-US" altLang="zh-CN" sz="3600" b="1" dirty="0"/>
              <a:t>SUITABLE FOR </a:t>
            </a:r>
            <a:r>
              <a:rPr lang="en-US" altLang="zh-CN" sz="3600" b="1" dirty="0">
                <a:solidFill>
                  <a:schemeClr val="accent1"/>
                </a:solidFill>
              </a:rPr>
              <a:t>GROUPS</a:t>
            </a:r>
          </a:p>
        </p:txBody>
      </p:sp>
      <p:grpSp>
        <p:nvGrpSpPr>
          <p:cNvPr id="9" name="组合 8">
            <a:extLst>
              <a:ext uri="{FF2B5EF4-FFF2-40B4-BE49-F238E27FC236}">
                <a16:creationId xmlns="" xmlns:a16="http://schemas.microsoft.com/office/drawing/2014/main" id="{56B513F0-36CD-4500-9EEF-53B8108569F8}"/>
              </a:ext>
            </a:extLst>
          </p:cNvPr>
          <p:cNvGrpSpPr/>
          <p:nvPr/>
        </p:nvGrpSpPr>
        <p:grpSpPr>
          <a:xfrm>
            <a:off x="913212" y="2203473"/>
            <a:ext cx="2642018" cy="3960203"/>
            <a:chOff x="913212" y="2203473"/>
            <a:chExt cx="2642018" cy="3960203"/>
          </a:xfrm>
        </p:grpSpPr>
        <p:grpSp>
          <p:nvGrpSpPr>
            <p:cNvPr id="12" name="组合 11">
              <a:extLst>
                <a:ext uri="{FF2B5EF4-FFF2-40B4-BE49-F238E27FC236}">
                  <a16:creationId xmlns="" xmlns:a16="http://schemas.microsoft.com/office/drawing/2014/main" id="{E9DB5BAE-34A9-42F5-8A5D-AB18F70B7B4D}"/>
                </a:ext>
              </a:extLst>
            </p:cNvPr>
            <p:cNvGrpSpPr/>
            <p:nvPr/>
          </p:nvGrpSpPr>
          <p:grpSpPr>
            <a:xfrm>
              <a:off x="913212" y="2203473"/>
              <a:ext cx="2642018" cy="3960203"/>
              <a:chOff x="6571098" y="7342502"/>
              <a:chExt cx="2642018" cy="3960203"/>
            </a:xfrm>
          </p:grpSpPr>
          <p:sp>
            <p:nvSpPr>
              <p:cNvPr id="11" name="矩形 10">
                <a:extLst>
                  <a:ext uri="{FF2B5EF4-FFF2-40B4-BE49-F238E27FC236}">
                    <a16:creationId xmlns="" xmlns:a16="http://schemas.microsoft.com/office/drawing/2014/main" id="{0FEAB5B5-A596-4695-9AE8-5BFD22EE91F8}"/>
                  </a:ext>
                </a:extLst>
              </p:cNvPr>
              <p:cNvSpPr/>
              <p:nvPr/>
            </p:nvSpPr>
            <p:spPr>
              <a:xfrm>
                <a:off x="6571098" y="9766558"/>
                <a:ext cx="2638994" cy="1536147"/>
              </a:xfrm>
              <a:prstGeom prst="rect">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床上的玩具&#10;&#10;低可信度描述已自动生成">
                <a:extLst>
                  <a:ext uri="{FF2B5EF4-FFF2-40B4-BE49-F238E27FC236}">
                    <a16:creationId xmlns="" xmlns:a16="http://schemas.microsoft.com/office/drawing/2014/main" id="{A14A3BCE-9B0F-4CF5-BD70-514610E1FB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74122" y="7342502"/>
                <a:ext cx="2638994" cy="2436911"/>
              </a:xfrm>
              <a:prstGeom prst="rect">
                <a:avLst/>
              </a:prstGeom>
            </p:spPr>
          </p:pic>
        </p:grpSp>
        <p:sp>
          <p:nvSpPr>
            <p:cNvPr id="28" name="文本框 27">
              <a:extLst>
                <a:ext uri="{FF2B5EF4-FFF2-40B4-BE49-F238E27FC236}">
                  <a16:creationId xmlns="" xmlns:a16="http://schemas.microsoft.com/office/drawing/2014/main" id="{BAE1D12C-6399-4BFB-A56F-91868F822A81}"/>
                </a:ext>
              </a:extLst>
            </p:cNvPr>
            <p:cNvSpPr txBox="1"/>
            <p:nvPr/>
          </p:nvSpPr>
          <p:spPr>
            <a:xfrm>
              <a:off x="1046058" y="4820335"/>
              <a:ext cx="1600644" cy="400110"/>
            </a:xfrm>
            <a:prstGeom prst="rect">
              <a:avLst/>
            </a:prstGeom>
            <a:noFill/>
          </p:spPr>
          <p:txBody>
            <a:bodyPr wrap="square" rtlCol="0">
              <a:spAutoFit/>
            </a:bodyPr>
            <a:lstStyle>
              <a:defPPr>
                <a:defRPr lang="zh-CN"/>
              </a:defPPr>
              <a:lvl1pPr>
                <a:defRPr sz="2000" b="1">
                  <a:solidFill>
                    <a:schemeClr val="tx1">
                      <a:lumMod val="85000"/>
                      <a:lumOff val="15000"/>
                    </a:schemeClr>
                  </a:solidFill>
                </a:defRPr>
              </a:lvl1pPr>
            </a:lstStyle>
            <a:p>
              <a:r>
                <a:rPr lang="en-US" altLang="zh-CN" dirty="0"/>
                <a:t>Kindergarten</a:t>
              </a:r>
              <a:endParaRPr lang="zh-CN" altLang="en-US" dirty="0"/>
            </a:p>
          </p:txBody>
        </p:sp>
      </p:grpSp>
      <p:sp>
        <p:nvSpPr>
          <p:cNvPr id="31" name="文本框 30">
            <a:extLst>
              <a:ext uri="{FF2B5EF4-FFF2-40B4-BE49-F238E27FC236}">
                <a16:creationId xmlns="" xmlns:a16="http://schemas.microsoft.com/office/drawing/2014/main" id="{9BCB300F-CE86-48A5-BBD4-3E0D19DFF860}"/>
              </a:ext>
            </a:extLst>
          </p:cNvPr>
          <p:cNvSpPr txBox="1"/>
          <p:nvPr/>
        </p:nvSpPr>
        <p:spPr>
          <a:xfrm>
            <a:off x="1046058" y="5241872"/>
            <a:ext cx="2213443"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Children in kindergarten can learn this course.</a:t>
            </a:r>
            <a:endParaRPr lang="zh-CN" altLang="en-US" dirty="0"/>
          </a:p>
        </p:txBody>
      </p:sp>
      <p:grpSp>
        <p:nvGrpSpPr>
          <p:cNvPr id="10" name="组合 9">
            <a:extLst>
              <a:ext uri="{FF2B5EF4-FFF2-40B4-BE49-F238E27FC236}">
                <a16:creationId xmlns="" xmlns:a16="http://schemas.microsoft.com/office/drawing/2014/main" id="{1B228809-90F2-49C5-8323-1CD2F5F6D524}"/>
              </a:ext>
            </a:extLst>
          </p:cNvPr>
          <p:cNvGrpSpPr/>
          <p:nvPr/>
        </p:nvGrpSpPr>
        <p:grpSpPr>
          <a:xfrm>
            <a:off x="4840305" y="2207932"/>
            <a:ext cx="2632530" cy="3955744"/>
            <a:chOff x="4840305" y="2207932"/>
            <a:chExt cx="2632530" cy="3955744"/>
          </a:xfrm>
        </p:grpSpPr>
        <p:grpSp>
          <p:nvGrpSpPr>
            <p:cNvPr id="13" name="组合 12">
              <a:extLst>
                <a:ext uri="{FF2B5EF4-FFF2-40B4-BE49-F238E27FC236}">
                  <a16:creationId xmlns="" xmlns:a16="http://schemas.microsoft.com/office/drawing/2014/main" id="{0B37FB19-4A54-499C-8BAA-61E9ABC73490}"/>
                </a:ext>
              </a:extLst>
            </p:cNvPr>
            <p:cNvGrpSpPr/>
            <p:nvPr/>
          </p:nvGrpSpPr>
          <p:grpSpPr>
            <a:xfrm>
              <a:off x="4840305" y="2207932"/>
              <a:ext cx="2632530" cy="3955744"/>
              <a:chOff x="9792399" y="7346961"/>
              <a:chExt cx="2632530" cy="3955744"/>
            </a:xfrm>
          </p:grpSpPr>
          <p:sp>
            <p:nvSpPr>
              <p:cNvPr id="32" name="矩形 31">
                <a:extLst>
                  <a:ext uri="{FF2B5EF4-FFF2-40B4-BE49-F238E27FC236}">
                    <a16:creationId xmlns="" xmlns:a16="http://schemas.microsoft.com/office/drawing/2014/main" id="{12EBCF1A-EAE8-4551-AAE7-AD0B58F5B5AD}"/>
                  </a:ext>
                </a:extLst>
              </p:cNvPr>
              <p:cNvSpPr/>
              <p:nvPr/>
            </p:nvSpPr>
            <p:spPr>
              <a:xfrm>
                <a:off x="9792399" y="9766558"/>
                <a:ext cx="2632529" cy="1536147"/>
              </a:xfrm>
              <a:prstGeom prst="rect">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男孩在吃草&#10;&#10;中度可信度描述已自动生成">
                <a:extLst>
                  <a:ext uri="{FF2B5EF4-FFF2-40B4-BE49-F238E27FC236}">
                    <a16:creationId xmlns="" xmlns:a16="http://schemas.microsoft.com/office/drawing/2014/main" id="{8F73B636-633D-4BED-8EAB-0918D98BDFA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792400" y="7346961"/>
                <a:ext cx="2632529" cy="2436911"/>
              </a:xfrm>
              <a:prstGeom prst="rect">
                <a:avLst/>
              </a:prstGeom>
            </p:spPr>
          </p:pic>
        </p:grpSp>
        <p:sp>
          <p:nvSpPr>
            <p:cNvPr id="26" name="文本框 25">
              <a:extLst>
                <a:ext uri="{FF2B5EF4-FFF2-40B4-BE49-F238E27FC236}">
                  <a16:creationId xmlns="" xmlns:a16="http://schemas.microsoft.com/office/drawing/2014/main" id="{A3E0E5DE-CDC7-4EC4-823C-D787497D9AC5}"/>
                </a:ext>
              </a:extLst>
            </p:cNvPr>
            <p:cNvSpPr txBox="1"/>
            <p:nvPr/>
          </p:nvSpPr>
          <p:spPr>
            <a:xfrm>
              <a:off x="4979760" y="4820335"/>
              <a:ext cx="1771587" cy="400110"/>
            </a:xfrm>
            <a:prstGeom prst="rect">
              <a:avLst/>
            </a:prstGeom>
            <a:noFill/>
          </p:spPr>
          <p:txBody>
            <a:bodyPr wrap="square" rtlCol="0">
              <a:spAutoFit/>
            </a:bodyPr>
            <a:lstStyle>
              <a:defPPr>
                <a:defRPr lang="zh-CN"/>
              </a:defPPr>
              <a:lvl1pPr>
                <a:defRPr sz="2000" b="1">
                  <a:solidFill>
                    <a:schemeClr val="tx1">
                      <a:lumMod val="85000"/>
                      <a:lumOff val="15000"/>
                    </a:schemeClr>
                  </a:solidFill>
                </a:defRPr>
              </a:lvl1pPr>
            </a:lstStyle>
            <a:p>
              <a:r>
                <a:rPr lang="en-US" altLang="zh-CN" dirty="0"/>
                <a:t>Primary school</a:t>
              </a:r>
              <a:endParaRPr lang="zh-CN" altLang="en-US" dirty="0"/>
            </a:p>
          </p:txBody>
        </p:sp>
      </p:grpSp>
      <p:sp>
        <p:nvSpPr>
          <p:cNvPr id="34" name="文本框 33">
            <a:extLst>
              <a:ext uri="{FF2B5EF4-FFF2-40B4-BE49-F238E27FC236}">
                <a16:creationId xmlns="" xmlns:a16="http://schemas.microsoft.com/office/drawing/2014/main" id="{11B1F877-5626-409D-8286-1E3A2588959B}"/>
              </a:ext>
            </a:extLst>
          </p:cNvPr>
          <p:cNvSpPr txBox="1"/>
          <p:nvPr/>
        </p:nvSpPr>
        <p:spPr>
          <a:xfrm>
            <a:off x="4979760" y="5236267"/>
            <a:ext cx="2422987"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Children in primary school can learn this course.</a:t>
            </a:r>
            <a:endParaRPr lang="zh-CN" altLang="en-US" dirty="0"/>
          </a:p>
        </p:txBody>
      </p:sp>
      <p:grpSp>
        <p:nvGrpSpPr>
          <p:cNvPr id="15" name="组合 14">
            <a:extLst>
              <a:ext uri="{FF2B5EF4-FFF2-40B4-BE49-F238E27FC236}">
                <a16:creationId xmlns="" xmlns:a16="http://schemas.microsoft.com/office/drawing/2014/main" id="{56621241-A6D5-4BAD-8EB6-FB6876BA6B2D}"/>
              </a:ext>
            </a:extLst>
          </p:cNvPr>
          <p:cNvGrpSpPr/>
          <p:nvPr/>
        </p:nvGrpSpPr>
        <p:grpSpPr>
          <a:xfrm>
            <a:off x="8757614" y="2203473"/>
            <a:ext cx="2805736" cy="3960203"/>
            <a:chOff x="8757614" y="2203473"/>
            <a:chExt cx="2805736" cy="3960203"/>
          </a:xfrm>
        </p:grpSpPr>
        <p:grpSp>
          <p:nvGrpSpPr>
            <p:cNvPr id="20" name="组合 19">
              <a:extLst>
                <a:ext uri="{FF2B5EF4-FFF2-40B4-BE49-F238E27FC236}">
                  <a16:creationId xmlns="" xmlns:a16="http://schemas.microsoft.com/office/drawing/2014/main" id="{EE441046-93D2-4D6A-A0EF-3AD8FEAE4D57}"/>
                </a:ext>
              </a:extLst>
            </p:cNvPr>
            <p:cNvGrpSpPr/>
            <p:nvPr/>
          </p:nvGrpSpPr>
          <p:grpSpPr>
            <a:xfrm>
              <a:off x="8757614" y="2203473"/>
              <a:ext cx="2632529" cy="3960203"/>
              <a:chOff x="12843655" y="7342502"/>
              <a:chExt cx="2632529" cy="3960203"/>
            </a:xfrm>
          </p:grpSpPr>
          <p:sp>
            <p:nvSpPr>
              <p:cNvPr id="33" name="矩形 32">
                <a:extLst>
                  <a:ext uri="{FF2B5EF4-FFF2-40B4-BE49-F238E27FC236}">
                    <a16:creationId xmlns="" xmlns:a16="http://schemas.microsoft.com/office/drawing/2014/main" id="{D30580D0-BB87-462A-85D7-87861C29FEAF}"/>
                  </a:ext>
                </a:extLst>
              </p:cNvPr>
              <p:cNvSpPr/>
              <p:nvPr/>
            </p:nvSpPr>
            <p:spPr>
              <a:xfrm>
                <a:off x="12843655" y="9766558"/>
                <a:ext cx="2632529" cy="1536147"/>
              </a:xfrm>
              <a:prstGeom prst="rect">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descr="男人和女人躺在床上睡觉&#10;&#10;中度可信度描述已自动生成">
                <a:extLst>
                  <a:ext uri="{FF2B5EF4-FFF2-40B4-BE49-F238E27FC236}">
                    <a16:creationId xmlns="" xmlns:a16="http://schemas.microsoft.com/office/drawing/2014/main" id="{9CB7E869-B09B-48CF-ACD9-D2EBF91A41BF}"/>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2843655" y="7342502"/>
                <a:ext cx="2632529" cy="2436246"/>
              </a:xfrm>
              <a:custGeom>
                <a:avLst/>
                <a:gdLst>
                  <a:gd name="connsiteX0" fmla="*/ 0 w 2632529"/>
                  <a:gd name="connsiteY0" fmla="*/ 0 h 2436246"/>
                  <a:gd name="connsiteX1" fmla="*/ 2632529 w 2632529"/>
                  <a:gd name="connsiteY1" fmla="*/ 0 h 2436246"/>
                  <a:gd name="connsiteX2" fmla="*/ 2632529 w 2632529"/>
                  <a:gd name="connsiteY2" fmla="*/ 2436246 h 2436246"/>
                  <a:gd name="connsiteX3" fmla="*/ 0 w 2632529"/>
                  <a:gd name="connsiteY3" fmla="*/ 2436246 h 2436246"/>
                </a:gdLst>
                <a:ahLst/>
                <a:cxnLst>
                  <a:cxn ang="0">
                    <a:pos x="connsiteX0" y="connsiteY0"/>
                  </a:cxn>
                  <a:cxn ang="0">
                    <a:pos x="connsiteX1" y="connsiteY1"/>
                  </a:cxn>
                  <a:cxn ang="0">
                    <a:pos x="connsiteX2" y="connsiteY2"/>
                  </a:cxn>
                  <a:cxn ang="0">
                    <a:pos x="connsiteX3" y="connsiteY3"/>
                  </a:cxn>
                </a:cxnLst>
                <a:rect l="l" t="t" r="r" b="b"/>
                <a:pathLst>
                  <a:path w="2632529" h="2436246">
                    <a:moveTo>
                      <a:pt x="0" y="0"/>
                    </a:moveTo>
                    <a:lnTo>
                      <a:pt x="2632529" y="0"/>
                    </a:lnTo>
                    <a:lnTo>
                      <a:pt x="2632529" y="2436246"/>
                    </a:lnTo>
                    <a:lnTo>
                      <a:pt x="0" y="2436246"/>
                    </a:lnTo>
                    <a:close/>
                  </a:path>
                </a:pathLst>
              </a:custGeom>
            </p:spPr>
          </p:pic>
        </p:grpSp>
        <p:sp>
          <p:nvSpPr>
            <p:cNvPr id="37" name="文本框 36">
              <a:extLst>
                <a:ext uri="{FF2B5EF4-FFF2-40B4-BE49-F238E27FC236}">
                  <a16:creationId xmlns="" xmlns:a16="http://schemas.microsoft.com/office/drawing/2014/main" id="{AA025E30-8A8D-4830-BFC2-176CEB6487FA}"/>
                </a:ext>
              </a:extLst>
            </p:cNvPr>
            <p:cNvSpPr txBox="1"/>
            <p:nvPr/>
          </p:nvSpPr>
          <p:spPr>
            <a:xfrm>
              <a:off x="8811222" y="4805342"/>
              <a:ext cx="2752128" cy="400110"/>
            </a:xfrm>
            <a:prstGeom prst="rect">
              <a:avLst/>
            </a:prstGeom>
            <a:noFill/>
          </p:spPr>
          <p:txBody>
            <a:bodyPr wrap="square" rtlCol="0">
              <a:spAutoFit/>
            </a:bodyPr>
            <a:lstStyle>
              <a:defPPr>
                <a:defRPr lang="zh-CN"/>
              </a:defPPr>
              <a:lvl1pPr>
                <a:defRPr sz="2000" b="1">
                  <a:solidFill>
                    <a:schemeClr val="tx1">
                      <a:lumMod val="85000"/>
                      <a:lumOff val="15000"/>
                    </a:schemeClr>
                  </a:solidFill>
                </a:defRPr>
              </a:lvl1pPr>
            </a:lstStyle>
            <a:p>
              <a:r>
                <a:rPr lang="en-US" altLang="zh-CN" dirty="0"/>
                <a:t>Poor calculation ability</a:t>
              </a:r>
              <a:endParaRPr lang="zh-CN" altLang="en-US" dirty="0"/>
            </a:p>
          </p:txBody>
        </p:sp>
      </p:grpSp>
      <p:sp>
        <p:nvSpPr>
          <p:cNvPr id="38" name="文本框 37">
            <a:extLst>
              <a:ext uri="{FF2B5EF4-FFF2-40B4-BE49-F238E27FC236}">
                <a16:creationId xmlns="" xmlns:a16="http://schemas.microsoft.com/office/drawing/2014/main" id="{2C14C054-7D88-49C3-9803-7507973FE23F}"/>
              </a:ext>
            </a:extLst>
          </p:cNvPr>
          <p:cNvSpPr txBox="1"/>
          <p:nvPr/>
        </p:nvSpPr>
        <p:spPr>
          <a:xfrm>
            <a:off x="8811222" y="5220445"/>
            <a:ext cx="2632529"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Groups who want to improve their calculation power.</a:t>
            </a:r>
            <a:endParaRPr lang="zh-CN" altLang="en-US" dirty="0"/>
          </a:p>
        </p:txBody>
      </p:sp>
    </p:spTree>
    <p:extLst>
      <p:ext uri="{BB962C8B-B14F-4D97-AF65-F5344CB8AC3E}">
        <p14:creationId xmlns:p14="http://schemas.microsoft.com/office/powerpoint/2010/main" val="3481838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24">
            <a:extLst>
              <a:ext uri="{FF2B5EF4-FFF2-40B4-BE49-F238E27FC236}">
                <a16:creationId xmlns="" xmlns:a16="http://schemas.microsoft.com/office/drawing/2014/main" id="{EB8FAA97-754B-4255-AA6D-CD72297E2318}"/>
              </a:ext>
            </a:extLst>
          </p:cNvPr>
          <p:cNvSpPr/>
          <p:nvPr/>
        </p:nvSpPr>
        <p:spPr>
          <a:xfrm>
            <a:off x="-1" y="3281188"/>
            <a:ext cx="12192001" cy="369333"/>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占位符 3">
            <a:extLst>
              <a:ext uri="{FF2B5EF4-FFF2-40B4-BE49-F238E27FC236}">
                <a16:creationId xmlns="" xmlns:a16="http://schemas.microsoft.com/office/drawing/2014/main" id="{2184009C-3F99-4D02-9711-6354BE658CC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4721" b="44583"/>
          <a:stretch/>
        </p:blipFill>
        <p:spPr>
          <a:xfrm>
            <a:off x="0" y="0"/>
            <a:ext cx="12192000" cy="3234519"/>
          </a:xfrm>
          <a:prstGeom prst="rect">
            <a:avLst/>
          </a:prstGeom>
        </p:spPr>
      </p:pic>
      <p:pic>
        <p:nvPicPr>
          <p:cNvPr id="7" name="图片 6" descr="图片包含 游戏机, 站, 船, 男人&#10;&#10;描述已自动生成">
            <a:extLst>
              <a:ext uri="{FF2B5EF4-FFF2-40B4-BE49-F238E27FC236}">
                <a16:creationId xmlns="" xmlns:a16="http://schemas.microsoft.com/office/drawing/2014/main" id="{63325255-9FE9-45D3-B6E6-3570E00AB90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1"/>
            <a:ext cx="12192000" cy="2705101"/>
          </a:xfrm>
          <a:prstGeom prst="rect">
            <a:avLst/>
          </a:prstGeom>
        </p:spPr>
      </p:pic>
      <p:pic>
        <p:nvPicPr>
          <p:cNvPr id="5" name="图片 4">
            <a:extLst>
              <a:ext uri="{FF2B5EF4-FFF2-40B4-BE49-F238E27FC236}">
                <a16:creationId xmlns="" xmlns:a16="http://schemas.microsoft.com/office/drawing/2014/main" id="{DB504939-B68E-4D69-9BB1-5FE973BE1DA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12" name="矩形: 圆角 11">
            <a:extLst>
              <a:ext uri="{FF2B5EF4-FFF2-40B4-BE49-F238E27FC236}">
                <a16:creationId xmlns="" xmlns:a16="http://schemas.microsoft.com/office/drawing/2014/main" id="{32E0AD89-3D45-4B11-BBB3-38167F67595B}"/>
              </a:ext>
            </a:extLst>
          </p:cNvPr>
          <p:cNvSpPr/>
          <p:nvPr/>
        </p:nvSpPr>
        <p:spPr>
          <a:xfrm>
            <a:off x="3294505" y="1606477"/>
            <a:ext cx="5602990" cy="1100918"/>
          </a:xfrm>
          <a:prstGeom prst="roundRect">
            <a:avLst>
              <a:gd name="adj" fmla="val 3444"/>
            </a:avLst>
          </a:prstGeom>
          <a:solidFill>
            <a:schemeClr val="accent1">
              <a:alpha val="81000"/>
            </a:schemeClr>
          </a:solidFill>
          <a:ln>
            <a:noFill/>
          </a:ln>
          <a:effectLst>
            <a:outerShdw blurRad="406400" dist="139700" dir="2700000" sx="101000" sy="101000" algn="tl" rotWithShape="0">
              <a:srgbClr val="240448">
                <a:alpha val="2666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 xmlns:a16="http://schemas.microsoft.com/office/drawing/2014/main" id="{429525D6-72CF-4355-B855-772C71ACAFB6}"/>
              </a:ext>
            </a:extLst>
          </p:cNvPr>
          <p:cNvSpPr txBox="1"/>
          <p:nvPr/>
        </p:nvSpPr>
        <p:spPr>
          <a:xfrm>
            <a:off x="3575050" y="1797821"/>
            <a:ext cx="5176837" cy="707886"/>
          </a:xfrm>
          <a:prstGeom prst="rect">
            <a:avLst/>
          </a:prstGeom>
          <a:noFill/>
        </p:spPr>
        <p:txBody>
          <a:bodyPr wrap="square" rtlCol="0">
            <a:spAutoFit/>
          </a:bodyPr>
          <a:lstStyle/>
          <a:p>
            <a:pPr algn="dist"/>
            <a:r>
              <a:rPr lang="en-US" altLang="zh-CN" sz="4000" b="1" dirty="0">
                <a:solidFill>
                  <a:schemeClr val="bg1"/>
                </a:solidFill>
              </a:rPr>
              <a:t>Presentation Agenda</a:t>
            </a:r>
            <a:endParaRPr lang="zh-CN" altLang="en-US" sz="4000" b="1" dirty="0">
              <a:solidFill>
                <a:schemeClr val="bg1"/>
              </a:solidFill>
            </a:endParaRPr>
          </a:p>
        </p:txBody>
      </p:sp>
      <p:sp>
        <p:nvSpPr>
          <p:cNvPr id="2" name="矩形 1">
            <a:extLst>
              <a:ext uri="{FF2B5EF4-FFF2-40B4-BE49-F238E27FC236}">
                <a16:creationId xmlns="" xmlns:a16="http://schemas.microsoft.com/office/drawing/2014/main" id="{AB04378A-E8A6-40F7-AD31-231FE933A9E1}"/>
              </a:ext>
            </a:extLst>
          </p:cNvPr>
          <p:cNvSpPr/>
          <p:nvPr/>
        </p:nvSpPr>
        <p:spPr>
          <a:xfrm>
            <a:off x="0" y="3295702"/>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 xmlns:a16="http://schemas.microsoft.com/office/drawing/2014/main" id="{3D95A1A4-FB57-4E15-9277-E0DAA37B91A9}"/>
              </a:ext>
            </a:extLst>
          </p:cNvPr>
          <p:cNvSpPr txBox="1"/>
          <p:nvPr/>
        </p:nvSpPr>
        <p:spPr>
          <a:xfrm>
            <a:off x="613127" y="3311305"/>
            <a:ext cx="1063812" cy="369332"/>
          </a:xfrm>
          <a:prstGeom prst="rect">
            <a:avLst/>
          </a:prstGeom>
          <a:noFill/>
        </p:spPr>
        <p:txBody>
          <a:bodyPr wrap="square" rtlCol="0">
            <a:spAutoFit/>
          </a:bodyPr>
          <a:lstStyle/>
          <a:p>
            <a:r>
              <a:rPr lang="en-US" altLang="zh-CN" dirty="0">
                <a:solidFill>
                  <a:schemeClr val="bg1">
                    <a:lumMod val="50000"/>
                  </a:schemeClr>
                </a:solidFill>
              </a:rPr>
              <a:t>09:00</a:t>
            </a:r>
            <a:r>
              <a:rPr lang="en-US" altLang="zh-CN" sz="1400" dirty="0">
                <a:solidFill>
                  <a:schemeClr val="bg1">
                    <a:lumMod val="50000"/>
                  </a:schemeClr>
                </a:solidFill>
              </a:rPr>
              <a:t>am</a:t>
            </a:r>
            <a:endParaRPr lang="zh-CN" altLang="en-US" dirty="0">
              <a:solidFill>
                <a:schemeClr val="bg1">
                  <a:lumMod val="50000"/>
                </a:schemeClr>
              </a:solidFill>
            </a:endParaRPr>
          </a:p>
        </p:txBody>
      </p:sp>
      <p:sp>
        <p:nvSpPr>
          <p:cNvPr id="35" name="任意多边形: 形状 34">
            <a:extLst>
              <a:ext uri="{FF2B5EF4-FFF2-40B4-BE49-F238E27FC236}">
                <a16:creationId xmlns="" xmlns:a16="http://schemas.microsoft.com/office/drawing/2014/main" id="{4FDE0580-EA1B-4262-8A01-084215E89C1D}"/>
              </a:ext>
            </a:extLst>
          </p:cNvPr>
          <p:cNvSpPr>
            <a:spLocks/>
          </p:cNvSpPr>
          <p:nvPr/>
        </p:nvSpPr>
        <p:spPr>
          <a:xfrm>
            <a:off x="613126" y="4048554"/>
            <a:ext cx="2375104" cy="2368121"/>
          </a:xfrm>
          <a:custGeom>
            <a:avLst/>
            <a:gdLst>
              <a:gd name="connsiteX0" fmla="*/ 363118 w 2072923"/>
              <a:gd name="connsiteY0" fmla="*/ 0 h 2368121"/>
              <a:gd name="connsiteX1" fmla="*/ 478415 w 2072923"/>
              <a:gd name="connsiteY1" fmla="*/ 113709 h 2368121"/>
              <a:gd name="connsiteX2" fmla="*/ 2072923 w 2072923"/>
              <a:gd name="connsiteY2" fmla="*/ 113709 h 2368121"/>
              <a:gd name="connsiteX3" fmla="*/ 2072923 w 2072923"/>
              <a:gd name="connsiteY3" fmla="*/ 2368121 h 2368121"/>
              <a:gd name="connsiteX4" fmla="*/ 0 w 2072923"/>
              <a:gd name="connsiteY4" fmla="*/ 2368121 h 2368121"/>
              <a:gd name="connsiteX5" fmla="*/ 0 w 2072923"/>
              <a:gd name="connsiteY5" fmla="*/ 113709 h 2368121"/>
              <a:gd name="connsiteX6" fmla="*/ 250976 w 2072923"/>
              <a:gd name="connsiteY6" fmla="*/ 113709 h 236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923" h="2368121">
                <a:moveTo>
                  <a:pt x="363118" y="0"/>
                </a:moveTo>
                <a:lnTo>
                  <a:pt x="478415" y="113709"/>
                </a:lnTo>
                <a:lnTo>
                  <a:pt x="2072923" y="113709"/>
                </a:lnTo>
                <a:lnTo>
                  <a:pt x="2072923" y="2368121"/>
                </a:lnTo>
                <a:lnTo>
                  <a:pt x="0" y="2368121"/>
                </a:lnTo>
                <a:lnTo>
                  <a:pt x="0" y="113709"/>
                </a:lnTo>
                <a:lnTo>
                  <a:pt x="250976" y="113709"/>
                </a:lnTo>
                <a:close/>
              </a:path>
            </a:pathLst>
          </a:custGeom>
          <a:solidFill>
            <a:schemeClr val="bg1"/>
          </a:solidFill>
          <a:ln>
            <a:noFill/>
          </a:ln>
          <a:effectLst>
            <a:outerShdw blurRad="393700" sx="104000" sy="104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 name="文本框 13">
            <a:extLst>
              <a:ext uri="{FF2B5EF4-FFF2-40B4-BE49-F238E27FC236}">
                <a16:creationId xmlns="" xmlns:a16="http://schemas.microsoft.com/office/drawing/2014/main" id="{FC3BA685-9091-4056-8301-E604DDF3B489}"/>
              </a:ext>
            </a:extLst>
          </p:cNvPr>
          <p:cNvSpPr txBox="1"/>
          <p:nvPr/>
        </p:nvSpPr>
        <p:spPr>
          <a:xfrm>
            <a:off x="691756" y="4230038"/>
            <a:ext cx="1900765" cy="400110"/>
          </a:xfrm>
          <a:prstGeom prst="rect">
            <a:avLst/>
          </a:prstGeom>
          <a:noFill/>
        </p:spPr>
        <p:txBody>
          <a:bodyPr wrap="square" rtlCol="0">
            <a:spAutoFit/>
          </a:bodyPr>
          <a:lstStyle/>
          <a:p>
            <a:r>
              <a:rPr lang="en-US" altLang="zh-CN" sz="2000" b="1" dirty="0">
                <a:solidFill>
                  <a:schemeClr val="tx1">
                    <a:lumMod val="85000"/>
                    <a:lumOff val="15000"/>
                  </a:schemeClr>
                </a:solidFill>
              </a:rPr>
              <a:t>About company</a:t>
            </a:r>
            <a:endParaRPr lang="zh-CN" altLang="en-US" sz="2000" b="1" dirty="0">
              <a:solidFill>
                <a:schemeClr val="tx1">
                  <a:lumMod val="85000"/>
                  <a:lumOff val="15000"/>
                </a:schemeClr>
              </a:solidFill>
            </a:endParaRPr>
          </a:p>
        </p:txBody>
      </p:sp>
      <p:sp>
        <p:nvSpPr>
          <p:cNvPr id="39" name="文本框 38">
            <a:extLst>
              <a:ext uri="{FF2B5EF4-FFF2-40B4-BE49-F238E27FC236}">
                <a16:creationId xmlns="" xmlns:a16="http://schemas.microsoft.com/office/drawing/2014/main" id="{EBC198E9-CA48-4B36-8C49-0D06719FE456}"/>
              </a:ext>
            </a:extLst>
          </p:cNvPr>
          <p:cNvSpPr txBox="1"/>
          <p:nvPr/>
        </p:nvSpPr>
        <p:spPr>
          <a:xfrm>
            <a:off x="3575049" y="3311305"/>
            <a:ext cx="1063812" cy="369332"/>
          </a:xfrm>
          <a:prstGeom prst="rect">
            <a:avLst/>
          </a:prstGeom>
          <a:noFill/>
        </p:spPr>
        <p:txBody>
          <a:bodyPr wrap="square" rtlCol="0">
            <a:spAutoFit/>
          </a:bodyPr>
          <a:lstStyle/>
          <a:p>
            <a:r>
              <a:rPr lang="en-US" altLang="zh-CN" dirty="0">
                <a:solidFill>
                  <a:schemeClr val="bg1">
                    <a:lumMod val="50000"/>
                  </a:schemeClr>
                </a:solidFill>
              </a:rPr>
              <a:t>09:30</a:t>
            </a:r>
            <a:r>
              <a:rPr lang="en-US" altLang="zh-CN" sz="1400" dirty="0">
                <a:solidFill>
                  <a:schemeClr val="bg1">
                    <a:lumMod val="50000"/>
                  </a:schemeClr>
                </a:solidFill>
              </a:rPr>
              <a:t>am</a:t>
            </a:r>
            <a:endParaRPr lang="zh-CN" altLang="en-US" dirty="0">
              <a:solidFill>
                <a:schemeClr val="bg1">
                  <a:lumMod val="50000"/>
                </a:schemeClr>
              </a:solidFill>
            </a:endParaRPr>
          </a:p>
        </p:txBody>
      </p:sp>
      <p:sp>
        <p:nvSpPr>
          <p:cNvPr id="40" name="任意多边形: 形状 39">
            <a:extLst>
              <a:ext uri="{FF2B5EF4-FFF2-40B4-BE49-F238E27FC236}">
                <a16:creationId xmlns="" xmlns:a16="http://schemas.microsoft.com/office/drawing/2014/main" id="{B0D3AFB1-2572-4B19-A450-EA3C97C7750C}"/>
              </a:ext>
            </a:extLst>
          </p:cNvPr>
          <p:cNvSpPr>
            <a:spLocks/>
          </p:cNvSpPr>
          <p:nvPr/>
        </p:nvSpPr>
        <p:spPr>
          <a:xfrm>
            <a:off x="3503363" y="4048554"/>
            <a:ext cx="2375104" cy="2368121"/>
          </a:xfrm>
          <a:custGeom>
            <a:avLst/>
            <a:gdLst>
              <a:gd name="connsiteX0" fmla="*/ 363118 w 2072923"/>
              <a:gd name="connsiteY0" fmla="*/ 0 h 2368121"/>
              <a:gd name="connsiteX1" fmla="*/ 478415 w 2072923"/>
              <a:gd name="connsiteY1" fmla="*/ 113709 h 2368121"/>
              <a:gd name="connsiteX2" fmla="*/ 2072923 w 2072923"/>
              <a:gd name="connsiteY2" fmla="*/ 113709 h 2368121"/>
              <a:gd name="connsiteX3" fmla="*/ 2072923 w 2072923"/>
              <a:gd name="connsiteY3" fmla="*/ 2368121 h 2368121"/>
              <a:gd name="connsiteX4" fmla="*/ 0 w 2072923"/>
              <a:gd name="connsiteY4" fmla="*/ 2368121 h 2368121"/>
              <a:gd name="connsiteX5" fmla="*/ 0 w 2072923"/>
              <a:gd name="connsiteY5" fmla="*/ 113709 h 2368121"/>
              <a:gd name="connsiteX6" fmla="*/ 250976 w 2072923"/>
              <a:gd name="connsiteY6" fmla="*/ 113709 h 236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923" h="2368121">
                <a:moveTo>
                  <a:pt x="363118" y="0"/>
                </a:moveTo>
                <a:lnTo>
                  <a:pt x="478415" y="113709"/>
                </a:lnTo>
                <a:lnTo>
                  <a:pt x="2072923" y="113709"/>
                </a:lnTo>
                <a:lnTo>
                  <a:pt x="2072923" y="2368121"/>
                </a:lnTo>
                <a:lnTo>
                  <a:pt x="0" y="2368121"/>
                </a:lnTo>
                <a:lnTo>
                  <a:pt x="0" y="113709"/>
                </a:lnTo>
                <a:lnTo>
                  <a:pt x="250976" y="113709"/>
                </a:lnTo>
                <a:close/>
              </a:path>
            </a:pathLst>
          </a:custGeom>
          <a:solidFill>
            <a:schemeClr val="bg1"/>
          </a:solidFill>
          <a:ln>
            <a:noFill/>
          </a:ln>
          <a:effectLst>
            <a:outerShdw blurRad="393700" sx="104000" sy="104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文本框 43">
            <a:extLst>
              <a:ext uri="{FF2B5EF4-FFF2-40B4-BE49-F238E27FC236}">
                <a16:creationId xmlns="" xmlns:a16="http://schemas.microsoft.com/office/drawing/2014/main" id="{92610953-A0AA-4D3B-9D57-9893002AC0CE}"/>
              </a:ext>
            </a:extLst>
          </p:cNvPr>
          <p:cNvSpPr txBox="1"/>
          <p:nvPr/>
        </p:nvSpPr>
        <p:spPr>
          <a:xfrm>
            <a:off x="3575049" y="4230038"/>
            <a:ext cx="1468665" cy="400110"/>
          </a:xfrm>
          <a:prstGeom prst="rect">
            <a:avLst/>
          </a:prstGeom>
          <a:noFill/>
        </p:spPr>
        <p:txBody>
          <a:bodyPr wrap="square" rtlCol="0">
            <a:spAutoFit/>
          </a:bodyPr>
          <a:lstStyle>
            <a:defPPr>
              <a:defRPr lang="zh-CN"/>
            </a:defPPr>
            <a:lvl1pPr>
              <a:defRPr sz="2000" b="1">
                <a:solidFill>
                  <a:schemeClr val="tx1">
                    <a:lumMod val="85000"/>
                    <a:lumOff val="15000"/>
                  </a:schemeClr>
                </a:solidFill>
              </a:defRPr>
            </a:lvl1pPr>
          </a:lstStyle>
          <a:p>
            <a:r>
              <a:rPr lang="en-US" altLang="zh-CN" dirty="0"/>
              <a:t>About team</a:t>
            </a:r>
            <a:endParaRPr lang="zh-CN" altLang="en-US" dirty="0"/>
          </a:p>
        </p:txBody>
      </p:sp>
      <p:sp>
        <p:nvSpPr>
          <p:cNvPr id="52" name="文本框 51">
            <a:extLst>
              <a:ext uri="{FF2B5EF4-FFF2-40B4-BE49-F238E27FC236}">
                <a16:creationId xmlns="" xmlns:a16="http://schemas.microsoft.com/office/drawing/2014/main" id="{6AF200B2-823B-4D85-9C0D-6D33BBF4DA23}"/>
              </a:ext>
            </a:extLst>
          </p:cNvPr>
          <p:cNvSpPr txBox="1"/>
          <p:nvPr/>
        </p:nvSpPr>
        <p:spPr>
          <a:xfrm>
            <a:off x="6318249" y="3311305"/>
            <a:ext cx="1063812" cy="369332"/>
          </a:xfrm>
          <a:prstGeom prst="rect">
            <a:avLst/>
          </a:prstGeom>
          <a:noFill/>
        </p:spPr>
        <p:txBody>
          <a:bodyPr wrap="square" rtlCol="0">
            <a:spAutoFit/>
          </a:bodyPr>
          <a:lstStyle/>
          <a:p>
            <a:r>
              <a:rPr lang="en-US" altLang="zh-CN" dirty="0">
                <a:solidFill>
                  <a:schemeClr val="bg1">
                    <a:lumMod val="50000"/>
                  </a:schemeClr>
                </a:solidFill>
              </a:rPr>
              <a:t>10:00</a:t>
            </a:r>
            <a:r>
              <a:rPr lang="en-US" altLang="zh-CN" sz="1400" dirty="0">
                <a:solidFill>
                  <a:schemeClr val="bg1">
                    <a:lumMod val="50000"/>
                  </a:schemeClr>
                </a:solidFill>
              </a:rPr>
              <a:t>am</a:t>
            </a:r>
            <a:endParaRPr lang="zh-CN" altLang="en-US" dirty="0">
              <a:solidFill>
                <a:schemeClr val="bg1">
                  <a:lumMod val="50000"/>
                </a:schemeClr>
              </a:solidFill>
            </a:endParaRPr>
          </a:p>
        </p:txBody>
      </p:sp>
      <p:sp>
        <p:nvSpPr>
          <p:cNvPr id="53" name="任意多边形: 形状 52">
            <a:extLst>
              <a:ext uri="{FF2B5EF4-FFF2-40B4-BE49-F238E27FC236}">
                <a16:creationId xmlns="" xmlns:a16="http://schemas.microsoft.com/office/drawing/2014/main" id="{BEC2F010-76B9-4258-9703-69E47C27DC8F}"/>
              </a:ext>
            </a:extLst>
          </p:cNvPr>
          <p:cNvSpPr>
            <a:spLocks/>
          </p:cNvSpPr>
          <p:nvPr/>
        </p:nvSpPr>
        <p:spPr>
          <a:xfrm>
            <a:off x="6393600" y="4048554"/>
            <a:ext cx="2375104" cy="2368121"/>
          </a:xfrm>
          <a:custGeom>
            <a:avLst/>
            <a:gdLst>
              <a:gd name="connsiteX0" fmla="*/ 363118 w 2072923"/>
              <a:gd name="connsiteY0" fmla="*/ 0 h 2368121"/>
              <a:gd name="connsiteX1" fmla="*/ 478415 w 2072923"/>
              <a:gd name="connsiteY1" fmla="*/ 113709 h 2368121"/>
              <a:gd name="connsiteX2" fmla="*/ 2072923 w 2072923"/>
              <a:gd name="connsiteY2" fmla="*/ 113709 h 2368121"/>
              <a:gd name="connsiteX3" fmla="*/ 2072923 w 2072923"/>
              <a:gd name="connsiteY3" fmla="*/ 2368121 h 2368121"/>
              <a:gd name="connsiteX4" fmla="*/ 0 w 2072923"/>
              <a:gd name="connsiteY4" fmla="*/ 2368121 h 2368121"/>
              <a:gd name="connsiteX5" fmla="*/ 0 w 2072923"/>
              <a:gd name="connsiteY5" fmla="*/ 113709 h 2368121"/>
              <a:gd name="connsiteX6" fmla="*/ 250976 w 2072923"/>
              <a:gd name="connsiteY6" fmla="*/ 113709 h 236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923" h="2368121">
                <a:moveTo>
                  <a:pt x="363118" y="0"/>
                </a:moveTo>
                <a:lnTo>
                  <a:pt x="478415" y="113709"/>
                </a:lnTo>
                <a:lnTo>
                  <a:pt x="2072923" y="113709"/>
                </a:lnTo>
                <a:lnTo>
                  <a:pt x="2072923" y="2368121"/>
                </a:lnTo>
                <a:lnTo>
                  <a:pt x="0" y="2368121"/>
                </a:lnTo>
                <a:lnTo>
                  <a:pt x="0" y="113709"/>
                </a:lnTo>
                <a:lnTo>
                  <a:pt x="250976" y="113709"/>
                </a:lnTo>
                <a:close/>
              </a:path>
            </a:pathLst>
          </a:custGeom>
          <a:solidFill>
            <a:schemeClr val="bg1"/>
          </a:solidFill>
          <a:ln>
            <a:noFill/>
          </a:ln>
          <a:effectLst>
            <a:outerShdw blurRad="393700" sx="104000" sy="104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4" name="文本框 53">
            <a:extLst>
              <a:ext uri="{FF2B5EF4-FFF2-40B4-BE49-F238E27FC236}">
                <a16:creationId xmlns="" xmlns:a16="http://schemas.microsoft.com/office/drawing/2014/main" id="{519F88F1-09B0-4756-A456-C8A5C83D02E3}"/>
              </a:ext>
            </a:extLst>
          </p:cNvPr>
          <p:cNvSpPr txBox="1"/>
          <p:nvPr/>
        </p:nvSpPr>
        <p:spPr>
          <a:xfrm>
            <a:off x="6390272" y="4230038"/>
            <a:ext cx="2507223" cy="400110"/>
          </a:xfrm>
          <a:prstGeom prst="rect">
            <a:avLst/>
          </a:prstGeom>
          <a:noFill/>
        </p:spPr>
        <p:txBody>
          <a:bodyPr wrap="square" rtlCol="0">
            <a:spAutoFit/>
          </a:bodyPr>
          <a:lstStyle>
            <a:defPPr>
              <a:defRPr lang="zh-CN"/>
            </a:defPPr>
            <a:lvl1pPr>
              <a:defRPr sz="2000" b="1">
                <a:solidFill>
                  <a:schemeClr val="tx1">
                    <a:lumMod val="85000"/>
                    <a:lumOff val="15000"/>
                  </a:schemeClr>
                </a:solidFill>
              </a:defRPr>
            </a:lvl1pPr>
          </a:lstStyle>
          <a:p>
            <a:r>
              <a:rPr lang="en-US" altLang="zh-CN" dirty="0"/>
              <a:t>Course introduction</a:t>
            </a:r>
            <a:endParaRPr lang="zh-CN" altLang="en-US" dirty="0"/>
          </a:p>
        </p:txBody>
      </p:sp>
      <p:sp>
        <p:nvSpPr>
          <p:cNvPr id="59" name="文本框 58">
            <a:extLst>
              <a:ext uri="{FF2B5EF4-FFF2-40B4-BE49-F238E27FC236}">
                <a16:creationId xmlns="" xmlns:a16="http://schemas.microsoft.com/office/drawing/2014/main" id="{95EEBC89-8464-432D-BDB7-CA958646AB62}"/>
              </a:ext>
            </a:extLst>
          </p:cNvPr>
          <p:cNvSpPr txBox="1"/>
          <p:nvPr/>
        </p:nvSpPr>
        <p:spPr>
          <a:xfrm>
            <a:off x="9283837" y="3311305"/>
            <a:ext cx="1063812" cy="369332"/>
          </a:xfrm>
          <a:prstGeom prst="rect">
            <a:avLst/>
          </a:prstGeom>
          <a:noFill/>
        </p:spPr>
        <p:txBody>
          <a:bodyPr wrap="square" rtlCol="0">
            <a:spAutoFit/>
          </a:bodyPr>
          <a:lstStyle/>
          <a:p>
            <a:r>
              <a:rPr lang="en-US" altLang="zh-CN" dirty="0">
                <a:solidFill>
                  <a:schemeClr val="bg1">
                    <a:lumMod val="50000"/>
                  </a:schemeClr>
                </a:solidFill>
              </a:rPr>
              <a:t>11:00</a:t>
            </a:r>
            <a:r>
              <a:rPr lang="en-US" altLang="zh-CN" sz="1400" dirty="0">
                <a:solidFill>
                  <a:schemeClr val="bg1">
                    <a:lumMod val="50000"/>
                  </a:schemeClr>
                </a:solidFill>
              </a:rPr>
              <a:t>am</a:t>
            </a:r>
            <a:endParaRPr lang="zh-CN" altLang="en-US" dirty="0">
              <a:solidFill>
                <a:schemeClr val="bg1">
                  <a:lumMod val="50000"/>
                </a:schemeClr>
              </a:solidFill>
            </a:endParaRPr>
          </a:p>
        </p:txBody>
      </p:sp>
      <p:sp>
        <p:nvSpPr>
          <p:cNvPr id="60" name="任意多边形: 形状 59">
            <a:extLst>
              <a:ext uri="{FF2B5EF4-FFF2-40B4-BE49-F238E27FC236}">
                <a16:creationId xmlns="" xmlns:a16="http://schemas.microsoft.com/office/drawing/2014/main" id="{29B1AE16-6325-4AEC-8586-957EE9278667}"/>
              </a:ext>
            </a:extLst>
          </p:cNvPr>
          <p:cNvSpPr>
            <a:spLocks/>
          </p:cNvSpPr>
          <p:nvPr/>
        </p:nvSpPr>
        <p:spPr>
          <a:xfrm>
            <a:off x="9283836" y="4048554"/>
            <a:ext cx="2375104" cy="2368121"/>
          </a:xfrm>
          <a:custGeom>
            <a:avLst/>
            <a:gdLst>
              <a:gd name="connsiteX0" fmla="*/ 363118 w 2072923"/>
              <a:gd name="connsiteY0" fmla="*/ 0 h 2368121"/>
              <a:gd name="connsiteX1" fmla="*/ 478415 w 2072923"/>
              <a:gd name="connsiteY1" fmla="*/ 113709 h 2368121"/>
              <a:gd name="connsiteX2" fmla="*/ 2072923 w 2072923"/>
              <a:gd name="connsiteY2" fmla="*/ 113709 h 2368121"/>
              <a:gd name="connsiteX3" fmla="*/ 2072923 w 2072923"/>
              <a:gd name="connsiteY3" fmla="*/ 2368121 h 2368121"/>
              <a:gd name="connsiteX4" fmla="*/ 0 w 2072923"/>
              <a:gd name="connsiteY4" fmla="*/ 2368121 h 2368121"/>
              <a:gd name="connsiteX5" fmla="*/ 0 w 2072923"/>
              <a:gd name="connsiteY5" fmla="*/ 113709 h 2368121"/>
              <a:gd name="connsiteX6" fmla="*/ 250976 w 2072923"/>
              <a:gd name="connsiteY6" fmla="*/ 113709 h 2368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2923" h="2368121">
                <a:moveTo>
                  <a:pt x="363118" y="0"/>
                </a:moveTo>
                <a:lnTo>
                  <a:pt x="478415" y="113709"/>
                </a:lnTo>
                <a:lnTo>
                  <a:pt x="2072923" y="113709"/>
                </a:lnTo>
                <a:lnTo>
                  <a:pt x="2072923" y="2368121"/>
                </a:lnTo>
                <a:lnTo>
                  <a:pt x="0" y="2368121"/>
                </a:lnTo>
                <a:lnTo>
                  <a:pt x="0" y="113709"/>
                </a:lnTo>
                <a:lnTo>
                  <a:pt x="250976" y="113709"/>
                </a:lnTo>
                <a:close/>
              </a:path>
            </a:pathLst>
          </a:custGeom>
          <a:solidFill>
            <a:schemeClr val="bg1"/>
          </a:solidFill>
          <a:ln>
            <a:noFill/>
          </a:ln>
          <a:effectLst>
            <a:outerShdw blurRad="393700" sx="104000" sy="104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1" name="文本框 60">
            <a:extLst>
              <a:ext uri="{FF2B5EF4-FFF2-40B4-BE49-F238E27FC236}">
                <a16:creationId xmlns="" xmlns:a16="http://schemas.microsoft.com/office/drawing/2014/main" id="{83D4EC43-C492-4BAA-B8DD-35C77C499014}"/>
              </a:ext>
            </a:extLst>
          </p:cNvPr>
          <p:cNvSpPr txBox="1"/>
          <p:nvPr/>
        </p:nvSpPr>
        <p:spPr>
          <a:xfrm>
            <a:off x="9283836" y="4230038"/>
            <a:ext cx="2133111" cy="400110"/>
          </a:xfrm>
          <a:prstGeom prst="rect">
            <a:avLst/>
          </a:prstGeom>
          <a:noFill/>
        </p:spPr>
        <p:txBody>
          <a:bodyPr wrap="square" rtlCol="0">
            <a:spAutoFit/>
          </a:bodyPr>
          <a:lstStyle>
            <a:defPPr>
              <a:defRPr lang="zh-CN"/>
            </a:defPPr>
            <a:lvl1pPr>
              <a:defRPr sz="2000" b="1">
                <a:solidFill>
                  <a:schemeClr val="tx1">
                    <a:lumMod val="85000"/>
                    <a:lumOff val="15000"/>
                  </a:schemeClr>
                </a:solidFill>
              </a:defRPr>
            </a:lvl1pPr>
          </a:lstStyle>
          <a:p>
            <a:r>
              <a:rPr lang="en-US" altLang="zh-CN" dirty="0"/>
              <a:t>Promotion plan</a:t>
            </a:r>
            <a:endParaRPr lang="zh-CN" altLang="en-US" dirty="0"/>
          </a:p>
        </p:txBody>
      </p:sp>
      <p:sp>
        <p:nvSpPr>
          <p:cNvPr id="46" name="文本框 45">
            <a:extLst>
              <a:ext uri="{FF2B5EF4-FFF2-40B4-BE49-F238E27FC236}">
                <a16:creationId xmlns="" xmlns:a16="http://schemas.microsoft.com/office/drawing/2014/main" id="{25AFBA44-9D84-4247-B578-C357CDEC0F2B}"/>
              </a:ext>
            </a:extLst>
          </p:cNvPr>
          <p:cNvSpPr txBox="1"/>
          <p:nvPr/>
        </p:nvSpPr>
        <p:spPr>
          <a:xfrm>
            <a:off x="691756" y="4606382"/>
            <a:ext cx="2339480" cy="1749133"/>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sz="1400" dirty="0"/>
              <a:t>In this part, we will introduce our company, including the background of the company, what we do, our values, mission and vision, and the timeline.</a:t>
            </a:r>
          </a:p>
        </p:txBody>
      </p:sp>
      <p:sp>
        <p:nvSpPr>
          <p:cNvPr id="48" name="文本框 47">
            <a:extLst>
              <a:ext uri="{FF2B5EF4-FFF2-40B4-BE49-F238E27FC236}">
                <a16:creationId xmlns="" xmlns:a16="http://schemas.microsoft.com/office/drawing/2014/main" id="{7800D0A5-1447-45D4-954F-C5D6BED6B2D0}"/>
              </a:ext>
            </a:extLst>
          </p:cNvPr>
          <p:cNvSpPr txBox="1"/>
          <p:nvPr/>
        </p:nvSpPr>
        <p:spPr>
          <a:xfrm>
            <a:off x="3568394" y="4606382"/>
            <a:ext cx="2306746" cy="147008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defRPr>
            </a:lvl1pPr>
          </a:lstStyle>
          <a:p>
            <a:r>
              <a:rPr lang="en-US" altLang="zh-CN" dirty="0"/>
              <a:t>In this part, we will introduce our team members, team characteristics, office environment, and work experience of our team.</a:t>
            </a:r>
            <a:endParaRPr lang="zh-CN" altLang="en-US" dirty="0"/>
          </a:p>
        </p:txBody>
      </p:sp>
      <p:sp>
        <p:nvSpPr>
          <p:cNvPr id="51" name="文本框 50">
            <a:extLst>
              <a:ext uri="{FF2B5EF4-FFF2-40B4-BE49-F238E27FC236}">
                <a16:creationId xmlns="" xmlns:a16="http://schemas.microsoft.com/office/drawing/2014/main" id="{B467A853-F5A8-4C92-9414-C4471FD6586D}"/>
              </a:ext>
            </a:extLst>
          </p:cNvPr>
          <p:cNvSpPr txBox="1"/>
          <p:nvPr/>
        </p:nvSpPr>
        <p:spPr>
          <a:xfrm>
            <a:off x="6390272" y="4606382"/>
            <a:ext cx="2297191" cy="1750159"/>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defRPr>
            </a:lvl1pPr>
          </a:lstStyle>
          <a:p>
            <a:r>
              <a:rPr lang="en-US" altLang="zh-CN" dirty="0"/>
              <a:t>In this part, we will introduce to you the characteristics of our new course, suitable groups, promotion cities, key promotion objects, and itinerary.</a:t>
            </a:r>
            <a:endParaRPr lang="zh-CN" altLang="en-US" dirty="0"/>
          </a:p>
        </p:txBody>
      </p:sp>
      <p:sp>
        <p:nvSpPr>
          <p:cNvPr id="65" name="文本框 64">
            <a:extLst>
              <a:ext uri="{FF2B5EF4-FFF2-40B4-BE49-F238E27FC236}">
                <a16:creationId xmlns="" xmlns:a16="http://schemas.microsoft.com/office/drawing/2014/main" id="{067E11DC-A419-42BE-9FE2-521E5F42C9EF}"/>
              </a:ext>
            </a:extLst>
          </p:cNvPr>
          <p:cNvSpPr txBox="1"/>
          <p:nvPr/>
        </p:nvSpPr>
        <p:spPr>
          <a:xfrm>
            <a:off x="9283836" y="4606382"/>
            <a:ext cx="2375104" cy="147008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defRPr>
            </a:lvl1pPr>
          </a:lstStyle>
          <a:p>
            <a:r>
              <a:rPr lang="en-US" altLang="zh-CN" dirty="0"/>
              <a:t>In this part, we will introduce our promotion plan, project promotion table, promotion calendar, data analysis, SWOT analysis and Smart Goal.</a:t>
            </a:r>
            <a:endParaRPr lang="zh-CN" altLang="en-US" dirty="0"/>
          </a:p>
        </p:txBody>
      </p:sp>
    </p:spTree>
    <p:extLst>
      <p:ext uri="{BB962C8B-B14F-4D97-AF65-F5344CB8AC3E}">
        <p14:creationId xmlns:p14="http://schemas.microsoft.com/office/powerpoint/2010/main" val="1736145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 xmlns:a16="http://schemas.microsoft.com/office/drawing/2014/main" id="{64025C9B-9886-4987-A14C-342D1FBB4D4F}"/>
              </a:ext>
            </a:extLst>
          </p:cNvPr>
          <p:cNvSpPr/>
          <p:nvPr/>
        </p:nvSpPr>
        <p:spPr>
          <a:xfrm>
            <a:off x="5000625" y="2895600"/>
            <a:ext cx="2190750" cy="2190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 xmlns:a16="http://schemas.microsoft.com/office/drawing/2014/main" id="{BBF0216F-ACB6-439E-92AB-D4421C6967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3" name="矩形: 圆角 2">
            <a:extLst>
              <a:ext uri="{FF2B5EF4-FFF2-40B4-BE49-F238E27FC236}">
                <a16:creationId xmlns="" xmlns:a16="http://schemas.microsoft.com/office/drawing/2014/main" id="{8BBB5040-8F35-44EB-95F8-8E54C599CC63}"/>
              </a:ext>
            </a:extLst>
          </p:cNvPr>
          <p:cNvSpPr/>
          <p:nvPr/>
        </p:nvSpPr>
        <p:spPr>
          <a:xfrm>
            <a:off x="587375" y="2019300"/>
            <a:ext cx="4837112" cy="1951222"/>
          </a:xfrm>
          <a:prstGeom prst="roundRect">
            <a:avLst>
              <a:gd name="adj" fmla="val 4123"/>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圆角 10">
            <a:extLst>
              <a:ext uri="{FF2B5EF4-FFF2-40B4-BE49-F238E27FC236}">
                <a16:creationId xmlns="" xmlns:a16="http://schemas.microsoft.com/office/drawing/2014/main" id="{3C4FEC15-50CC-4E17-8576-940ACD2A7E01}"/>
              </a:ext>
            </a:extLst>
          </p:cNvPr>
          <p:cNvSpPr/>
          <p:nvPr/>
        </p:nvSpPr>
        <p:spPr>
          <a:xfrm>
            <a:off x="587375" y="4201091"/>
            <a:ext cx="4837112" cy="2215584"/>
          </a:xfrm>
          <a:prstGeom prst="roundRect">
            <a:avLst>
              <a:gd name="adj" fmla="val 1161"/>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descr="图片包含 窗帘, 大, 游戏机, 雪&#10;&#10;描述已自动生成">
            <a:extLst>
              <a:ext uri="{FF2B5EF4-FFF2-40B4-BE49-F238E27FC236}">
                <a16:creationId xmlns="" xmlns:a16="http://schemas.microsoft.com/office/drawing/2014/main" id="{D9D4CC10-3102-4369-9C5D-E913A6EF8AE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651500" y="2003549"/>
            <a:ext cx="5916613" cy="3390287"/>
          </a:xfrm>
          <a:prstGeom prst="rect">
            <a:avLst/>
          </a:prstGeom>
        </p:spPr>
      </p:pic>
      <p:sp>
        <p:nvSpPr>
          <p:cNvPr id="17" name="矩形: 圆角 16">
            <a:extLst>
              <a:ext uri="{FF2B5EF4-FFF2-40B4-BE49-F238E27FC236}">
                <a16:creationId xmlns="" xmlns:a16="http://schemas.microsoft.com/office/drawing/2014/main" id="{07D6452E-1B98-4E5B-BA26-1A2F100CED64}"/>
              </a:ext>
            </a:extLst>
          </p:cNvPr>
          <p:cNvSpPr/>
          <p:nvPr/>
        </p:nvSpPr>
        <p:spPr>
          <a:xfrm>
            <a:off x="5688012" y="5575300"/>
            <a:ext cx="5916613" cy="841375"/>
          </a:xfrm>
          <a:prstGeom prst="roundRect">
            <a:avLst>
              <a:gd name="adj" fmla="val 3119"/>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B879DE96-FD60-458F-A255-832FD9D2DD52}"/>
              </a:ext>
            </a:extLst>
          </p:cNvPr>
          <p:cNvSpPr txBox="1"/>
          <p:nvPr/>
        </p:nvSpPr>
        <p:spPr>
          <a:xfrm>
            <a:off x="587375" y="602257"/>
            <a:ext cx="3170593" cy="1200329"/>
          </a:xfrm>
          <a:prstGeom prst="rect">
            <a:avLst/>
          </a:prstGeom>
          <a:noFill/>
        </p:spPr>
        <p:txBody>
          <a:bodyPr wrap="square" rtlCol="0">
            <a:spAutoFit/>
          </a:bodyPr>
          <a:lstStyle/>
          <a:p>
            <a:r>
              <a:rPr lang="en-US" altLang="zh-CN" sz="3600" b="1" dirty="0">
                <a:solidFill>
                  <a:schemeClr val="tx1">
                    <a:lumMod val="75000"/>
                    <a:lumOff val="25000"/>
                  </a:schemeClr>
                </a:solidFill>
              </a:rPr>
              <a:t>PROMOTED</a:t>
            </a:r>
          </a:p>
          <a:p>
            <a:r>
              <a:rPr lang="en-US" altLang="zh-CN" sz="3600" b="1" dirty="0">
                <a:solidFill>
                  <a:schemeClr val="accent1"/>
                </a:solidFill>
              </a:rPr>
              <a:t>CITY</a:t>
            </a:r>
          </a:p>
        </p:txBody>
      </p:sp>
      <p:pic>
        <p:nvPicPr>
          <p:cNvPr id="4" name="图形 3" descr="城市 轮廓">
            <a:extLst>
              <a:ext uri="{FF2B5EF4-FFF2-40B4-BE49-F238E27FC236}">
                <a16:creationId xmlns="" xmlns:a16="http://schemas.microsoft.com/office/drawing/2014/main" id="{7D73C49F-82AD-4498-BA29-4436DFB998F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821417" y="4358508"/>
            <a:ext cx="709840" cy="709840"/>
          </a:xfrm>
          <a:prstGeom prst="rect">
            <a:avLst/>
          </a:prstGeom>
        </p:spPr>
      </p:pic>
      <p:sp>
        <p:nvSpPr>
          <p:cNvPr id="13" name="文本框 12">
            <a:extLst>
              <a:ext uri="{FF2B5EF4-FFF2-40B4-BE49-F238E27FC236}">
                <a16:creationId xmlns="" xmlns:a16="http://schemas.microsoft.com/office/drawing/2014/main" id="{C759726B-3BDC-44B7-A4CE-DB44230281F8}"/>
              </a:ext>
            </a:extLst>
          </p:cNvPr>
          <p:cNvSpPr txBox="1"/>
          <p:nvPr/>
        </p:nvSpPr>
        <p:spPr>
          <a:xfrm>
            <a:off x="1555846" y="4381395"/>
            <a:ext cx="1161143" cy="400110"/>
          </a:xfrm>
          <a:prstGeom prst="rect">
            <a:avLst/>
          </a:prstGeom>
          <a:noFill/>
        </p:spPr>
        <p:txBody>
          <a:bodyPr wrap="square" rtlCol="0">
            <a:spAutoFit/>
          </a:bodyPr>
          <a:lstStyle>
            <a:defPPr>
              <a:defRPr lang="zh-CN"/>
            </a:defPPr>
            <a:lvl1pPr>
              <a:defRPr sz="2000" b="1">
                <a:solidFill>
                  <a:schemeClr val="tx1">
                    <a:lumMod val="85000"/>
                    <a:lumOff val="15000"/>
                  </a:schemeClr>
                </a:solidFill>
              </a:defRPr>
            </a:lvl1pPr>
          </a:lstStyle>
          <a:p>
            <a:r>
              <a:rPr lang="en-US" altLang="zh-CN" dirty="0"/>
              <a:t>Shanghai</a:t>
            </a:r>
            <a:endParaRPr lang="zh-CN" altLang="en-US" dirty="0"/>
          </a:p>
        </p:txBody>
      </p:sp>
      <p:pic>
        <p:nvPicPr>
          <p:cNvPr id="18" name="图形 17" descr="城市 轮廓">
            <a:extLst>
              <a:ext uri="{FF2B5EF4-FFF2-40B4-BE49-F238E27FC236}">
                <a16:creationId xmlns="" xmlns:a16="http://schemas.microsoft.com/office/drawing/2014/main" id="{46AB8F66-2C72-4AB4-A6CA-C47D0615E3F8}"/>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796827" y="2106793"/>
            <a:ext cx="709840" cy="709840"/>
          </a:xfrm>
          <a:prstGeom prst="rect">
            <a:avLst/>
          </a:prstGeom>
        </p:spPr>
      </p:pic>
      <p:sp>
        <p:nvSpPr>
          <p:cNvPr id="19" name="文本框 18">
            <a:extLst>
              <a:ext uri="{FF2B5EF4-FFF2-40B4-BE49-F238E27FC236}">
                <a16:creationId xmlns="" xmlns:a16="http://schemas.microsoft.com/office/drawing/2014/main" id="{A7F6201A-56F6-44BD-B244-C99BE69A29AC}"/>
              </a:ext>
            </a:extLst>
          </p:cNvPr>
          <p:cNvSpPr txBox="1"/>
          <p:nvPr/>
        </p:nvSpPr>
        <p:spPr>
          <a:xfrm>
            <a:off x="1531256" y="2116191"/>
            <a:ext cx="1161143" cy="400110"/>
          </a:xfrm>
          <a:prstGeom prst="rect">
            <a:avLst/>
          </a:prstGeom>
          <a:noFill/>
        </p:spPr>
        <p:txBody>
          <a:bodyPr wrap="square" rtlCol="0">
            <a:spAutoFit/>
          </a:bodyPr>
          <a:lstStyle/>
          <a:p>
            <a:r>
              <a:rPr lang="en-US" altLang="zh-CN" sz="2000" b="1" dirty="0">
                <a:solidFill>
                  <a:schemeClr val="tx1">
                    <a:lumMod val="85000"/>
                    <a:lumOff val="15000"/>
                  </a:schemeClr>
                </a:solidFill>
              </a:rPr>
              <a:t>Beijing</a:t>
            </a:r>
            <a:endParaRPr lang="zh-CN" altLang="en-US" sz="2000" b="1" dirty="0">
              <a:solidFill>
                <a:schemeClr val="tx1">
                  <a:lumMod val="85000"/>
                  <a:lumOff val="15000"/>
                </a:schemeClr>
              </a:solidFill>
            </a:endParaRPr>
          </a:p>
        </p:txBody>
      </p:sp>
      <p:pic>
        <p:nvPicPr>
          <p:cNvPr id="22" name="图形 21" descr="城市 轮廓">
            <a:extLst>
              <a:ext uri="{FF2B5EF4-FFF2-40B4-BE49-F238E27FC236}">
                <a16:creationId xmlns="" xmlns:a16="http://schemas.microsoft.com/office/drawing/2014/main" id="{16CFC9CC-D151-47C7-9786-515CA6ABC88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5890985" y="5623481"/>
            <a:ext cx="709840" cy="709840"/>
          </a:xfrm>
          <a:prstGeom prst="rect">
            <a:avLst/>
          </a:prstGeom>
        </p:spPr>
      </p:pic>
      <p:sp>
        <p:nvSpPr>
          <p:cNvPr id="23" name="文本框 22">
            <a:extLst>
              <a:ext uri="{FF2B5EF4-FFF2-40B4-BE49-F238E27FC236}">
                <a16:creationId xmlns="" xmlns:a16="http://schemas.microsoft.com/office/drawing/2014/main" id="{B0940E74-5812-4EEE-B8B0-38FABB49806A}"/>
              </a:ext>
            </a:extLst>
          </p:cNvPr>
          <p:cNvSpPr txBox="1"/>
          <p:nvPr/>
        </p:nvSpPr>
        <p:spPr>
          <a:xfrm>
            <a:off x="6625414" y="5677924"/>
            <a:ext cx="1161143" cy="400110"/>
          </a:xfrm>
          <a:prstGeom prst="rect">
            <a:avLst/>
          </a:prstGeom>
          <a:noFill/>
        </p:spPr>
        <p:txBody>
          <a:bodyPr wrap="square" rtlCol="0">
            <a:spAutoFit/>
          </a:bodyPr>
          <a:lstStyle>
            <a:defPPr>
              <a:defRPr lang="zh-CN"/>
            </a:defPPr>
            <a:lvl1pPr>
              <a:defRPr sz="2000" b="1">
                <a:solidFill>
                  <a:schemeClr val="tx1">
                    <a:lumMod val="85000"/>
                    <a:lumOff val="15000"/>
                  </a:schemeClr>
                </a:solidFill>
              </a:defRPr>
            </a:lvl1pPr>
          </a:lstStyle>
          <a:p>
            <a:r>
              <a:rPr lang="en-US" altLang="zh-CN" dirty="0"/>
              <a:t>Tianjin</a:t>
            </a:r>
            <a:endParaRPr lang="zh-CN" altLang="en-US" dirty="0"/>
          </a:p>
        </p:txBody>
      </p:sp>
      <p:sp>
        <p:nvSpPr>
          <p:cNvPr id="27" name="文本框 26">
            <a:extLst>
              <a:ext uri="{FF2B5EF4-FFF2-40B4-BE49-F238E27FC236}">
                <a16:creationId xmlns="" xmlns:a16="http://schemas.microsoft.com/office/drawing/2014/main" id="{B428159F-6F5B-4430-B7B7-C4C6CFDCBB95}"/>
              </a:ext>
            </a:extLst>
          </p:cNvPr>
          <p:cNvSpPr txBox="1"/>
          <p:nvPr/>
        </p:nvSpPr>
        <p:spPr>
          <a:xfrm>
            <a:off x="774082" y="2840339"/>
            <a:ext cx="4509118" cy="1026691"/>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Beijing is a city that attaches great importance to children's education, and the demand is large, so it is our first choice for promotion.</a:t>
            </a:r>
            <a:endParaRPr lang="zh-CN" altLang="en-US" dirty="0"/>
          </a:p>
        </p:txBody>
      </p:sp>
      <p:sp>
        <p:nvSpPr>
          <p:cNvPr id="28" name="文本框 27">
            <a:extLst>
              <a:ext uri="{FF2B5EF4-FFF2-40B4-BE49-F238E27FC236}">
                <a16:creationId xmlns="" xmlns:a16="http://schemas.microsoft.com/office/drawing/2014/main" id="{EFEFF261-1824-4961-8A9A-18372C723B65}"/>
              </a:ext>
            </a:extLst>
          </p:cNvPr>
          <p:cNvSpPr txBox="1"/>
          <p:nvPr/>
        </p:nvSpPr>
        <p:spPr>
          <a:xfrm>
            <a:off x="1531255" y="2368621"/>
            <a:ext cx="1161143" cy="386516"/>
          </a:xfrm>
          <a:prstGeom prst="rect">
            <a:avLst/>
          </a:prstGeom>
          <a:noFill/>
        </p:spPr>
        <p:txBody>
          <a:bodyPr wrap="square" rtlCol="0">
            <a:spAutoFit/>
          </a:bodyPr>
          <a:lstStyle>
            <a:defPPr>
              <a:defRPr lang="zh-CN"/>
            </a:defPPr>
            <a:lvl1pPr>
              <a:lnSpc>
                <a:spcPct val="130000"/>
              </a:lnSpc>
              <a:defRPr sz="1100">
                <a:solidFill>
                  <a:schemeClr val="tx1">
                    <a:lumMod val="75000"/>
                    <a:lumOff val="25000"/>
                  </a:schemeClr>
                </a:solidFill>
              </a:defRPr>
            </a:lvl1pPr>
          </a:lstStyle>
          <a:p>
            <a:r>
              <a:rPr lang="en-US" altLang="zh-CN" sz="1600" dirty="0"/>
              <a:t>Prime city</a:t>
            </a:r>
            <a:endParaRPr lang="zh-CN" altLang="en-US" sz="1600" dirty="0"/>
          </a:p>
        </p:txBody>
      </p:sp>
      <p:sp>
        <p:nvSpPr>
          <p:cNvPr id="29" name="文本框 28">
            <a:extLst>
              <a:ext uri="{FF2B5EF4-FFF2-40B4-BE49-F238E27FC236}">
                <a16:creationId xmlns="" xmlns:a16="http://schemas.microsoft.com/office/drawing/2014/main" id="{61E690D7-612B-4F61-B45C-35E96D0B4EA5}"/>
              </a:ext>
            </a:extLst>
          </p:cNvPr>
          <p:cNvSpPr txBox="1"/>
          <p:nvPr/>
        </p:nvSpPr>
        <p:spPr>
          <a:xfrm>
            <a:off x="1555845" y="4640113"/>
            <a:ext cx="1161143" cy="386516"/>
          </a:xfrm>
          <a:prstGeom prst="rect">
            <a:avLst/>
          </a:prstGeom>
          <a:noFill/>
        </p:spPr>
        <p:txBody>
          <a:bodyPr wrap="square" rtlCol="0">
            <a:spAutoFit/>
          </a:bodyPr>
          <a:lstStyle>
            <a:defPPr>
              <a:defRPr lang="zh-CN"/>
            </a:defPPr>
            <a:lvl1pPr>
              <a:lnSpc>
                <a:spcPct val="130000"/>
              </a:lnSpc>
              <a:defRPr sz="1100">
                <a:solidFill>
                  <a:schemeClr val="tx1">
                    <a:lumMod val="75000"/>
                    <a:lumOff val="25000"/>
                  </a:schemeClr>
                </a:solidFill>
              </a:defRPr>
            </a:lvl1pPr>
          </a:lstStyle>
          <a:p>
            <a:r>
              <a:rPr lang="en-US" altLang="zh-CN" sz="1600" dirty="0"/>
              <a:t>Prime city</a:t>
            </a:r>
            <a:endParaRPr lang="zh-CN" altLang="en-US" sz="1600" dirty="0"/>
          </a:p>
        </p:txBody>
      </p:sp>
      <p:sp>
        <p:nvSpPr>
          <p:cNvPr id="30" name="文本框 29">
            <a:extLst>
              <a:ext uri="{FF2B5EF4-FFF2-40B4-BE49-F238E27FC236}">
                <a16:creationId xmlns="" xmlns:a16="http://schemas.microsoft.com/office/drawing/2014/main" id="{A9BC9C95-E34B-4B0A-A245-ED28B03DFB5A}"/>
              </a:ext>
            </a:extLst>
          </p:cNvPr>
          <p:cNvSpPr txBox="1"/>
          <p:nvPr/>
        </p:nvSpPr>
        <p:spPr>
          <a:xfrm>
            <a:off x="6635162" y="5946805"/>
            <a:ext cx="1161143" cy="386516"/>
          </a:xfrm>
          <a:prstGeom prst="rect">
            <a:avLst/>
          </a:prstGeom>
          <a:noFill/>
        </p:spPr>
        <p:txBody>
          <a:bodyPr wrap="square" rtlCol="0">
            <a:spAutoFit/>
          </a:bodyPr>
          <a:lstStyle>
            <a:defPPr>
              <a:defRPr lang="zh-CN"/>
            </a:defPPr>
            <a:lvl1pPr>
              <a:lnSpc>
                <a:spcPct val="130000"/>
              </a:lnSpc>
              <a:defRPr sz="1100">
                <a:solidFill>
                  <a:schemeClr val="tx1">
                    <a:lumMod val="75000"/>
                    <a:lumOff val="25000"/>
                  </a:schemeClr>
                </a:solidFill>
              </a:defRPr>
            </a:lvl1pPr>
          </a:lstStyle>
          <a:p>
            <a:r>
              <a:rPr lang="en-US" altLang="zh-CN" sz="1600" dirty="0"/>
              <a:t>Prime city</a:t>
            </a:r>
            <a:endParaRPr lang="zh-CN" altLang="en-US" sz="1600" dirty="0"/>
          </a:p>
        </p:txBody>
      </p:sp>
      <p:sp>
        <p:nvSpPr>
          <p:cNvPr id="31" name="文本框 30">
            <a:extLst>
              <a:ext uri="{FF2B5EF4-FFF2-40B4-BE49-F238E27FC236}">
                <a16:creationId xmlns="" xmlns:a16="http://schemas.microsoft.com/office/drawing/2014/main" id="{CD3BCFFA-1371-4AD8-B4D3-57058EA11E9C}"/>
              </a:ext>
            </a:extLst>
          </p:cNvPr>
          <p:cNvSpPr txBox="1"/>
          <p:nvPr/>
        </p:nvSpPr>
        <p:spPr>
          <a:xfrm>
            <a:off x="774082" y="5164578"/>
            <a:ext cx="4431208" cy="1026691"/>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Shanghai is also a city that pays more attention to education. There are many cooperative institution and it is easy to promote.</a:t>
            </a:r>
            <a:endParaRPr lang="zh-CN" altLang="en-US" dirty="0"/>
          </a:p>
        </p:txBody>
      </p:sp>
      <p:sp>
        <p:nvSpPr>
          <p:cNvPr id="32" name="文本框 31">
            <a:extLst>
              <a:ext uri="{FF2B5EF4-FFF2-40B4-BE49-F238E27FC236}">
                <a16:creationId xmlns="" xmlns:a16="http://schemas.microsoft.com/office/drawing/2014/main" id="{E3E205B8-B274-4199-BB38-909ED1623892}"/>
              </a:ext>
            </a:extLst>
          </p:cNvPr>
          <p:cNvSpPr txBox="1"/>
          <p:nvPr/>
        </p:nvSpPr>
        <p:spPr>
          <a:xfrm>
            <a:off x="8296502" y="5621274"/>
            <a:ext cx="3673248"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Tianjin has long-term cooperative educational institutions.</a:t>
            </a:r>
            <a:endParaRPr lang="zh-CN" altLang="en-US" dirty="0"/>
          </a:p>
        </p:txBody>
      </p:sp>
    </p:spTree>
    <p:extLst>
      <p:ext uri="{BB962C8B-B14F-4D97-AF65-F5344CB8AC3E}">
        <p14:creationId xmlns:p14="http://schemas.microsoft.com/office/powerpoint/2010/main" val="7949200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城市的高楼大厦&#10;&#10;描述已自动生成">
            <a:extLst>
              <a:ext uri="{FF2B5EF4-FFF2-40B4-BE49-F238E27FC236}">
                <a16:creationId xmlns="" xmlns:a16="http://schemas.microsoft.com/office/drawing/2014/main" id="{D2B7DAF1-B83B-4932-B663-039589049A95}"/>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1915846" y="0"/>
            <a:ext cx="4914900" cy="6858000"/>
          </a:xfrm>
          <a:prstGeom prst="rect">
            <a:avLst/>
          </a:prstGeom>
        </p:spPr>
      </p:pic>
      <p:sp>
        <p:nvSpPr>
          <p:cNvPr id="7" name="Rectangle 9">
            <a:extLst>
              <a:ext uri="{FF2B5EF4-FFF2-40B4-BE49-F238E27FC236}">
                <a16:creationId xmlns="" xmlns:a16="http://schemas.microsoft.com/office/drawing/2014/main" id="{C9962533-F3C5-4084-916C-A99F3A31F325}"/>
              </a:ext>
            </a:extLst>
          </p:cNvPr>
          <p:cNvSpPr/>
          <p:nvPr/>
        </p:nvSpPr>
        <p:spPr>
          <a:xfrm>
            <a:off x="-14118" y="0"/>
            <a:ext cx="455082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ea typeface="+mn-ea"/>
              <a:cs typeface="+mn-cs"/>
            </a:endParaRPr>
          </a:p>
        </p:txBody>
      </p:sp>
      <p:pic>
        <p:nvPicPr>
          <p:cNvPr id="37" name="图片 36">
            <a:extLst>
              <a:ext uri="{FF2B5EF4-FFF2-40B4-BE49-F238E27FC236}">
                <a16:creationId xmlns="" xmlns:a16="http://schemas.microsoft.com/office/drawing/2014/main" id="{FFB81E3D-2213-4341-A295-1CFAC9373F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35" name="文本框 34">
            <a:extLst>
              <a:ext uri="{FF2B5EF4-FFF2-40B4-BE49-F238E27FC236}">
                <a16:creationId xmlns="" xmlns:a16="http://schemas.microsoft.com/office/drawing/2014/main" id="{C9310523-C08E-48C8-AC0A-97975E5D61E7}"/>
              </a:ext>
            </a:extLst>
          </p:cNvPr>
          <p:cNvSpPr txBox="1"/>
          <p:nvPr/>
        </p:nvSpPr>
        <p:spPr>
          <a:xfrm>
            <a:off x="587375" y="549275"/>
            <a:ext cx="4233765" cy="1200329"/>
          </a:xfrm>
          <a:prstGeom prst="rect">
            <a:avLst/>
          </a:prstGeom>
          <a:noFill/>
        </p:spPr>
        <p:txBody>
          <a:bodyPr wrap="square" rtlCol="0">
            <a:spAutoFit/>
          </a:bodyPr>
          <a:lstStyle/>
          <a:p>
            <a:r>
              <a:rPr lang="en-US" altLang="zh-CN" sz="3600" b="1" dirty="0">
                <a:solidFill>
                  <a:schemeClr val="bg1"/>
                </a:solidFill>
              </a:rPr>
              <a:t>FOCUS ON</a:t>
            </a:r>
          </a:p>
          <a:p>
            <a:r>
              <a:rPr lang="en-US" altLang="zh-CN" sz="3600" b="1" dirty="0">
                <a:solidFill>
                  <a:schemeClr val="bg1"/>
                </a:solidFill>
              </a:rPr>
              <a:t>PROMOTING CITIES</a:t>
            </a:r>
          </a:p>
        </p:txBody>
      </p:sp>
      <p:sp>
        <p:nvSpPr>
          <p:cNvPr id="4" name="文本框 3">
            <a:extLst>
              <a:ext uri="{FF2B5EF4-FFF2-40B4-BE49-F238E27FC236}">
                <a16:creationId xmlns="" xmlns:a16="http://schemas.microsoft.com/office/drawing/2014/main" id="{31C911D4-F073-429D-87C1-990DA956F37C}"/>
              </a:ext>
            </a:extLst>
          </p:cNvPr>
          <p:cNvSpPr txBox="1"/>
          <p:nvPr/>
        </p:nvSpPr>
        <p:spPr>
          <a:xfrm>
            <a:off x="7099839" y="1071485"/>
            <a:ext cx="5020714" cy="1200329"/>
          </a:xfrm>
          <a:prstGeom prst="rect">
            <a:avLst/>
          </a:prstGeom>
          <a:noFill/>
        </p:spPr>
        <p:txBody>
          <a:bodyPr wrap="square" rtlCol="0">
            <a:spAutoFit/>
          </a:bodyPr>
          <a:lstStyle/>
          <a:p>
            <a:pPr algn="l"/>
            <a:r>
              <a:rPr lang="en-US" altLang="zh-CN" sz="3600" b="1" dirty="0">
                <a:solidFill>
                  <a:schemeClr val="tx1">
                    <a:lumMod val="85000"/>
                    <a:lumOff val="15000"/>
                  </a:schemeClr>
                </a:solidFill>
              </a:rPr>
              <a:t>How to </a:t>
            </a:r>
          </a:p>
          <a:p>
            <a:pPr algn="l"/>
            <a:r>
              <a:rPr lang="en-US" altLang="zh-CN" sz="3600" b="1" dirty="0">
                <a:solidFill>
                  <a:schemeClr val="tx1">
                    <a:lumMod val="85000"/>
                    <a:lumOff val="15000"/>
                  </a:schemeClr>
                </a:solidFill>
              </a:rPr>
              <a:t>achieve the goal </a:t>
            </a:r>
            <a:endParaRPr lang="zh-CN" altLang="en-US" sz="3600" b="1" dirty="0">
              <a:solidFill>
                <a:schemeClr val="tx1">
                  <a:lumMod val="85000"/>
                  <a:lumOff val="15000"/>
                </a:schemeClr>
              </a:solidFill>
            </a:endParaRPr>
          </a:p>
        </p:txBody>
      </p:sp>
      <p:grpSp>
        <p:nvGrpSpPr>
          <p:cNvPr id="2" name="组合 1">
            <a:extLst>
              <a:ext uri="{FF2B5EF4-FFF2-40B4-BE49-F238E27FC236}">
                <a16:creationId xmlns="" xmlns:a16="http://schemas.microsoft.com/office/drawing/2014/main" id="{9593782E-84E1-4E1A-A469-A1F6E6CCB3E3}"/>
              </a:ext>
            </a:extLst>
          </p:cNvPr>
          <p:cNvGrpSpPr/>
          <p:nvPr/>
        </p:nvGrpSpPr>
        <p:grpSpPr>
          <a:xfrm>
            <a:off x="-116491" y="3055187"/>
            <a:ext cx="2540580" cy="2483588"/>
            <a:chOff x="-116491" y="3055187"/>
            <a:chExt cx="2540580" cy="2483588"/>
          </a:xfrm>
        </p:grpSpPr>
        <p:sp>
          <p:nvSpPr>
            <p:cNvPr id="31" name="Text Placeholder 3">
              <a:extLst>
                <a:ext uri="{FF2B5EF4-FFF2-40B4-BE49-F238E27FC236}">
                  <a16:creationId xmlns="" xmlns:a16="http://schemas.microsoft.com/office/drawing/2014/main" id="{A492FCFF-FD33-4A60-BB69-39A052AC51AE}"/>
                </a:ext>
              </a:extLst>
            </p:cNvPr>
            <p:cNvSpPr txBox="1">
              <a:spLocks/>
            </p:cNvSpPr>
            <p:nvPr/>
          </p:nvSpPr>
          <p:spPr>
            <a:xfrm>
              <a:off x="1036509" y="3055187"/>
              <a:ext cx="1324080" cy="83099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5400" b="1" i="0" u="none" strike="noStrike" kern="1200" cap="none" spc="0" normalizeH="0" baseline="0" noProof="0" dirty="0">
                  <a:ln>
                    <a:noFill/>
                  </a:ln>
                  <a:solidFill>
                    <a:prstClr val="white"/>
                  </a:solidFill>
                  <a:effectLst/>
                  <a:uLnTx/>
                  <a:uFillTx/>
                  <a:ea typeface="+mn-ea"/>
                  <a:cs typeface="+mn-cs"/>
                </a:rPr>
                <a:t>Goal</a:t>
              </a:r>
            </a:p>
          </p:txBody>
        </p:sp>
        <p:sp>
          <p:nvSpPr>
            <p:cNvPr id="34" name="Text Placeholder 2">
              <a:extLst>
                <a:ext uri="{FF2B5EF4-FFF2-40B4-BE49-F238E27FC236}">
                  <a16:creationId xmlns="" xmlns:a16="http://schemas.microsoft.com/office/drawing/2014/main" id="{E0122B37-D1B0-482D-96C6-9908232D7666}"/>
                </a:ext>
              </a:extLst>
            </p:cNvPr>
            <p:cNvSpPr txBox="1">
              <a:spLocks/>
            </p:cNvSpPr>
            <p:nvPr/>
          </p:nvSpPr>
          <p:spPr>
            <a:xfrm flipH="1">
              <a:off x="378655" y="3789171"/>
              <a:ext cx="2045434" cy="475747"/>
            </a:xfrm>
            <a:prstGeom prst="rect">
              <a:avLst/>
            </a:prstGeom>
          </p:spPr>
          <p:txBody>
            <a:bodyPr/>
            <a:lstStyle>
              <a:lvl1pPr marL="0" indent="0" algn="ctr" defTabSz="1460754" rtl="0" eaLnBrk="1" latinLnBrk="0" hangingPunct="1">
                <a:lnSpc>
                  <a:spcPct val="90000"/>
                </a:lnSpc>
                <a:spcBef>
                  <a:spcPts val="1598"/>
                </a:spcBef>
                <a:buFont typeface="Arial" panose="020B0604020202020204" pitchFamily="34" charset="0"/>
                <a:buNone/>
                <a:defRPr sz="4000" kern="1200">
                  <a:solidFill>
                    <a:schemeClr val="tx1">
                      <a:lumMod val="65000"/>
                      <a:lumOff val="35000"/>
                    </a:schemeClr>
                  </a:solidFill>
                  <a:latin typeface="+mn-lt"/>
                  <a:ea typeface="+mn-ea"/>
                  <a:cs typeface="+mn-cs"/>
                </a:defRPr>
              </a:lvl1pPr>
              <a:lvl2pPr marL="1095566" indent="-365189" algn="l" defTabSz="1460754" rtl="0" eaLnBrk="1" latinLnBrk="0" hangingPunct="1">
                <a:lnSpc>
                  <a:spcPct val="90000"/>
                </a:lnSpc>
                <a:spcBef>
                  <a:spcPts val="799"/>
                </a:spcBef>
                <a:buFont typeface="Arial" panose="020B0604020202020204" pitchFamily="34" charset="0"/>
                <a:buChar char="•"/>
                <a:defRPr sz="3834" kern="1200">
                  <a:solidFill>
                    <a:schemeClr val="tx1"/>
                  </a:solidFill>
                  <a:latin typeface="+mn-lt"/>
                  <a:ea typeface="+mn-ea"/>
                  <a:cs typeface="+mn-cs"/>
                </a:defRPr>
              </a:lvl2pPr>
              <a:lvl3pPr marL="1825943" indent="-365189" algn="l" defTabSz="1460754" rtl="0" eaLnBrk="1" latinLnBrk="0" hangingPunct="1">
                <a:lnSpc>
                  <a:spcPct val="90000"/>
                </a:lnSpc>
                <a:spcBef>
                  <a:spcPts val="799"/>
                </a:spcBef>
                <a:buFont typeface="Arial" panose="020B0604020202020204" pitchFamily="34" charset="0"/>
                <a:buChar char="•"/>
                <a:defRPr sz="3195" kern="1200">
                  <a:solidFill>
                    <a:schemeClr val="tx1"/>
                  </a:solidFill>
                  <a:latin typeface="+mn-lt"/>
                  <a:ea typeface="+mn-ea"/>
                  <a:cs typeface="+mn-cs"/>
                </a:defRPr>
              </a:lvl3pPr>
              <a:lvl4pPr marL="2556320"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4pPr>
              <a:lvl5pPr marL="3286697"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5pPr>
              <a:lvl6pPr marL="4017074"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6pPr>
              <a:lvl7pPr marL="4747451"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7pPr>
              <a:lvl8pPr marL="5477828"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8pPr>
              <a:lvl9pPr marL="6208205" indent="-365189" algn="l" defTabSz="1460754" rtl="0" eaLnBrk="1" latinLnBrk="0" hangingPunct="1">
                <a:lnSpc>
                  <a:spcPct val="90000"/>
                </a:lnSpc>
                <a:spcBef>
                  <a:spcPts val="799"/>
                </a:spcBef>
                <a:buFont typeface="Arial" panose="020B0604020202020204" pitchFamily="34" charset="0"/>
                <a:buChar char="•"/>
                <a:defRPr sz="2876" kern="1200">
                  <a:solidFill>
                    <a:schemeClr val="tx1"/>
                  </a:solidFill>
                  <a:latin typeface="+mn-lt"/>
                  <a:ea typeface="+mn-ea"/>
                  <a:cs typeface="+mn-cs"/>
                </a:defRPr>
              </a:lvl9pPr>
            </a:lstStyle>
            <a:p>
              <a:pPr algn="r">
                <a:defRPr/>
              </a:pPr>
              <a:r>
                <a:rPr kumimoji="0" lang="en-US" b="1" i="0" u="none" strike="noStrike" kern="1200" cap="none" spc="0" normalizeH="0" baseline="0" noProof="0" dirty="0">
                  <a:ln>
                    <a:noFill/>
                  </a:ln>
                  <a:solidFill>
                    <a:prstClr val="white"/>
                  </a:solidFill>
                  <a:effectLst/>
                  <a:uLnTx/>
                  <a:uFillTx/>
                  <a:ea typeface="+mn-ea"/>
                  <a:cs typeface="+mn-cs"/>
                </a:rPr>
                <a:t>150 </a:t>
              </a:r>
              <a:r>
                <a:rPr lang="en-US" altLang="zh-CN" sz="1800" b="1" dirty="0">
                  <a:solidFill>
                    <a:schemeClr val="bg1"/>
                  </a:solidFill>
                </a:rPr>
                <a:t>Partner</a:t>
              </a:r>
              <a:endParaRPr lang="zh-CN" altLang="en-US" sz="1800" b="1" dirty="0">
                <a:solidFill>
                  <a:schemeClr val="bg1"/>
                </a:solidFill>
              </a:endParaRPr>
            </a:p>
            <a:p>
              <a:pPr marL="0" marR="0" lvl="0" indent="0" algn="r" defTabSz="1460754" rtl="0" eaLnBrk="1" fontAlgn="auto" latinLnBrk="0" hangingPunct="1">
                <a:lnSpc>
                  <a:spcPct val="90000"/>
                </a:lnSpc>
                <a:spcBef>
                  <a:spcPts val="1598"/>
                </a:spcBef>
                <a:spcAft>
                  <a:spcPts val="0"/>
                </a:spcAft>
                <a:buClrTx/>
                <a:buSzTx/>
                <a:buFont typeface="Arial" panose="020B0604020202020204" pitchFamily="34" charset="0"/>
                <a:buNone/>
                <a:tabLst/>
                <a:defRPr/>
              </a:pPr>
              <a:endParaRPr kumimoji="0" lang="id-ID" b="1" i="0" u="none" strike="noStrike" kern="1200" cap="none" spc="0" normalizeH="0" baseline="0" noProof="0" dirty="0">
                <a:ln>
                  <a:noFill/>
                </a:ln>
                <a:solidFill>
                  <a:prstClr val="white"/>
                </a:solidFill>
                <a:effectLst/>
                <a:uLnTx/>
                <a:uFillTx/>
                <a:ea typeface="+mn-ea"/>
                <a:cs typeface="+mn-cs"/>
              </a:endParaRPr>
            </a:p>
          </p:txBody>
        </p:sp>
        <p:sp>
          <p:nvSpPr>
            <p:cNvPr id="21" name="文本框 20">
              <a:extLst>
                <a:ext uri="{FF2B5EF4-FFF2-40B4-BE49-F238E27FC236}">
                  <a16:creationId xmlns="" xmlns:a16="http://schemas.microsoft.com/office/drawing/2014/main" id="{7BF9B602-DF9F-446D-9D11-BBF14A5CC4E8}"/>
                </a:ext>
              </a:extLst>
            </p:cNvPr>
            <p:cNvSpPr txBox="1"/>
            <p:nvPr/>
          </p:nvSpPr>
          <p:spPr>
            <a:xfrm>
              <a:off x="-116491" y="4338446"/>
              <a:ext cx="2540580" cy="1200329"/>
            </a:xfrm>
            <a:prstGeom prst="rect">
              <a:avLst/>
            </a:prstGeom>
            <a:noFill/>
          </p:spPr>
          <p:txBody>
            <a:bodyPr wrap="square">
              <a:spAutoFit/>
            </a:bodyPr>
            <a:lstStyle/>
            <a:p>
              <a:pPr algn="r"/>
              <a:r>
                <a:rPr lang="en-US" altLang="zh-CN" dirty="0">
                  <a:solidFill>
                    <a:schemeClr val="bg1"/>
                  </a:solidFill>
                </a:rPr>
                <a:t>Within two months, reached cooperation with 150 educational institutions.</a:t>
              </a:r>
              <a:endParaRPr lang="zh-CN" altLang="en-US" dirty="0">
                <a:solidFill>
                  <a:schemeClr val="bg1"/>
                </a:solidFill>
              </a:endParaRPr>
            </a:p>
          </p:txBody>
        </p:sp>
      </p:grpSp>
      <p:sp>
        <p:nvSpPr>
          <p:cNvPr id="25" name="文本框 24">
            <a:extLst>
              <a:ext uri="{FF2B5EF4-FFF2-40B4-BE49-F238E27FC236}">
                <a16:creationId xmlns="" xmlns:a16="http://schemas.microsoft.com/office/drawing/2014/main" id="{FF97E86C-BEE9-4632-9A8B-1A51449C0511}"/>
              </a:ext>
            </a:extLst>
          </p:cNvPr>
          <p:cNvSpPr txBox="1"/>
          <p:nvPr/>
        </p:nvSpPr>
        <p:spPr>
          <a:xfrm>
            <a:off x="7162455" y="2981065"/>
            <a:ext cx="1670395" cy="400110"/>
          </a:xfrm>
          <a:prstGeom prst="rect">
            <a:avLst/>
          </a:prstGeom>
          <a:noFill/>
        </p:spPr>
        <p:txBody>
          <a:bodyPr wrap="square">
            <a:spAutoFit/>
          </a:bodyPr>
          <a:lstStyle/>
          <a:p>
            <a:r>
              <a:rPr lang="en-US" altLang="zh-CN" sz="2000" b="1" dirty="0"/>
              <a:t>Advertising</a:t>
            </a:r>
            <a:endParaRPr lang="zh-CN" altLang="en-US" sz="2000" b="1" dirty="0"/>
          </a:p>
        </p:txBody>
      </p:sp>
      <p:sp>
        <p:nvSpPr>
          <p:cNvPr id="27" name="文本框 26">
            <a:extLst>
              <a:ext uri="{FF2B5EF4-FFF2-40B4-BE49-F238E27FC236}">
                <a16:creationId xmlns="" xmlns:a16="http://schemas.microsoft.com/office/drawing/2014/main" id="{2612FA18-1401-408A-9529-9F338E69FFEE}"/>
              </a:ext>
            </a:extLst>
          </p:cNvPr>
          <p:cNvSpPr txBox="1"/>
          <p:nvPr/>
        </p:nvSpPr>
        <p:spPr>
          <a:xfrm>
            <a:off x="7162455" y="4884605"/>
            <a:ext cx="1063625" cy="400110"/>
          </a:xfrm>
          <a:prstGeom prst="rect">
            <a:avLst/>
          </a:prstGeom>
          <a:noFill/>
        </p:spPr>
        <p:txBody>
          <a:bodyPr wrap="square">
            <a:spAutoFit/>
          </a:bodyPr>
          <a:lstStyle>
            <a:defPPr>
              <a:defRPr lang="zh-CN"/>
            </a:defPPr>
            <a:lvl1pPr>
              <a:defRPr sz="2000" b="1"/>
            </a:lvl1pPr>
          </a:lstStyle>
          <a:p>
            <a:r>
              <a:rPr lang="en-US" altLang="zh-CN" dirty="0"/>
              <a:t>Partner</a:t>
            </a:r>
            <a:endParaRPr lang="zh-CN" altLang="en-US" dirty="0"/>
          </a:p>
        </p:txBody>
      </p:sp>
      <p:sp>
        <p:nvSpPr>
          <p:cNvPr id="29" name="文本框 28">
            <a:extLst>
              <a:ext uri="{FF2B5EF4-FFF2-40B4-BE49-F238E27FC236}">
                <a16:creationId xmlns="" xmlns:a16="http://schemas.microsoft.com/office/drawing/2014/main" id="{86BC5DA9-38D3-4476-81FD-A66742D44099}"/>
              </a:ext>
            </a:extLst>
          </p:cNvPr>
          <p:cNvSpPr txBox="1"/>
          <p:nvPr/>
        </p:nvSpPr>
        <p:spPr>
          <a:xfrm>
            <a:off x="7162455" y="3337186"/>
            <a:ext cx="4603211" cy="1026691"/>
          </a:xfrm>
          <a:prstGeom prst="rect">
            <a:avLst/>
          </a:prstGeom>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75000"/>
                    <a:lumOff val="25000"/>
                  </a:schemeClr>
                </a:solidFill>
                <a:effectLst/>
                <a:uLnTx/>
                <a:uFillTx/>
                <a:cs typeface="Segoe UI Light" panose="020B0502040204020203" pitchFamily="34" charset="0"/>
              </a:defRPr>
            </a:lvl1pPr>
          </a:lstStyle>
          <a:p>
            <a:r>
              <a:rPr lang="en-US" altLang="zh-CN" dirty="0"/>
              <a:t>Advertising is a good way to spread, let more people know about our courses, the publicity department is responsible for this part</a:t>
            </a:r>
            <a:endParaRPr lang="zh-CN" altLang="en-US" dirty="0"/>
          </a:p>
        </p:txBody>
      </p:sp>
      <p:sp>
        <p:nvSpPr>
          <p:cNvPr id="36" name="文本框 35">
            <a:extLst>
              <a:ext uri="{FF2B5EF4-FFF2-40B4-BE49-F238E27FC236}">
                <a16:creationId xmlns="" xmlns:a16="http://schemas.microsoft.com/office/drawing/2014/main" id="{DBEAE7C1-3F6A-42E3-90AE-37CD173C67E7}"/>
              </a:ext>
            </a:extLst>
          </p:cNvPr>
          <p:cNvSpPr txBox="1"/>
          <p:nvPr/>
        </p:nvSpPr>
        <p:spPr>
          <a:xfrm>
            <a:off x="7162455" y="5225961"/>
            <a:ext cx="5062892" cy="706604"/>
          </a:xfrm>
          <a:prstGeom prst="rect">
            <a:avLst/>
          </a:prstGeom>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75000"/>
                    <a:lumOff val="25000"/>
                  </a:schemeClr>
                </a:solidFill>
                <a:effectLst/>
                <a:uLnTx/>
                <a:uFillTx/>
                <a:cs typeface="Segoe UI Light" panose="020B0502040204020203" pitchFamily="34" charset="0"/>
              </a:defRPr>
            </a:lvl1pPr>
          </a:lstStyle>
          <a:p>
            <a:r>
              <a:rPr lang="en-US" altLang="zh-CN" dirty="0"/>
              <a:t>Find more cooperative organizations to help us promote and give corresponding commissions.</a:t>
            </a:r>
            <a:endParaRPr lang="zh-CN" altLang="en-US" dirty="0"/>
          </a:p>
        </p:txBody>
      </p:sp>
    </p:spTree>
    <p:extLst>
      <p:ext uri="{BB962C8B-B14F-4D97-AF65-F5344CB8AC3E}">
        <p14:creationId xmlns:p14="http://schemas.microsoft.com/office/powerpoint/2010/main" val="38423512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a:extLst>
              <a:ext uri="{FF2B5EF4-FFF2-40B4-BE49-F238E27FC236}">
                <a16:creationId xmlns="" xmlns:a16="http://schemas.microsoft.com/office/drawing/2014/main" id="{FFB81E3D-2213-4341-A295-1CFAC9373F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41" name="Rectangle: Rounded Corners 10">
            <a:extLst>
              <a:ext uri="{FF2B5EF4-FFF2-40B4-BE49-F238E27FC236}">
                <a16:creationId xmlns="" xmlns:a16="http://schemas.microsoft.com/office/drawing/2014/main" id="{CB15FF47-862A-46B9-BF9C-3E6CAF9A7F35}"/>
              </a:ext>
            </a:extLst>
          </p:cNvPr>
          <p:cNvSpPr/>
          <p:nvPr/>
        </p:nvSpPr>
        <p:spPr>
          <a:xfrm>
            <a:off x="1519640" y="1998885"/>
            <a:ext cx="4576360" cy="2035906"/>
          </a:xfrm>
          <a:prstGeom prst="roundRect">
            <a:avLst>
              <a:gd name="adj" fmla="val 1406"/>
            </a:avLst>
          </a:prstGeom>
          <a:solidFill>
            <a:schemeClr val="bg1"/>
          </a:solidFill>
          <a:ln>
            <a:noFill/>
          </a:ln>
          <a:effectLst>
            <a:outerShdw blurRad="190500" dist="635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4" name="Text Placeholder 3">
            <a:extLst>
              <a:ext uri="{FF2B5EF4-FFF2-40B4-BE49-F238E27FC236}">
                <a16:creationId xmlns="" xmlns:a16="http://schemas.microsoft.com/office/drawing/2014/main" id="{6EDE7BE9-598A-4AE0-8EE4-F4C0F3F87D03}"/>
              </a:ext>
            </a:extLst>
          </p:cNvPr>
          <p:cNvSpPr txBox="1">
            <a:spLocks/>
          </p:cNvSpPr>
          <p:nvPr/>
        </p:nvSpPr>
        <p:spPr>
          <a:xfrm>
            <a:off x="1810492" y="2086488"/>
            <a:ext cx="461665"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gradFill>
                  <a:gsLst>
                    <a:gs pos="0">
                      <a:schemeClr val="accent1"/>
                    </a:gs>
                    <a:gs pos="100000">
                      <a:schemeClr val="accent3"/>
                    </a:gs>
                  </a:gsLst>
                  <a:lin ang="2700000" scaled="0"/>
                </a:gradFill>
                <a:latin typeface="Nexa Bold" panose="02000000000000000000" pitchFamily="50" charset="0"/>
              </a:rPr>
              <a:t>8.6</a:t>
            </a:r>
            <a:endParaRPr kumimoji="0" lang="en-US" sz="2800" b="1" i="0" u="none" strike="noStrike" kern="1200" cap="none" spc="0" normalizeH="0" baseline="0" noProof="0" dirty="0">
              <a:ln>
                <a:noFill/>
              </a:ln>
              <a:gradFill>
                <a:gsLst>
                  <a:gs pos="0">
                    <a:schemeClr val="accent1"/>
                  </a:gs>
                  <a:gs pos="100000">
                    <a:schemeClr val="accent3"/>
                  </a:gs>
                </a:gsLst>
                <a:lin ang="2700000" scaled="0"/>
              </a:gradFill>
              <a:effectLst/>
              <a:uLnTx/>
              <a:uFillTx/>
              <a:latin typeface="Nexa Bold" panose="02000000000000000000" pitchFamily="50" charset="0"/>
              <a:ea typeface="+mn-ea"/>
              <a:cs typeface="+mn-cs"/>
            </a:endParaRPr>
          </a:p>
        </p:txBody>
      </p:sp>
      <p:sp>
        <p:nvSpPr>
          <p:cNvPr id="46" name="Rectangle: Rounded Corners 12">
            <a:extLst>
              <a:ext uri="{FF2B5EF4-FFF2-40B4-BE49-F238E27FC236}">
                <a16:creationId xmlns="" xmlns:a16="http://schemas.microsoft.com/office/drawing/2014/main" id="{D424ED61-C177-4058-918D-D98C0DBB4C1E}"/>
              </a:ext>
            </a:extLst>
          </p:cNvPr>
          <p:cNvSpPr/>
          <p:nvPr/>
        </p:nvSpPr>
        <p:spPr>
          <a:xfrm>
            <a:off x="6497536" y="1998884"/>
            <a:ext cx="2035905" cy="2035905"/>
          </a:xfrm>
          <a:prstGeom prst="roundRect">
            <a:avLst>
              <a:gd name="adj" fmla="val 3006"/>
            </a:avLst>
          </a:prstGeom>
          <a:solidFill>
            <a:schemeClr val="bg1"/>
          </a:solidFill>
          <a:ln>
            <a:noFill/>
          </a:ln>
          <a:effectLst>
            <a:outerShdw blurRad="190500" dist="635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Text Placeholder 3">
            <a:extLst>
              <a:ext uri="{FF2B5EF4-FFF2-40B4-BE49-F238E27FC236}">
                <a16:creationId xmlns="" xmlns:a16="http://schemas.microsoft.com/office/drawing/2014/main" id="{63382DFC-CF2C-43FE-9204-4C5836E54946}"/>
              </a:ext>
            </a:extLst>
          </p:cNvPr>
          <p:cNvSpPr txBox="1">
            <a:spLocks/>
          </p:cNvSpPr>
          <p:nvPr/>
        </p:nvSpPr>
        <p:spPr>
          <a:xfrm>
            <a:off x="7284656" y="2086488"/>
            <a:ext cx="461665"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800" b="1" i="0" u="none" strike="noStrike" kern="1200" cap="none" spc="0" normalizeH="0" baseline="0" noProof="0" dirty="0">
                <a:ln>
                  <a:noFill/>
                </a:ln>
                <a:gradFill>
                  <a:gsLst>
                    <a:gs pos="0">
                      <a:schemeClr val="accent1"/>
                    </a:gs>
                    <a:gs pos="100000">
                      <a:schemeClr val="accent3"/>
                    </a:gs>
                  </a:gsLst>
                  <a:lin ang="2700000" scaled="0"/>
                </a:gradFill>
                <a:effectLst/>
                <a:uLnTx/>
                <a:uFillTx/>
                <a:latin typeface="Nexa Bold" panose="02000000000000000000" pitchFamily="50" charset="0"/>
                <a:ea typeface="+mn-ea"/>
                <a:cs typeface="+mn-cs"/>
              </a:rPr>
              <a:t>8.7</a:t>
            </a:r>
          </a:p>
        </p:txBody>
      </p:sp>
      <p:sp>
        <p:nvSpPr>
          <p:cNvPr id="48" name="Rectangle 20">
            <a:extLst>
              <a:ext uri="{FF2B5EF4-FFF2-40B4-BE49-F238E27FC236}">
                <a16:creationId xmlns="" xmlns:a16="http://schemas.microsoft.com/office/drawing/2014/main" id="{F04D9140-4A8C-424F-AF64-1FB29EDF597F}"/>
              </a:ext>
            </a:extLst>
          </p:cNvPr>
          <p:cNvSpPr/>
          <p:nvPr/>
        </p:nvSpPr>
        <p:spPr>
          <a:xfrm flipH="1">
            <a:off x="6844548" y="2667148"/>
            <a:ext cx="1341880"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lumMod val="65000"/>
                    <a:lumOff val="35000"/>
                  </a:prstClr>
                </a:solidFill>
                <a:effectLst/>
                <a:uLnTx/>
                <a:uFillTx/>
                <a:latin typeface="Nexa Bold" panose="02000000000000000000" pitchFamily="50" charset="0"/>
                <a:ea typeface="+mn-ea"/>
                <a:cs typeface="Lato" panose="020F0502020204030203" pitchFamily="34" charset="0"/>
              </a:rPr>
              <a:t>Agenda 1</a:t>
            </a:r>
            <a:endParaRPr kumimoji="0" lang="en-US" sz="1100" b="0" i="0" u="none" strike="noStrike" kern="1200" cap="none" spc="0" normalizeH="0" baseline="0" noProof="0" dirty="0">
              <a:ln>
                <a:noFill/>
              </a:ln>
              <a:solidFill>
                <a:prstClr val="black">
                  <a:lumMod val="65000"/>
                  <a:lumOff val="35000"/>
                </a:prstClr>
              </a:solidFill>
              <a:effectLst/>
              <a:uLnTx/>
              <a:uFillTx/>
              <a:latin typeface="Nexa Bold" panose="02000000000000000000" pitchFamily="50" charset="0"/>
              <a:ea typeface="+mn-ea"/>
              <a:cs typeface="Lato" panose="020F0502020204030203" pitchFamily="34" charset="0"/>
            </a:endParaRPr>
          </a:p>
        </p:txBody>
      </p:sp>
      <p:sp>
        <p:nvSpPr>
          <p:cNvPr id="51" name="Rectangle: Rounded Corners 13">
            <a:extLst>
              <a:ext uri="{FF2B5EF4-FFF2-40B4-BE49-F238E27FC236}">
                <a16:creationId xmlns="" xmlns:a16="http://schemas.microsoft.com/office/drawing/2014/main" id="{90C0A672-E9FD-4025-B2C4-719886D44714}"/>
              </a:ext>
            </a:extLst>
          </p:cNvPr>
          <p:cNvSpPr/>
          <p:nvPr/>
        </p:nvSpPr>
        <p:spPr>
          <a:xfrm>
            <a:off x="8928208" y="2021900"/>
            <a:ext cx="2035905" cy="2035905"/>
          </a:xfrm>
          <a:prstGeom prst="roundRect">
            <a:avLst>
              <a:gd name="adj" fmla="val 3006"/>
            </a:avLst>
          </a:prstGeom>
          <a:solidFill>
            <a:schemeClr val="bg1"/>
          </a:solidFill>
          <a:ln>
            <a:noFill/>
          </a:ln>
          <a:effectLst>
            <a:outerShdw blurRad="190500" dist="635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Text Placeholder 3">
            <a:extLst>
              <a:ext uri="{FF2B5EF4-FFF2-40B4-BE49-F238E27FC236}">
                <a16:creationId xmlns="" xmlns:a16="http://schemas.microsoft.com/office/drawing/2014/main" id="{BAAB74ED-A902-4F52-AA6A-CE64FA01C902}"/>
              </a:ext>
            </a:extLst>
          </p:cNvPr>
          <p:cNvSpPr txBox="1">
            <a:spLocks/>
          </p:cNvSpPr>
          <p:nvPr/>
        </p:nvSpPr>
        <p:spPr>
          <a:xfrm>
            <a:off x="9715328" y="2086488"/>
            <a:ext cx="461665"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en-US" dirty="0">
                <a:gradFill>
                  <a:gsLst>
                    <a:gs pos="0">
                      <a:schemeClr val="accent1"/>
                    </a:gs>
                    <a:gs pos="100000">
                      <a:schemeClr val="accent3"/>
                    </a:gs>
                  </a:gsLst>
                  <a:lin ang="2700000" scaled="0"/>
                </a:gradFill>
                <a:latin typeface="Nexa Bold" panose="02000000000000000000" pitchFamily="50" charset="0"/>
              </a:rPr>
              <a:t>8.8</a:t>
            </a:r>
            <a:endParaRPr kumimoji="0" lang="en-US" sz="2800" b="1" i="0" u="none" strike="noStrike" kern="1200" cap="none" spc="0" normalizeH="0" baseline="0" noProof="0" dirty="0">
              <a:ln>
                <a:noFill/>
              </a:ln>
              <a:gradFill>
                <a:gsLst>
                  <a:gs pos="0">
                    <a:schemeClr val="accent1"/>
                  </a:gs>
                  <a:gs pos="100000">
                    <a:schemeClr val="accent3"/>
                  </a:gs>
                </a:gsLst>
                <a:lin ang="2700000" scaled="0"/>
              </a:gradFill>
              <a:effectLst/>
              <a:uLnTx/>
              <a:uFillTx/>
              <a:latin typeface="Nexa Bold" panose="02000000000000000000" pitchFamily="50" charset="0"/>
              <a:ea typeface="+mn-ea"/>
              <a:cs typeface="+mn-cs"/>
            </a:endParaRPr>
          </a:p>
        </p:txBody>
      </p:sp>
      <p:sp>
        <p:nvSpPr>
          <p:cNvPr id="53" name="Rectangle 23">
            <a:extLst>
              <a:ext uri="{FF2B5EF4-FFF2-40B4-BE49-F238E27FC236}">
                <a16:creationId xmlns="" xmlns:a16="http://schemas.microsoft.com/office/drawing/2014/main" id="{166A2C8C-09E9-4BB6-B9F5-24310231ACE2}"/>
              </a:ext>
            </a:extLst>
          </p:cNvPr>
          <p:cNvSpPr/>
          <p:nvPr/>
        </p:nvSpPr>
        <p:spPr>
          <a:xfrm flipH="1">
            <a:off x="9275220" y="2667148"/>
            <a:ext cx="1341880"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lumMod val="65000"/>
                    <a:lumOff val="35000"/>
                  </a:prstClr>
                </a:solidFill>
                <a:effectLst/>
                <a:uLnTx/>
                <a:uFillTx/>
                <a:latin typeface="Nexa Bold" panose="02000000000000000000" pitchFamily="50" charset="0"/>
                <a:ea typeface="+mn-ea"/>
                <a:cs typeface="Lato" panose="020F0502020204030203" pitchFamily="34" charset="0"/>
              </a:rPr>
              <a:t>Agenda 2</a:t>
            </a:r>
            <a:endParaRPr kumimoji="0" lang="en-US" sz="1100" b="0" i="0" u="none" strike="noStrike" kern="1200" cap="none" spc="0" normalizeH="0" baseline="0" noProof="0" dirty="0">
              <a:ln>
                <a:noFill/>
              </a:ln>
              <a:solidFill>
                <a:prstClr val="black">
                  <a:lumMod val="65000"/>
                  <a:lumOff val="35000"/>
                </a:prstClr>
              </a:solidFill>
              <a:effectLst/>
              <a:uLnTx/>
              <a:uFillTx/>
              <a:latin typeface="Nexa Bold" panose="02000000000000000000" pitchFamily="50" charset="0"/>
              <a:ea typeface="+mn-ea"/>
              <a:cs typeface="Lato" panose="020F0502020204030203" pitchFamily="34" charset="0"/>
            </a:endParaRPr>
          </a:p>
        </p:txBody>
      </p:sp>
      <p:pic>
        <p:nvPicPr>
          <p:cNvPr id="55" name="图片占位符 25">
            <a:extLst>
              <a:ext uri="{FF2B5EF4-FFF2-40B4-BE49-F238E27FC236}">
                <a16:creationId xmlns="" xmlns:a16="http://schemas.microsoft.com/office/drawing/2014/main" id="{D98E4700-9E62-4A02-9E1A-38EAD859B25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519640" y="4281228"/>
            <a:ext cx="7377545" cy="2035906"/>
          </a:xfrm>
          <a:prstGeom prst="rect">
            <a:avLst/>
          </a:prstGeom>
        </p:spPr>
      </p:pic>
      <p:grpSp>
        <p:nvGrpSpPr>
          <p:cNvPr id="56" name="Group 14">
            <a:extLst>
              <a:ext uri="{FF2B5EF4-FFF2-40B4-BE49-F238E27FC236}">
                <a16:creationId xmlns="" xmlns:a16="http://schemas.microsoft.com/office/drawing/2014/main" id="{D841D1E6-C00F-45AB-B595-6CFCEA49A081}"/>
              </a:ext>
            </a:extLst>
          </p:cNvPr>
          <p:cNvGrpSpPr/>
          <p:nvPr/>
        </p:nvGrpSpPr>
        <p:grpSpPr>
          <a:xfrm>
            <a:off x="8697340" y="4281226"/>
            <a:ext cx="2235750" cy="2035905"/>
            <a:chOff x="8686952" y="4128829"/>
            <a:chExt cx="2035905" cy="2035905"/>
          </a:xfrm>
        </p:grpSpPr>
        <p:sp>
          <p:nvSpPr>
            <p:cNvPr id="57" name="Rectangle: Rounded Corners 26">
              <a:extLst>
                <a:ext uri="{FF2B5EF4-FFF2-40B4-BE49-F238E27FC236}">
                  <a16:creationId xmlns="" xmlns:a16="http://schemas.microsoft.com/office/drawing/2014/main" id="{4B4F07A8-5EFC-47B9-93E2-64559E239A1B}"/>
                </a:ext>
              </a:extLst>
            </p:cNvPr>
            <p:cNvSpPr/>
            <p:nvPr/>
          </p:nvSpPr>
          <p:spPr>
            <a:xfrm>
              <a:off x="8686952" y="4128829"/>
              <a:ext cx="2035905" cy="2035905"/>
            </a:xfrm>
            <a:prstGeom prst="roundRect">
              <a:avLst>
                <a:gd name="adj" fmla="val 947"/>
              </a:avLst>
            </a:prstGeom>
            <a:gradFill flip="none" rotWithShape="1">
              <a:gsLst>
                <a:gs pos="95041">
                  <a:schemeClr val="accent3"/>
                </a:gs>
                <a:gs pos="0">
                  <a:schemeClr val="accent1"/>
                </a:gs>
              </a:gsLst>
              <a:lin ang="2700000" scaled="1"/>
              <a:tileRect/>
            </a:gradFill>
            <a:ln>
              <a:noFill/>
            </a:ln>
            <a:effectLst>
              <a:outerShdw blurRad="190500" dist="63500" dir="5400000" sx="99000" sy="99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Text Placeholder 3">
              <a:extLst>
                <a:ext uri="{FF2B5EF4-FFF2-40B4-BE49-F238E27FC236}">
                  <a16:creationId xmlns="" xmlns:a16="http://schemas.microsoft.com/office/drawing/2014/main" id="{4788FED4-87E5-4D00-934B-3D2896789F41}"/>
                </a:ext>
              </a:extLst>
            </p:cNvPr>
            <p:cNvSpPr txBox="1">
              <a:spLocks/>
            </p:cNvSpPr>
            <p:nvPr/>
          </p:nvSpPr>
          <p:spPr>
            <a:xfrm>
              <a:off x="9494706" y="4289375"/>
              <a:ext cx="420399" cy="43088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800" b="1" i="0" u="none" strike="noStrike" kern="1200" cap="none" spc="0" normalizeH="0" baseline="0" noProof="0" dirty="0">
                  <a:ln>
                    <a:noFill/>
                  </a:ln>
                  <a:solidFill>
                    <a:prstClr val="white"/>
                  </a:solidFill>
                  <a:effectLst/>
                  <a:uLnTx/>
                  <a:uFillTx/>
                  <a:latin typeface="Nexa Bold" panose="02000000000000000000" pitchFamily="50" charset="0"/>
                  <a:ea typeface="+mn-ea"/>
                  <a:cs typeface="+mn-cs"/>
                </a:rPr>
                <a:t>8.9</a:t>
              </a:r>
            </a:p>
          </p:txBody>
        </p:sp>
        <p:sp>
          <p:nvSpPr>
            <p:cNvPr id="59" name="Rectangle 28">
              <a:extLst>
                <a:ext uri="{FF2B5EF4-FFF2-40B4-BE49-F238E27FC236}">
                  <a16:creationId xmlns="" xmlns:a16="http://schemas.microsoft.com/office/drawing/2014/main" id="{208853D7-E98D-40B1-85F4-4640B1F2949C}"/>
                </a:ext>
              </a:extLst>
            </p:cNvPr>
            <p:cNvSpPr/>
            <p:nvPr/>
          </p:nvSpPr>
          <p:spPr>
            <a:xfrm flipH="1">
              <a:off x="9033964" y="4870035"/>
              <a:ext cx="1341880"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Nexa Bold" panose="02000000000000000000" pitchFamily="50" charset="0"/>
                  <a:ea typeface="+mn-ea"/>
                  <a:cs typeface="Lato" panose="020F0502020204030203" pitchFamily="34" charset="0"/>
                </a:rPr>
                <a:t>Main Event</a:t>
              </a:r>
              <a:endParaRPr kumimoji="0" lang="en-US" sz="1100" b="0" i="0" u="none" strike="noStrike" kern="1200" cap="none" spc="0" normalizeH="0" baseline="0" noProof="0" dirty="0">
                <a:ln>
                  <a:noFill/>
                </a:ln>
                <a:solidFill>
                  <a:prstClr val="white"/>
                </a:solidFill>
                <a:effectLst/>
                <a:uLnTx/>
                <a:uFillTx/>
                <a:latin typeface="Nexa Bold" panose="02000000000000000000" pitchFamily="50" charset="0"/>
                <a:ea typeface="+mn-ea"/>
                <a:cs typeface="Lato" panose="020F0502020204030203" pitchFamily="34" charset="0"/>
              </a:endParaRPr>
            </a:p>
          </p:txBody>
        </p:sp>
      </p:grpSp>
      <p:sp>
        <p:nvSpPr>
          <p:cNvPr id="24" name="文本框 23">
            <a:extLst>
              <a:ext uri="{FF2B5EF4-FFF2-40B4-BE49-F238E27FC236}">
                <a16:creationId xmlns="" xmlns:a16="http://schemas.microsoft.com/office/drawing/2014/main" id="{C18665EC-6667-4183-94DC-3CDFFCDB3F82}"/>
              </a:ext>
            </a:extLst>
          </p:cNvPr>
          <p:cNvSpPr txBox="1"/>
          <p:nvPr/>
        </p:nvSpPr>
        <p:spPr>
          <a:xfrm>
            <a:off x="573353" y="556631"/>
            <a:ext cx="3687082" cy="1754326"/>
          </a:xfrm>
          <a:prstGeom prst="rect">
            <a:avLst/>
          </a:prstGeom>
          <a:noFill/>
        </p:spPr>
        <p:txBody>
          <a:bodyPr wrap="square" rtlCol="0">
            <a:spAutoFit/>
          </a:bodyPr>
          <a:lstStyle/>
          <a:p>
            <a:r>
              <a:rPr lang="en-US" altLang="zh-CN" sz="3600" b="1" dirty="0">
                <a:solidFill>
                  <a:schemeClr val="tx1">
                    <a:lumMod val="75000"/>
                    <a:lumOff val="25000"/>
                  </a:schemeClr>
                </a:solidFill>
              </a:rPr>
              <a:t>TRAVEL </a:t>
            </a:r>
          </a:p>
          <a:p>
            <a:r>
              <a:rPr lang="en-US" altLang="zh-CN" sz="3600" b="1" dirty="0">
                <a:solidFill>
                  <a:schemeClr val="accent1"/>
                </a:solidFill>
              </a:rPr>
              <a:t>ARRANGEMENTS</a:t>
            </a:r>
          </a:p>
          <a:p>
            <a:endParaRPr lang="en-US" altLang="zh-CN" sz="3600" b="1" dirty="0">
              <a:solidFill>
                <a:schemeClr val="accent1"/>
              </a:solidFill>
            </a:endParaRPr>
          </a:p>
        </p:txBody>
      </p:sp>
      <p:pic>
        <p:nvPicPr>
          <p:cNvPr id="61" name="图片 60" descr="蓝色的桥&#10;&#10;描述已自动生成">
            <a:extLst>
              <a:ext uri="{FF2B5EF4-FFF2-40B4-BE49-F238E27FC236}">
                <a16:creationId xmlns="" xmlns:a16="http://schemas.microsoft.com/office/drawing/2014/main" id="{BA40398E-F599-480A-87F2-7A0086859F6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551518" y="4281226"/>
            <a:ext cx="7145822" cy="2035905"/>
          </a:xfrm>
          <a:custGeom>
            <a:avLst/>
            <a:gdLst>
              <a:gd name="connsiteX0" fmla="*/ 0 w 7145822"/>
              <a:gd name="connsiteY0" fmla="*/ 0 h 2035905"/>
              <a:gd name="connsiteX1" fmla="*/ 7145822 w 7145822"/>
              <a:gd name="connsiteY1" fmla="*/ 0 h 2035905"/>
              <a:gd name="connsiteX2" fmla="*/ 7145822 w 7145822"/>
              <a:gd name="connsiteY2" fmla="*/ 2035905 h 2035905"/>
              <a:gd name="connsiteX3" fmla="*/ 0 w 7145822"/>
              <a:gd name="connsiteY3" fmla="*/ 2035905 h 2035905"/>
            </a:gdLst>
            <a:ahLst/>
            <a:cxnLst>
              <a:cxn ang="0">
                <a:pos x="connsiteX0" y="connsiteY0"/>
              </a:cxn>
              <a:cxn ang="0">
                <a:pos x="connsiteX1" y="connsiteY1"/>
              </a:cxn>
              <a:cxn ang="0">
                <a:pos x="connsiteX2" y="connsiteY2"/>
              </a:cxn>
              <a:cxn ang="0">
                <a:pos x="connsiteX3" y="connsiteY3"/>
              </a:cxn>
            </a:cxnLst>
            <a:rect l="l" t="t" r="r" b="b"/>
            <a:pathLst>
              <a:path w="7145822" h="2035905">
                <a:moveTo>
                  <a:pt x="0" y="0"/>
                </a:moveTo>
                <a:lnTo>
                  <a:pt x="7145822" y="0"/>
                </a:lnTo>
                <a:lnTo>
                  <a:pt x="7145822" y="2035905"/>
                </a:lnTo>
                <a:lnTo>
                  <a:pt x="0" y="2035905"/>
                </a:lnTo>
                <a:close/>
              </a:path>
            </a:pathLst>
          </a:custGeom>
        </p:spPr>
      </p:pic>
      <p:grpSp>
        <p:nvGrpSpPr>
          <p:cNvPr id="2" name="组合 1">
            <a:extLst>
              <a:ext uri="{FF2B5EF4-FFF2-40B4-BE49-F238E27FC236}">
                <a16:creationId xmlns="" xmlns:a16="http://schemas.microsoft.com/office/drawing/2014/main" id="{FBB5C97E-5F93-4088-B8FE-9F030D99121F}"/>
              </a:ext>
            </a:extLst>
          </p:cNvPr>
          <p:cNvGrpSpPr/>
          <p:nvPr/>
        </p:nvGrpSpPr>
        <p:grpSpPr>
          <a:xfrm>
            <a:off x="1739055" y="2503143"/>
            <a:ext cx="1379261" cy="386516"/>
            <a:chOff x="1823086" y="2594322"/>
            <a:chExt cx="1379261" cy="386516"/>
          </a:xfrm>
        </p:grpSpPr>
        <p:pic>
          <p:nvPicPr>
            <p:cNvPr id="4" name="图形 3" descr="标记 轮廓">
              <a:extLst>
                <a:ext uri="{FF2B5EF4-FFF2-40B4-BE49-F238E27FC236}">
                  <a16:creationId xmlns="" xmlns:a16="http://schemas.microsoft.com/office/drawing/2014/main" id="{BFD7F324-3CC8-44E4-A772-691B6B15B573}"/>
                </a:ext>
              </a:extLst>
            </p:cNvPr>
            <p:cNvPicPr>
              <a:picLocks/>
            </p:cNvPicPr>
            <p:nvPr/>
          </p:nvPicPr>
          <p:blipFill>
            <a:blip r:embed="rId6" cstate="screen">
              <a:extLst>
                <a:ext uri="{28A0092B-C50C-407E-A947-70E740481C1C}">
                  <a14:useLocalDpi xmlns:a14="http://schemas.microsoft.com/office/drawing/2010/main"/>
                </a:ext>
                <a:ext uri="{96DAC541-7B7A-43D3-8B79-37D633B846F1}">
                  <asvg:svgBlip xmlns="" xmlns:asvg="http://schemas.microsoft.com/office/drawing/2016/SVG/main" r:embed="rId7"/>
                </a:ext>
              </a:extLst>
            </a:blip>
            <a:stretch>
              <a:fillRect/>
            </a:stretch>
          </p:blipFill>
          <p:spPr>
            <a:xfrm>
              <a:off x="1823086" y="2618834"/>
              <a:ext cx="347206" cy="347206"/>
            </a:xfrm>
            <a:prstGeom prst="rect">
              <a:avLst/>
            </a:prstGeom>
          </p:spPr>
        </p:pic>
        <p:sp>
          <p:nvSpPr>
            <p:cNvPr id="5" name="文本框 4">
              <a:extLst>
                <a:ext uri="{FF2B5EF4-FFF2-40B4-BE49-F238E27FC236}">
                  <a16:creationId xmlns="" xmlns:a16="http://schemas.microsoft.com/office/drawing/2014/main" id="{D7FE6B4E-6E35-4A0E-BBA0-F293DC80B00C}"/>
                </a:ext>
              </a:extLst>
            </p:cNvPr>
            <p:cNvSpPr txBox="1"/>
            <p:nvPr/>
          </p:nvSpPr>
          <p:spPr>
            <a:xfrm>
              <a:off x="2170292" y="2594322"/>
              <a:ext cx="1032055" cy="386516"/>
            </a:xfrm>
            <a:prstGeom prst="rect">
              <a:avLst/>
            </a:prstGeom>
            <a:noFill/>
          </p:spPr>
          <p:txBody>
            <a:bodyPr wrap="square" rtlCol="0">
              <a:spAutoFit/>
            </a:bodyPr>
            <a:lstStyle/>
            <a:p>
              <a:pPr algn="l">
                <a:lnSpc>
                  <a:spcPct val="130000"/>
                </a:lnSpc>
              </a:pPr>
              <a:r>
                <a:rPr lang="en-US" altLang="zh-CN" sz="1600" dirty="0">
                  <a:solidFill>
                    <a:schemeClr val="tx1">
                      <a:lumMod val="75000"/>
                      <a:lumOff val="25000"/>
                    </a:schemeClr>
                  </a:solidFill>
                </a:rPr>
                <a:t>Shanghai </a:t>
              </a:r>
              <a:endParaRPr lang="zh-CN" altLang="en-US" sz="1600" dirty="0">
                <a:solidFill>
                  <a:schemeClr val="tx1">
                    <a:lumMod val="75000"/>
                    <a:lumOff val="25000"/>
                  </a:schemeClr>
                </a:solidFill>
              </a:endParaRPr>
            </a:p>
          </p:txBody>
        </p:sp>
      </p:grpSp>
      <p:grpSp>
        <p:nvGrpSpPr>
          <p:cNvPr id="3" name="组合 2">
            <a:extLst>
              <a:ext uri="{FF2B5EF4-FFF2-40B4-BE49-F238E27FC236}">
                <a16:creationId xmlns="" xmlns:a16="http://schemas.microsoft.com/office/drawing/2014/main" id="{6C29C532-AEFD-4AA0-BFB7-BB1CAF408831}"/>
              </a:ext>
            </a:extLst>
          </p:cNvPr>
          <p:cNvGrpSpPr/>
          <p:nvPr/>
        </p:nvGrpSpPr>
        <p:grpSpPr>
          <a:xfrm>
            <a:off x="3256879" y="2503143"/>
            <a:ext cx="1467610" cy="386516"/>
            <a:chOff x="3340910" y="2605351"/>
            <a:chExt cx="1467610" cy="386516"/>
          </a:xfrm>
        </p:grpSpPr>
        <p:pic>
          <p:nvPicPr>
            <p:cNvPr id="7" name="图形 6" descr="用户 轮廓">
              <a:extLst>
                <a:ext uri="{FF2B5EF4-FFF2-40B4-BE49-F238E27FC236}">
                  <a16:creationId xmlns="" xmlns:a16="http://schemas.microsoft.com/office/drawing/2014/main" id="{00FFB1C7-2D07-45AF-8F97-E50A926C126A}"/>
                </a:ext>
              </a:extLst>
            </p:cNvPr>
            <p:cNvPicPr>
              <a:picLocks/>
            </p:cNvPicPr>
            <p:nvPr/>
          </p:nvPicPr>
          <p:blipFill>
            <a:blip r:embed="rId8" cstate="screen">
              <a:extLst>
                <a:ext uri="{28A0092B-C50C-407E-A947-70E740481C1C}">
                  <a14:useLocalDpi xmlns:a14="http://schemas.microsoft.com/office/drawing/2010/main"/>
                </a:ext>
                <a:ext uri="{96DAC541-7B7A-43D3-8B79-37D633B846F1}">
                  <asvg:svgBlip xmlns="" xmlns:asvg="http://schemas.microsoft.com/office/drawing/2016/SVG/main" r:embed="rId9"/>
                </a:ext>
              </a:extLst>
            </a:blip>
            <a:stretch>
              <a:fillRect/>
            </a:stretch>
          </p:blipFill>
          <p:spPr>
            <a:xfrm>
              <a:off x="3340910" y="2631938"/>
              <a:ext cx="347206" cy="347206"/>
            </a:xfrm>
            <a:prstGeom prst="rect">
              <a:avLst/>
            </a:prstGeom>
          </p:spPr>
        </p:pic>
        <p:sp>
          <p:nvSpPr>
            <p:cNvPr id="30" name="文本框 29">
              <a:extLst>
                <a:ext uri="{FF2B5EF4-FFF2-40B4-BE49-F238E27FC236}">
                  <a16:creationId xmlns="" xmlns:a16="http://schemas.microsoft.com/office/drawing/2014/main" id="{00B7B429-295C-4E8E-A799-8FD4C4BA204B}"/>
                </a:ext>
              </a:extLst>
            </p:cNvPr>
            <p:cNvSpPr txBox="1"/>
            <p:nvPr/>
          </p:nvSpPr>
          <p:spPr>
            <a:xfrm>
              <a:off x="3776465" y="2605351"/>
              <a:ext cx="1032055" cy="386516"/>
            </a:xfrm>
            <a:prstGeom prst="rect">
              <a:avLst/>
            </a:prstGeom>
            <a:noFill/>
          </p:spPr>
          <p:txBody>
            <a:bodyPr wrap="square" rtlCol="0">
              <a:spAutoFit/>
            </a:bodyPr>
            <a:lstStyle/>
            <a:p>
              <a:pPr algn="l">
                <a:lnSpc>
                  <a:spcPct val="130000"/>
                </a:lnSpc>
              </a:pPr>
              <a:r>
                <a:rPr lang="en-US" altLang="zh-CN" sz="1600" dirty="0">
                  <a:solidFill>
                    <a:schemeClr val="tx1">
                      <a:lumMod val="75000"/>
                      <a:lumOff val="25000"/>
                    </a:schemeClr>
                  </a:solidFill>
                </a:rPr>
                <a:t>Vera</a:t>
              </a:r>
              <a:endParaRPr lang="zh-CN" altLang="en-US" sz="1600" dirty="0">
                <a:solidFill>
                  <a:schemeClr val="tx1">
                    <a:lumMod val="75000"/>
                    <a:lumOff val="25000"/>
                  </a:schemeClr>
                </a:solidFill>
              </a:endParaRPr>
            </a:p>
          </p:txBody>
        </p:sp>
      </p:grpSp>
      <p:sp>
        <p:nvSpPr>
          <p:cNvPr id="29" name="文本框 28">
            <a:extLst>
              <a:ext uri="{FF2B5EF4-FFF2-40B4-BE49-F238E27FC236}">
                <a16:creationId xmlns="" xmlns:a16="http://schemas.microsoft.com/office/drawing/2014/main" id="{7BEC4CBE-3512-4ED2-9947-02BEDD73DB47}"/>
              </a:ext>
            </a:extLst>
          </p:cNvPr>
          <p:cNvSpPr txBox="1"/>
          <p:nvPr/>
        </p:nvSpPr>
        <p:spPr>
          <a:xfrm>
            <a:off x="1662855" y="2874861"/>
            <a:ext cx="4315848" cy="1026691"/>
          </a:xfrm>
          <a:prstGeom prst="rect">
            <a:avLst/>
          </a:prstGeom>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75000"/>
                    <a:lumOff val="25000"/>
                  </a:schemeClr>
                </a:solidFill>
                <a:effectLst/>
                <a:uLnTx/>
                <a:uFillTx/>
                <a:cs typeface="Segoe UI Light" panose="020B0502040204020203" pitchFamily="34" charset="0"/>
              </a:defRPr>
            </a:lvl1pPr>
          </a:lstStyle>
          <a:p>
            <a:r>
              <a:rPr lang="en-US" altLang="zh-CN" dirty="0"/>
              <a:t>Vera needs to go to Shanghai in this day to speed up course promotion, negotiate with our partners, and work out a promotion plan.</a:t>
            </a:r>
            <a:endParaRPr lang="zh-CN" altLang="en-US" dirty="0"/>
          </a:p>
        </p:txBody>
      </p:sp>
      <p:sp>
        <p:nvSpPr>
          <p:cNvPr id="36" name="文本框 35">
            <a:extLst>
              <a:ext uri="{FF2B5EF4-FFF2-40B4-BE49-F238E27FC236}">
                <a16:creationId xmlns="" xmlns:a16="http://schemas.microsoft.com/office/drawing/2014/main" id="{B34BAF0C-8303-4C3B-9F8A-A145EA7125AD}"/>
              </a:ext>
            </a:extLst>
          </p:cNvPr>
          <p:cNvSpPr txBox="1"/>
          <p:nvPr/>
        </p:nvSpPr>
        <p:spPr>
          <a:xfrm>
            <a:off x="8882927" y="5375539"/>
            <a:ext cx="2008914" cy="386516"/>
          </a:xfrm>
          <a:prstGeom prst="rect">
            <a:avLst/>
          </a:prstGeom>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75000"/>
                    <a:lumOff val="25000"/>
                  </a:schemeClr>
                </a:solidFill>
                <a:effectLst/>
                <a:uLnTx/>
                <a:uFillTx/>
                <a:cs typeface="Segoe UI Light" panose="020B0502040204020203" pitchFamily="34" charset="0"/>
              </a:defRPr>
            </a:lvl1pPr>
          </a:lstStyle>
          <a:p>
            <a:r>
              <a:rPr lang="en-US" altLang="zh-CN" dirty="0">
                <a:solidFill>
                  <a:schemeClr val="bg1"/>
                </a:solidFill>
              </a:rPr>
              <a:t>Win this cooperation</a:t>
            </a:r>
            <a:endParaRPr lang="zh-CN" altLang="en-US" dirty="0">
              <a:solidFill>
                <a:schemeClr val="bg1"/>
              </a:solidFill>
            </a:endParaRPr>
          </a:p>
        </p:txBody>
      </p:sp>
      <p:sp>
        <p:nvSpPr>
          <p:cNvPr id="38" name="文本框 37">
            <a:extLst>
              <a:ext uri="{FF2B5EF4-FFF2-40B4-BE49-F238E27FC236}">
                <a16:creationId xmlns="" xmlns:a16="http://schemas.microsoft.com/office/drawing/2014/main" id="{B087DF8E-0867-497A-BC84-A50EB8EC4533}"/>
              </a:ext>
            </a:extLst>
          </p:cNvPr>
          <p:cNvSpPr txBox="1"/>
          <p:nvPr/>
        </p:nvSpPr>
        <p:spPr>
          <a:xfrm>
            <a:off x="6944590" y="3049770"/>
            <a:ext cx="1271214" cy="706604"/>
          </a:xfrm>
          <a:prstGeom prst="rect">
            <a:avLst/>
          </a:prstGeom>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75000"/>
                    <a:lumOff val="25000"/>
                  </a:schemeClr>
                </a:solidFill>
                <a:effectLst/>
                <a:uLnTx/>
                <a:uFillTx/>
                <a:cs typeface="Segoe UI Light" panose="020B0502040204020203" pitchFamily="34" charset="0"/>
              </a:defRPr>
            </a:lvl1pPr>
          </a:lstStyle>
          <a:p>
            <a:r>
              <a:rPr lang="en-US" altLang="zh-CN" dirty="0"/>
              <a:t>Conference </a:t>
            </a:r>
          </a:p>
          <a:p>
            <a:r>
              <a:rPr lang="en-US" altLang="zh-CN" dirty="0"/>
              <a:t>Negotiation</a:t>
            </a:r>
            <a:endParaRPr lang="zh-CN" altLang="en-US" dirty="0"/>
          </a:p>
        </p:txBody>
      </p:sp>
      <p:sp>
        <p:nvSpPr>
          <p:cNvPr id="39" name="文本框 38">
            <a:extLst>
              <a:ext uri="{FF2B5EF4-FFF2-40B4-BE49-F238E27FC236}">
                <a16:creationId xmlns="" xmlns:a16="http://schemas.microsoft.com/office/drawing/2014/main" id="{08B2D03B-66AA-4834-84EB-C050A6CB111F}"/>
              </a:ext>
            </a:extLst>
          </p:cNvPr>
          <p:cNvSpPr txBox="1"/>
          <p:nvPr/>
        </p:nvSpPr>
        <p:spPr>
          <a:xfrm>
            <a:off x="9410441" y="3049770"/>
            <a:ext cx="1271214" cy="706604"/>
          </a:xfrm>
          <a:prstGeom prst="rect">
            <a:avLst/>
          </a:prstGeom>
        </p:spPr>
        <p:txBody>
          <a:bodyPr wrap="square">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schemeClr val="tx1">
                    <a:lumMod val="75000"/>
                    <a:lumOff val="25000"/>
                  </a:schemeClr>
                </a:solidFill>
                <a:effectLst/>
                <a:uLnTx/>
                <a:uFillTx/>
                <a:cs typeface="Segoe UI Light" panose="020B0502040204020203" pitchFamily="34" charset="0"/>
              </a:defRPr>
            </a:lvl1pPr>
          </a:lstStyle>
          <a:p>
            <a:r>
              <a:rPr lang="en-US" altLang="zh-CN" dirty="0"/>
              <a:t>Conference </a:t>
            </a:r>
          </a:p>
          <a:p>
            <a:r>
              <a:rPr lang="en-US" altLang="zh-CN" dirty="0"/>
              <a:t>Negotiation</a:t>
            </a:r>
            <a:endParaRPr lang="zh-CN" altLang="en-US" dirty="0"/>
          </a:p>
        </p:txBody>
      </p:sp>
    </p:spTree>
    <p:extLst>
      <p:ext uri="{BB962C8B-B14F-4D97-AF65-F5344CB8AC3E}">
        <p14:creationId xmlns:p14="http://schemas.microsoft.com/office/powerpoint/2010/main" val="39683245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砖墙上&#10;&#10;中度可信度描述已自动生成">
            <a:extLst>
              <a:ext uri="{FF2B5EF4-FFF2-40B4-BE49-F238E27FC236}">
                <a16:creationId xmlns="" xmlns:a16="http://schemas.microsoft.com/office/drawing/2014/main" id="{FC8E353D-BFA7-44A6-B872-4D5AAA8E749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7225" b="10312"/>
          <a:stretch>
            <a:fillRect/>
          </a:stretch>
        </p:blipFill>
        <p:spPr>
          <a:xfrm>
            <a:off x="594659" y="443594"/>
            <a:ext cx="10973454" cy="5970814"/>
          </a:xfrm>
          <a:custGeom>
            <a:avLst/>
            <a:gdLst>
              <a:gd name="connsiteX0" fmla="*/ 0 w 9695538"/>
              <a:gd name="connsiteY0" fmla="*/ 0 h 5330176"/>
              <a:gd name="connsiteX1" fmla="*/ 9695538 w 9695538"/>
              <a:gd name="connsiteY1" fmla="*/ 0 h 5330176"/>
              <a:gd name="connsiteX2" fmla="*/ 9695538 w 9695538"/>
              <a:gd name="connsiteY2" fmla="*/ 5330176 h 5330176"/>
              <a:gd name="connsiteX3" fmla="*/ 0 w 9695538"/>
              <a:gd name="connsiteY3" fmla="*/ 5330176 h 5330176"/>
            </a:gdLst>
            <a:ahLst/>
            <a:cxnLst>
              <a:cxn ang="0">
                <a:pos x="connsiteX0" y="connsiteY0"/>
              </a:cxn>
              <a:cxn ang="0">
                <a:pos x="connsiteX1" y="connsiteY1"/>
              </a:cxn>
              <a:cxn ang="0">
                <a:pos x="connsiteX2" y="connsiteY2"/>
              </a:cxn>
              <a:cxn ang="0">
                <a:pos x="connsiteX3" y="connsiteY3"/>
              </a:cxn>
            </a:cxnLst>
            <a:rect l="l" t="t" r="r" b="b"/>
            <a:pathLst>
              <a:path w="9695538" h="5330176">
                <a:moveTo>
                  <a:pt x="0" y="0"/>
                </a:moveTo>
                <a:lnTo>
                  <a:pt x="9695538" y="0"/>
                </a:lnTo>
                <a:lnTo>
                  <a:pt x="9695538" y="5330176"/>
                </a:lnTo>
                <a:lnTo>
                  <a:pt x="0" y="5330176"/>
                </a:lnTo>
                <a:close/>
              </a:path>
            </a:pathLst>
          </a:custGeom>
        </p:spPr>
      </p:pic>
      <p:sp>
        <p:nvSpPr>
          <p:cNvPr id="14" name="矩形 13">
            <a:extLst>
              <a:ext uri="{FF2B5EF4-FFF2-40B4-BE49-F238E27FC236}">
                <a16:creationId xmlns="" xmlns:a16="http://schemas.microsoft.com/office/drawing/2014/main" id="{D2EA2EE7-A4A7-45E0-8AE7-4D04103639EF}"/>
              </a:ext>
            </a:extLst>
          </p:cNvPr>
          <p:cNvSpPr/>
          <p:nvPr/>
        </p:nvSpPr>
        <p:spPr>
          <a:xfrm>
            <a:off x="594659" y="443592"/>
            <a:ext cx="10973453" cy="5970815"/>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11" name="文本框 10">
            <a:extLst>
              <a:ext uri="{FF2B5EF4-FFF2-40B4-BE49-F238E27FC236}">
                <a16:creationId xmlns="" xmlns:a16="http://schemas.microsoft.com/office/drawing/2014/main" id="{8D53DFFE-0DED-4FDF-87DF-61A153963C36}"/>
              </a:ext>
            </a:extLst>
          </p:cNvPr>
          <p:cNvSpPr txBox="1"/>
          <p:nvPr/>
        </p:nvSpPr>
        <p:spPr>
          <a:xfrm>
            <a:off x="1182916" y="4775704"/>
            <a:ext cx="1429657" cy="14465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a:ln>
                  <a:noFill/>
                </a:ln>
                <a:solidFill>
                  <a:prstClr val="white"/>
                </a:solidFill>
                <a:effectLst/>
                <a:uLnTx/>
                <a:uFillTx/>
                <a:latin typeface="Calibri"/>
                <a:ea typeface="微软雅黑"/>
                <a:cs typeface="+mn-cs"/>
              </a:rPr>
              <a:t>04</a:t>
            </a:r>
            <a:endParaRPr kumimoji="0" lang="zh-CN" altLang="en-US" sz="8800" b="1" i="0" u="none" strike="noStrike" kern="1200" cap="none" spc="0" normalizeH="0" baseline="0" noProof="0" dirty="0">
              <a:ln>
                <a:noFill/>
              </a:ln>
              <a:solidFill>
                <a:prstClr val="white"/>
              </a:solidFill>
              <a:effectLst/>
              <a:uLnTx/>
              <a:uFillTx/>
              <a:latin typeface="Calibri"/>
              <a:ea typeface="微软雅黑"/>
              <a:cs typeface="+mn-cs"/>
            </a:endParaRPr>
          </a:p>
        </p:txBody>
      </p:sp>
      <p:pic>
        <p:nvPicPr>
          <p:cNvPr id="17" name="图片 16">
            <a:extLst>
              <a:ext uri="{FF2B5EF4-FFF2-40B4-BE49-F238E27FC236}">
                <a16:creationId xmlns="" xmlns:a16="http://schemas.microsoft.com/office/drawing/2014/main" id="{A33EEFBB-460E-40A6-B861-FA93173E56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89428" y="303930"/>
            <a:ext cx="2638130" cy="1184690"/>
          </a:xfrm>
          <a:prstGeom prst="rect">
            <a:avLst/>
          </a:prstGeom>
        </p:spPr>
      </p:pic>
      <p:sp>
        <p:nvSpPr>
          <p:cNvPr id="18" name="文本框 17">
            <a:extLst>
              <a:ext uri="{FF2B5EF4-FFF2-40B4-BE49-F238E27FC236}">
                <a16:creationId xmlns="" xmlns:a16="http://schemas.microsoft.com/office/drawing/2014/main" id="{D78973E1-5B78-4A01-8EFD-02ED3E49A86F}"/>
              </a:ext>
            </a:extLst>
          </p:cNvPr>
          <p:cNvSpPr txBox="1"/>
          <p:nvPr/>
        </p:nvSpPr>
        <p:spPr>
          <a:xfrm>
            <a:off x="1179315" y="1155231"/>
            <a:ext cx="4084409" cy="1446550"/>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latin typeface="Calibri"/>
                <a:ea typeface="微软雅黑"/>
                <a:cs typeface="+mn-cs"/>
              </a:rPr>
              <a:t>PROMOTED</a:t>
            </a:r>
          </a:p>
          <a:p>
            <a:pPr marL="0" marR="0" lvl="0" indent="0" algn="l" defTabSz="914400" rtl="0" eaLnBrk="1" fontAlgn="auto" latinLnBrk="0" hangingPunct="1">
              <a:spcBef>
                <a:spcPts val="0"/>
              </a:spcBef>
              <a:spcAft>
                <a:spcPts val="0"/>
              </a:spcAft>
              <a:buClrTx/>
              <a:buSzTx/>
              <a:buFontTx/>
              <a:buNone/>
              <a:tabLst/>
              <a:defRPr/>
            </a:pPr>
            <a:r>
              <a:rPr lang="en-US" altLang="zh-CN" sz="4400" b="1" dirty="0">
                <a:solidFill>
                  <a:prstClr val="white"/>
                </a:solidFill>
                <a:latin typeface="Calibri"/>
                <a:ea typeface="微软雅黑"/>
              </a:rPr>
              <a:t>PLAN</a:t>
            </a:r>
            <a:endParaRPr kumimoji="0" lang="zh-CN" altLang="en-US" sz="4400" b="1"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24" name="任意多边形: 形状 23">
            <a:extLst>
              <a:ext uri="{FF2B5EF4-FFF2-40B4-BE49-F238E27FC236}">
                <a16:creationId xmlns="" xmlns:a16="http://schemas.microsoft.com/office/drawing/2014/main" id="{B6353E53-968A-4B31-8A88-B2946C4480AC}"/>
              </a:ext>
            </a:extLst>
          </p:cNvPr>
          <p:cNvSpPr/>
          <p:nvPr/>
        </p:nvSpPr>
        <p:spPr>
          <a:xfrm>
            <a:off x="14317971" y="5096819"/>
            <a:ext cx="3036213" cy="2917136"/>
          </a:xfrm>
          <a:custGeom>
            <a:avLst/>
            <a:gdLst>
              <a:gd name="connsiteX0" fmla="*/ 2550788 w 3036213"/>
              <a:gd name="connsiteY0" fmla="*/ 0 h 2917136"/>
              <a:gd name="connsiteX1" fmla="*/ 2811591 w 3036213"/>
              <a:gd name="connsiteY1" fmla="*/ 13170 h 2917136"/>
              <a:gd name="connsiteX2" fmla="*/ 3036213 w 3036213"/>
              <a:gd name="connsiteY2" fmla="*/ 47451 h 2917136"/>
              <a:gd name="connsiteX3" fmla="*/ 3036213 w 3036213"/>
              <a:gd name="connsiteY3" fmla="*/ 2917136 h 2917136"/>
              <a:gd name="connsiteX4" fmla="*/ 29278 w 3036213"/>
              <a:gd name="connsiteY4" fmla="*/ 2917136 h 2917136"/>
              <a:gd name="connsiteX5" fmla="*/ 13169 w 3036213"/>
              <a:gd name="connsiteY5" fmla="*/ 2811592 h 2917136"/>
              <a:gd name="connsiteX6" fmla="*/ 0 w 3036213"/>
              <a:gd name="connsiteY6" fmla="*/ 2550788 h 2917136"/>
              <a:gd name="connsiteX7" fmla="*/ 2550788 w 3036213"/>
              <a:gd name="connsiteY7" fmla="*/ 0 h 2917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6213" h="2917136">
                <a:moveTo>
                  <a:pt x="2550788" y="0"/>
                </a:moveTo>
                <a:cubicBezTo>
                  <a:pt x="2638835" y="0"/>
                  <a:pt x="2725841" y="4461"/>
                  <a:pt x="2811591" y="13170"/>
                </a:cubicBezTo>
                <a:lnTo>
                  <a:pt x="3036213" y="47451"/>
                </a:lnTo>
                <a:lnTo>
                  <a:pt x="3036213" y="2917136"/>
                </a:lnTo>
                <a:lnTo>
                  <a:pt x="29278" y="2917136"/>
                </a:lnTo>
                <a:lnTo>
                  <a:pt x="13169" y="2811592"/>
                </a:lnTo>
                <a:cubicBezTo>
                  <a:pt x="4461" y="2725841"/>
                  <a:pt x="0" y="2638836"/>
                  <a:pt x="0" y="2550788"/>
                </a:cubicBezTo>
                <a:cubicBezTo>
                  <a:pt x="0" y="1142027"/>
                  <a:pt x="1142027" y="0"/>
                  <a:pt x="2550788" y="0"/>
                </a:cubicBezTo>
                <a:close/>
              </a:path>
            </a:pathLst>
          </a:cu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25" name="矩形 24">
            <a:extLst>
              <a:ext uri="{FF2B5EF4-FFF2-40B4-BE49-F238E27FC236}">
                <a16:creationId xmlns="" xmlns:a16="http://schemas.microsoft.com/office/drawing/2014/main" id="{520FEA14-658B-4D1D-9C2C-38D30721E93E}"/>
              </a:ext>
            </a:extLst>
          </p:cNvPr>
          <p:cNvSpPr/>
          <p:nvPr/>
        </p:nvSpPr>
        <p:spPr>
          <a:xfrm>
            <a:off x="1308100" y="2598957"/>
            <a:ext cx="17280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a:cs typeface="+mn-cs"/>
            </a:endParaRPr>
          </a:p>
        </p:txBody>
      </p:sp>
      <p:sp>
        <p:nvSpPr>
          <p:cNvPr id="10" name="文本框 9">
            <a:extLst>
              <a:ext uri="{FF2B5EF4-FFF2-40B4-BE49-F238E27FC236}">
                <a16:creationId xmlns="" xmlns:a16="http://schemas.microsoft.com/office/drawing/2014/main" id="{59DE7544-9C46-40E4-83E8-284DEA7E7A85}"/>
              </a:ext>
            </a:extLst>
          </p:cNvPr>
          <p:cNvSpPr txBox="1"/>
          <p:nvPr/>
        </p:nvSpPr>
        <p:spPr>
          <a:xfrm>
            <a:off x="1179315" y="2866546"/>
            <a:ext cx="3313857" cy="1863715"/>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600" b="0" i="0" u="none" strike="noStrike" cap="none" spc="0" normalizeH="0" baseline="0">
                <a:ln>
                  <a:noFill/>
                </a:ln>
                <a:solidFill>
                  <a:prstClr val="white"/>
                </a:solidFill>
                <a:effectLst/>
                <a:uLnTx/>
                <a:uFillTx/>
                <a:latin typeface="Calibri"/>
                <a:ea typeface="微软雅黑"/>
              </a:defRPr>
            </a:lvl1pPr>
          </a:lstStyle>
          <a:p>
            <a:r>
              <a:rPr lang="en-US" altLang="zh-CN" sz="1800" dirty="0"/>
              <a:t>In this part, we mainly introduce our promotion plan, project promotion table, promotion calendar, data analysis, SWOT analysis and Smart Goal.</a:t>
            </a:r>
            <a:endParaRPr lang="zh-CN" altLang="en-US" sz="1800" dirty="0"/>
          </a:p>
        </p:txBody>
      </p:sp>
    </p:spTree>
    <p:extLst>
      <p:ext uri="{BB962C8B-B14F-4D97-AF65-F5344CB8AC3E}">
        <p14:creationId xmlns:p14="http://schemas.microsoft.com/office/powerpoint/2010/main" val="2240825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 xmlns:a16="http://schemas.microsoft.com/office/drawing/2014/main" id="{7C6D2CFF-2759-423D-B6F1-809E90CDFC4A}"/>
              </a:ext>
            </a:extLst>
          </p:cNvPr>
          <p:cNvCxnSpPr>
            <a:cxnSpLocks/>
          </p:cNvCxnSpPr>
          <p:nvPr/>
        </p:nvCxnSpPr>
        <p:spPr>
          <a:xfrm flipV="1">
            <a:off x="980736" y="3660912"/>
            <a:ext cx="11211264" cy="23142"/>
          </a:xfrm>
          <a:prstGeom prst="line">
            <a:avLst/>
          </a:prstGeom>
          <a:ln w="34925" cap="flat">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 xmlns:a16="http://schemas.microsoft.com/office/drawing/2014/main" id="{BC59129A-4292-4A39-AC45-B8F97D95FC0E}"/>
              </a:ext>
            </a:extLst>
          </p:cNvPr>
          <p:cNvSpPr/>
          <p:nvPr/>
        </p:nvSpPr>
        <p:spPr>
          <a:xfrm>
            <a:off x="1340857" y="3638406"/>
            <a:ext cx="5371403" cy="45648"/>
          </a:xfrm>
          <a:prstGeom prst="rect">
            <a:avLst/>
          </a:prstGeom>
          <a:gradFill flip="none" rotWithShape="1">
            <a:gsLst>
              <a:gs pos="0">
                <a:schemeClr val="accent1">
                  <a:alpha val="80000"/>
                </a:schemeClr>
              </a:gs>
              <a:gs pos="100000">
                <a:schemeClr val="accent1">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sp>
        <p:nvSpPr>
          <p:cNvPr id="32" name="Rectangle: Rounded Corners 31">
            <a:extLst>
              <a:ext uri="{FF2B5EF4-FFF2-40B4-BE49-F238E27FC236}">
                <a16:creationId xmlns="" xmlns:a16="http://schemas.microsoft.com/office/drawing/2014/main" id="{5330F8B3-6096-4995-B4F9-B351FA76ACF4}"/>
              </a:ext>
            </a:extLst>
          </p:cNvPr>
          <p:cNvSpPr/>
          <p:nvPr/>
        </p:nvSpPr>
        <p:spPr>
          <a:xfrm>
            <a:off x="6712260" y="3393945"/>
            <a:ext cx="852121" cy="488922"/>
          </a:xfrm>
          <a:prstGeom prst="roundRect">
            <a:avLst/>
          </a:prstGeom>
          <a:solidFill>
            <a:schemeClr val="bg1"/>
          </a:solidFill>
          <a:ln>
            <a:noFill/>
          </a:ln>
          <a:effectLst>
            <a:outerShdw blurRad="889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lnSpc>
                <a:spcPct val="130000"/>
              </a:lnSpc>
            </a:pPr>
            <a:r>
              <a:rPr lang="en-US" sz="1398" dirty="0">
                <a:solidFill>
                  <a:srgbClr val="000000">
                    <a:lumMod val="50000"/>
                    <a:lumOff val="50000"/>
                  </a:srgbClr>
                </a:solidFill>
              </a:rPr>
              <a:t>14</a:t>
            </a:r>
          </a:p>
          <a:p>
            <a:pPr algn="ctr" defTabSz="285750">
              <a:lnSpc>
                <a:spcPct val="130000"/>
              </a:lnSpc>
            </a:pPr>
            <a:r>
              <a:rPr lang="en-US" sz="1198" dirty="0">
                <a:solidFill>
                  <a:srgbClr val="000000">
                    <a:lumMod val="50000"/>
                    <a:lumOff val="50000"/>
                  </a:srgbClr>
                </a:solidFill>
              </a:rPr>
              <a:t>August</a:t>
            </a:r>
          </a:p>
        </p:txBody>
      </p:sp>
      <p:sp>
        <p:nvSpPr>
          <p:cNvPr id="29" name="Oval 28">
            <a:extLst>
              <a:ext uri="{FF2B5EF4-FFF2-40B4-BE49-F238E27FC236}">
                <a16:creationId xmlns="" xmlns:a16="http://schemas.microsoft.com/office/drawing/2014/main" id="{36BD5566-A87D-4B78-B5FB-DFE4E4A353E1}"/>
              </a:ext>
            </a:extLst>
          </p:cNvPr>
          <p:cNvSpPr/>
          <p:nvPr/>
        </p:nvSpPr>
        <p:spPr>
          <a:xfrm>
            <a:off x="9099021" y="3588000"/>
            <a:ext cx="146459" cy="146457"/>
          </a:xfrm>
          <a:prstGeom prst="ellipse">
            <a:avLst/>
          </a:prstGeom>
          <a:solidFill>
            <a:schemeClr val="accent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cxnSp>
        <p:nvCxnSpPr>
          <p:cNvPr id="40" name="Straight Connector 39">
            <a:extLst>
              <a:ext uri="{FF2B5EF4-FFF2-40B4-BE49-F238E27FC236}">
                <a16:creationId xmlns="" xmlns:a16="http://schemas.microsoft.com/office/drawing/2014/main" id="{84B0BA9B-449B-49FC-BE22-C19D27D4F9F6}"/>
              </a:ext>
            </a:extLst>
          </p:cNvPr>
          <p:cNvCxnSpPr>
            <a:cxnSpLocks/>
          </p:cNvCxnSpPr>
          <p:nvPr/>
        </p:nvCxnSpPr>
        <p:spPr>
          <a:xfrm>
            <a:off x="9172251" y="3734457"/>
            <a:ext cx="0" cy="4973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 xmlns:a16="http://schemas.microsoft.com/office/drawing/2014/main" id="{CECC3F87-6B5D-4FDB-9188-982298495AF2}"/>
              </a:ext>
            </a:extLst>
          </p:cNvPr>
          <p:cNvSpPr/>
          <p:nvPr/>
        </p:nvSpPr>
        <p:spPr>
          <a:xfrm>
            <a:off x="5878209" y="3588001"/>
            <a:ext cx="146459" cy="146457"/>
          </a:xfrm>
          <a:prstGeom prst="ellipse">
            <a:avLst/>
          </a:prstGeom>
          <a:solidFill>
            <a:schemeClr val="accent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cxnSp>
        <p:nvCxnSpPr>
          <p:cNvPr id="41" name="Straight Connector 40">
            <a:extLst>
              <a:ext uri="{FF2B5EF4-FFF2-40B4-BE49-F238E27FC236}">
                <a16:creationId xmlns="" xmlns:a16="http://schemas.microsoft.com/office/drawing/2014/main" id="{ACBFE334-240F-486B-8F6B-5D7E64EA49B4}"/>
              </a:ext>
            </a:extLst>
          </p:cNvPr>
          <p:cNvCxnSpPr>
            <a:cxnSpLocks/>
          </p:cNvCxnSpPr>
          <p:nvPr/>
        </p:nvCxnSpPr>
        <p:spPr>
          <a:xfrm>
            <a:off x="5951439" y="3090613"/>
            <a:ext cx="0" cy="4973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3" name="Freeform 141">
            <a:extLst>
              <a:ext uri="{FF2B5EF4-FFF2-40B4-BE49-F238E27FC236}">
                <a16:creationId xmlns="" xmlns:a16="http://schemas.microsoft.com/office/drawing/2014/main" id="{B1822BD8-0DEE-4CB4-AE3B-2479A79035A3}"/>
              </a:ext>
            </a:extLst>
          </p:cNvPr>
          <p:cNvSpPr>
            <a:spLocks noEditPoints="1"/>
          </p:cNvSpPr>
          <p:nvPr/>
        </p:nvSpPr>
        <p:spPr bwMode="auto">
          <a:xfrm>
            <a:off x="2366010" y="3129908"/>
            <a:ext cx="281153" cy="273944"/>
          </a:xfrm>
          <a:custGeom>
            <a:avLst/>
            <a:gdLst>
              <a:gd name="T0" fmla="*/ 144 w 196"/>
              <a:gd name="T1" fmla="*/ 4 h 192"/>
              <a:gd name="T2" fmla="*/ 136 w 196"/>
              <a:gd name="T3" fmla="*/ 20 h 192"/>
              <a:gd name="T4" fmla="*/ 96 w 196"/>
              <a:gd name="T5" fmla="*/ 0 h 192"/>
              <a:gd name="T6" fmla="*/ 56 w 196"/>
              <a:gd name="T7" fmla="*/ 20 h 192"/>
              <a:gd name="T8" fmla="*/ 48 w 196"/>
              <a:gd name="T9" fmla="*/ 4 h 192"/>
              <a:gd name="T10" fmla="*/ 0 w 196"/>
              <a:gd name="T11" fmla="*/ 32 h 192"/>
              <a:gd name="T12" fmla="*/ 184 w 196"/>
              <a:gd name="T13" fmla="*/ 192 h 192"/>
              <a:gd name="T14" fmla="*/ 184 w 196"/>
              <a:gd name="T15" fmla="*/ 20 h 192"/>
              <a:gd name="T16" fmla="*/ 12 w 196"/>
              <a:gd name="T17" fmla="*/ 184 h 192"/>
              <a:gd name="T18" fmla="*/ 12 w 196"/>
              <a:gd name="T19" fmla="*/ 28 h 192"/>
              <a:gd name="T20" fmla="*/ 52 w 196"/>
              <a:gd name="T21" fmla="*/ 44 h 192"/>
              <a:gd name="T22" fmla="*/ 92 w 196"/>
              <a:gd name="T23" fmla="*/ 28 h 192"/>
              <a:gd name="T24" fmla="*/ 100 w 196"/>
              <a:gd name="T25" fmla="*/ 40 h 192"/>
              <a:gd name="T26" fmla="*/ 136 w 196"/>
              <a:gd name="T27" fmla="*/ 40 h 192"/>
              <a:gd name="T28" fmla="*/ 144 w 196"/>
              <a:gd name="T29" fmla="*/ 28 h 192"/>
              <a:gd name="T30" fmla="*/ 188 w 196"/>
              <a:gd name="T31" fmla="*/ 180 h 192"/>
              <a:gd name="T32" fmla="*/ 48 w 196"/>
              <a:gd name="T33" fmla="*/ 60 h 192"/>
              <a:gd name="T34" fmla="*/ 32 w 196"/>
              <a:gd name="T35" fmla="*/ 68 h 192"/>
              <a:gd name="T36" fmla="*/ 32 w 196"/>
              <a:gd name="T37" fmla="*/ 76 h 192"/>
              <a:gd name="T38" fmla="*/ 88 w 196"/>
              <a:gd name="T39" fmla="*/ 84 h 192"/>
              <a:gd name="T40" fmla="*/ 64 w 196"/>
              <a:gd name="T41" fmla="*/ 84 h 192"/>
              <a:gd name="T42" fmla="*/ 80 w 196"/>
              <a:gd name="T43" fmla="*/ 76 h 192"/>
              <a:gd name="T44" fmla="*/ 104 w 196"/>
              <a:gd name="T45" fmla="*/ 84 h 192"/>
              <a:gd name="T46" fmla="*/ 104 w 196"/>
              <a:gd name="T47" fmla="*/ 60 h 192"/>
              <a:gd name="T48" fmla="*/ 120 w 196"/>
              <a:gd name="T49" fmla="*/ 68 h 192"/>
              <a:gd name="T50" fmla="*/ 112 w 196"/>
              <a:gd name="T51" fmla="*/ 68 h 192"/>
              <a:gd name="T52" fmla="*/ 168 w 196"/>
              <a:gd name="T53" fmla="*/ 60 h 192"/>
              <a:gd name="T54" fmla="*/ 152 w 196"/>
              <a:gd name="T55" fmla="*/ 68 h 192"/>
              <a:gd name="T56" fmla="*/ 152 w 196"/>
              <a:gd name="T57" fmla="*/ 76 h 192"/>
              <a:gd name="T58" fmla="*/ 48 w 196"/>
              <a:gd name="T59" fmla="*/ 124 h 192"/>
              <a:gd name="T60" fmla="*/ 24 w 196"/>
              <a:gd name="T61" fmla="*/ 124 h 192"/>
              <a:gd name="T62" fmla="*/ 40 w 196"/>
              <a:gd name="T63" fmla="*/ 116 h 192"/>
              <a:gd name="T64" fmla="*/ 64 w 196"/>
              <a:gd name="T65" fmla="*/ 124 h 192"/>
              <a:gd name="T66" fmla="*/ 64 w 196"/>
              <a:gd name="T67" fmla="*/ 100 h 192"/>
              <a:gd name="T68" fmla="*/ 80 w 196"/>
              <a:gd name="T69" fmla="*/ 108 h 192"/>
              <a:gd name="T70" fmla="*/ 72 w 196"/>
              <a:gd name="T71" fmla="*/ 108 h 192"/>
              <a:gd name="T72" fmla="*/ 128 w 196"/>
              <a:gd name="T73" fmla="*/ 100 h 192"/>
              <a:gd name="T74" fmla="*/ 112 w 196"/>
              <a:gd name="T75" fmla="*/ 108 h 192"/>
              <a:gd name="T76" fmla="*/ 112 w 196"/>
              <a:gd name="T77" fmla="*/ 116 h 192"/>
              <a:gd name="T78" fmla="*/ 168 w 196"/>
              <a:gd name="T79" fmla="*/ 124 h 192"/>
              <a:gd name="T80" fmla="*/ 144 w 196"/>
              <a:gd name="T81" fmla="*/ 124 h 192"/>
              <a:gd name="T82" fmla="*/ 160 w 196"/>
              <a:gd name="T83" fmla="*/ 116 h 192"/>
              <a:gd name="T84" fmla="*/ 24 w 196"/>
              <a:gd name="T85" fmla="*/ 164 h 192"/>
              <a:gd name="T86" fmla="*/ 24 w 196"/>
              <a:gd name="T87" fmla="*/ 140 h 192"/>
              <a:gd name="T88" fmla="*/ 40 w 196"/>
              <a:gd name="T89" fmla="*/ 148 h 192"/>
              <a:gd name="T90" fmla="*/ 32 w 196"/>
              <a:gd name="T91" fmla="*/ 148 h 192"/>
              <a:gd name="T92" fmla="*/ 88 w 196"/>
              <a:gd name="T93" fmla="*/ 140 h 192"/>
              <a:gd name="T94" fmla="*/ 72 w 196"/>
              <a:gd name="T95" fmla="*/ 148 h 192"/>
              <a:gd name="T96" fmla="*/ 72 w 196"/>
              <a:gd name="T97" fmla="*/ 156 h 192"/>
              <a:gd name="T98" fmla="*/ 128 w 196"/>
              <a:gd name="T99" fmla="*/ 164 h 192"/>
              <a:gd name="T100" fmla="*/ 104 w 196"/>
              <a:gd name="T101" fmla="*/ 164 h 192"/>
              <a:gd name="T102" fmla="*/ 120 w 196"/>
              <a:gd name="T103" fmla="*/ 156 h 192"/>
              <a:gd name="T104" fmla="*/ 144 w 196"/>
              <a:gd name="T105" fmla="*/ 164 h 192"/>
              <a:gd name="T106" fmla="*/ 144 w 196"/>
              <a:gd name="T107" fmla="*/ 140 h 192"/>
              <a:gd name="T108" fmla="*/ 160 w 196"/>
              <a:gd name="T109" fmla="*/ 148 h 192"/>
              <a:gd name="T110" fmla="*/ 152 w 196"/>
              <a:gd name="T111" fmla="*/ 1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 h="192">
                <a:moveTo>
                  <a:pt x="184" y="20"/>
                </a:moveTo>
                <a:cubicBezTo>
                  <a:pt x="144" y="20"/>
                  <a:pt x="144" y="20"/>
                  <a:pt x="144" y="20"/>
                </a:cubicBezTo>
                <a:cubicBezTo>
                  <a:pt x="144" y="4"/>
                  <a:pt x="144" y="4"/>
                  <a:pt x="144" y="4"/>
                </a:cubicBezTo>
                <a:cubicBezTo>
                  <a:pt x="144" y="2"/>
                  <a:pt x="142" y="0"/>
                  <a:pt x="140" y="0"/>
                </a:cubicBezTo>
                <a:cubicBezTo>
                  <a:pt x="138" y="0"/>
                  <a:pt x="136" y="2"/>
                  <a:pt x="136" y="4"/>
                </a:cubicBezTo>
                <a:cubicBezTo>
                  <a:pt x="136" y="20"/>
                  <a:pt x="136" y="20"/>
                  <a:pt x="136" y="20"/>
                </a:cubicBezTo>
                <a:cubicBezTo>
                  <a:pt x="100" y="20"/>
                  <a:pt x="100" y="20"/>
                  <a:pt x="100" y="20"/>
                </a:cubicBezTo>
                <a:cubicBezTo>
                  <a:pt x="100" y="4"/>
                  <a:pt x="100" y="4"/>
                  <a:pt x="100" y="4"/>
                </a:cubicBezTo>
                <a:cubicBezTo>
                  <a:pt x="100" y="2"/>
                  <a:pt x="98" y="0"/>
                  <a:pt x="96" y="0"/>
                </a:cubicBezTo>
                <a:cubicBezTo>
                  <a:pt x="94" y="0"/>
                  <a:pt x="92" y="2"/>
                  <a:pt x="92" y="4"/>
                </a:cubicBezTo>
                <a:cubicBezTo>
                  <a:pt x="92" y="20"/>
                  <a:pt x="92" y="20"/>
                  <a:pt x="92" y="20"/>
                </a:cubicBezTo>
                <a:cubicBezTo>
                  <a:pt x="56" y="20"/>
                  <a:pt x="56" y="20"/>
                  <a:pt x="56" y="20"/>
                </a:cubicBezTo>
                <a:cubicBezTo>
                  <a:pt x="56" y="4"/>
                  <a:pt x="56" y="4"/>
                  <a:pt x="56" y="4"/>
                </a:cubicBezTo>
                <a:cubicBezTo>
                  <a:pt x="56" y="2"/>
                  <a:pt x="54" y="0"/>
                  <a:pt x="52" y="0"/>
                </a:cubicBezTo>
                <a:cubicBezTo>
                  <a:pt x="50" y="0"/>
                  <a:pt x="48" y="2"/>
                  <a:pt x="48" y="4"/>
                </a:cubicBezTo>
                <a:cubicBezTo>
                  <a:pt x="48" y="20"/>
                  <a:pt x="48" y="20"/>
                  <a:pt x="48" y="20"/>
                </a:cubicBezTo>
                <a:cubicBezTo>
                  <a:pt x="12" y="20"/>
                  <a:pt x="12" y="20"/>
                  <a:pt x="12" y="20"/>
                </a:cubicBezTo>
                <a:cubicBezTo>
                  <a:pt x="5" y="20"/>
                  <a:pt x="0" y="25"/>
                  <a:pt x="0" y="32"/>
                </a:cubicBezTo>
                <a:cubicBezTo>
                  <a:pt x="0" y="180"/>
                  <a:pt x="0" y="180"/>
                  <a:pt x="0" y="180"/>
                </a:cubicBezTo>
                <a:cubicBezTo>
                  <a:pt x="0" y="187"/>
                  <a:pt x="5" y="192"/>
                  <a:pt x="12" y="192"/>
                </a:cubicBezTo>
                <a:cubicBezTo>
                  <a:pt x="184" y="192"/>
                  <a:pt x="184" y="192"/>
                  <a:pt x="184" y="192"/>
                </a:cubicBezTo>
                <a:cubicBezTo>
                  <a:pt x="191" y="192"/>
                  <a:pt x="196" y="187"/>
                  <a:pt x="196" y="180"/>
                </a:cubicBezTo>
                <a:cubicBezTo>
                  <a:pt x="196" y="32"/>
                  <a:pt x="196" y="32"/>
                  <a:pt x="196" y="32"/>
                </a:cubicBezTo>
                <a:cubicBezTo>
                  <a:pt x="196" y="25"/>
                  <a:pt x="191" y="20"/>
                  <a:pt x="184" y="20"/>
                </a:cubicBezTo>
                <a:close/>
                <a:moveTo>
                  <a:pt x="188" y="180"/>
                </a:moveTo>
                <a:cubicBezTo>
                  <a:pt x="188" y="182"/>
                  <a:pt x="186" y="184"/>
                  <a:pt x="184" y="184"/>
                </a:cubicBezTo>
                <a:cubicBezTo>
                  <a:pt x="12" y="184"/>
                  <a:pt x="12" y="184"/>
                  <a:pt x="12" y="184"/>
                </a:cubicBezTo>
                <a:cubicBezTo>
                  <a:pt x="10" y="184"/>
                  <a:pt x="8" y="182"/>
                  <a:pt x="8" y="180"/>
                </a:cubicBezTo>
                <a:cubicBezTo>
                  <a:pt x="8" y="32"/>
                  <a:pt x="8" y="32"/>
                  <a:pt x="8" y="32"/>
                </a:cubicBezTo>
                <a:cubicBezTo>
                  <a:pt x="8" y="30"/>
                  <a:pt x="10" y="28"/>
                  <a:pt x="12" y="28"/>
                </a:cubicBezTo>
                <a:cubicBezTo>
                  <a:pt x="48" y="28"/>
                  <a:pt x="48" y="28"/>
                  <a:pt x="48" y="28"/>
                </a:cubicBezTo>
                <a:cubicBezTo>
                  <a:pt x="48" y="40"/>
                  <a:pt x="48" y="40"/>
                  <a:pt x="48" y="40"/>
                </a:cubicBezTo>
                <a:cubicBezTo>
                  <a:pt x="48" y="42"/>
                  <a:pt x="50" y="44"/>
                  <a:pt x="52" y="44"/>
                </a:cubicBezTo>
                <a:cubicBezTo>
                  <a:pt x="54" y="44"/>
                  <a:pt x="56" y="42"/>
                  <a:pt x="56" y="40"/>
                </a:cubicBezTo>
                <a:cubicBezTo>
                  <a:pt x="56" y="28"/>
                  <a:pt x="56" y="28"/>
                  <a:pt x="56" y="28"/>
                </a:cubicBezTo>
                <a:cubicBezTo>
                  <a:pt x="92" y="28"/>
                  <a:pt x="92" y="28"/>
                  <a:pt x="92" y="28"/>
                </a:cubicBezTo>
                <a:cubicBezTo>
                  <a:pt x="92" y="40"/>
                  <a:pt x="92" y="40"/>
                  <a:pt x="92" y="40"/>
                </a:cubicBezTo>
                <a:cubicBezTo>
                  <a:pt x="92" y="42"/>
                  <a:pt x="94" y="44"/>
                  <a:pt x="96" y="44"/>
                </a:cubicBezTo>
                <a:cubicBezTo>
                  <a:pt x="98" y="44"/>
                  <a:pt x="100" y="42"/>
                  <a:pt x="100" y="40"/>
                </a:cubicBezTo>
                <a:cubicBezTo>
                  <a:pt x="100" y="28"/>
                  <a:pt x="100" y="28"/>
                  <a:pt x="100" y="28"/>
                </a:cubicBezTo>
                <a:cubicBezTo>
                  <a:pt x="136" y="28"/>
                  <a:pt x="136" y="28"/>
                  <a:pt x="136" y="28"/>
                </a:cubicBezTo>
                <a:cubicBezTo>
                  <a:pt x="136" y="40"/>
                  <a:pt x="136" y="40"/>
                  <a:pt x="136" y="40"/>
                </a:cubicBezTo>
                <a:cubicBezTo>
                  <a:pt x="136" y="42"/>
                  <a:pt x="138" y="44"/>
                  <a:pt x="140" y="44"/>
                </a:cubicBezTo>
                <a:cubicBezTo>
                  <a:pt x="142" y="44"/>
                  <a:pt x="144" y="42"/>
                  <a:pt x="144" y="40"/>
                </a:cubicBezTo>
                <a:cubicBezTo>
                  <a:pt x="144" y="28"/>
                  <a:pt x="144" y="28"/>
                  <a:pt x="144" y="28"/>
                </a:cubicBezTo>
                <a:cubicBezTo>
                  <a:pt x="184" y="28"/>
                  <a:pt x="184" y="28"/>
                  <a:pt x="184" y="28"/>
                </a:cubicBezTo>
                <a:cubicBezTo>
                  <a:pt x="186" y="28"/>
                  <a:pt x="188" y="30"/>
                  <a:pt x="188" y="32"/>
                </a:cubicBezTo>
                <a:lnTo>
                  <a:pt x="188" y="180"/>
                </a:lnTo>
                <a:close/>
                <a:moveTo>
                  <a:pt x="24" y="84"/>
                </a:moveTo>
                <a:cubicBezTo>
                  <a:pt x="48" y="84"/>
                  <a:pt x="48" y="84"/>
                  <a:pt x="48" y="84"/>
                </a:cubicBezTo>
                <a:cubicBezTo>
                  <a:pt x="48" y="60"/>
                  <a:pt x="48" y="60"/>
                  <a:pt x="48" y="60"/>
                </a:cubicBezTo>
                <a:cubicBezTo>
                  <a:pt x="24" y="60"/>
                  <a:pt x="24" y="60"/>
                  <a:pt x="24" y="60"/>
                </a:cubicBezTo>
                <a:lnTo>
                  <a:pt x="24" y="84"/>
                </a:lnTo>
                <a:close/>
                <a:moveTo>
                  <a:pt x="32" y="68"/>
                </a:moveTo>
                <a:cubicBezTo>
                  <a:pt x="40" y="68"/>
                  <a:pt x="40" y="68"/>
                  <a:pt x="40" y="68"/>
                </a:cubicBezTo>
                <a:cubicBezTo>
                  <a:pt x="40" y="76"/>
                  <a:pt x="40" y="76"/>
                  <a:pt x="40" y="76"/>
                </a:cubicBezTo>
                <a:cubicBezTo>
                  <a:pt x="32" y="76"/>
                  <a:pt x="32" y="76"/>
                  <a:pt x="32" y="76"/>
                </a:cubicBezTo>
                <a:lnTo>
                  <a:pt x="32" y="68"/>
                </a:lnTo>
                <a:close/>
                <a:moveTo>
                  <a:pt x="64" y="84"/>
                </a:moveTo>
                <a:cubicBezTo>
                  <a:pt x="88" y="84"/>
                  <a:pt x="88" y="84"/>
                  <a:pt x="88" y="84"/>
                </a:cubicBezTo>
                <a:cubicBezTo>
                  <a:pt x="88" y="60"/>
                  <a:pt x="88" y="60"/>
                  <a:pt x="88" y="60"/>
                </a:cubicBezTo>
                <a:cubicBezTo>
                  <a:pt x="64" y="60"/>
                  <a:pt x="64" y="60"/>
                  <a:pt x="64" y="60"/>
                </a:cubicBezTo>
                <a:lnTo>
                  <a:pt x="64" y="84"/>
                </a:lnTo>
                <a:close/>
                <a:moveTo>
                  <a:pt x="72" y="68"/>
                </a:moveTo>
                <a:cubicBezTo>
                  <a:pt x="80" y="68"/>
                  <a:pt x="80" y="68"/>
                  <a:pt x="80" y="68"/>
                </a:cubicBezTo>
                <a:cubicBezTo>
                  <a:pt x="80" y="76"/>
                  <a:pt x="80" y="76"/>
                  <a:pt x="80" y="76"/>
                </a:cubicBezTo>
                <a:cubicBezTo>
                  <a:pt x="72" y="76"/>
                  <a:pt x="72" y="76"/>
                  <a:pt x="72" y="76"/>
                </a:cubicBezTo>
                <a:lnTo>
                  <a:pt x="72" y="68"/>
                </a:lnTo>
                <a:close/>
                <a:moveTo>
                  <a:pt x="104" y="84"/>
                </a:moveTo>
                <a:cubicBezTo>
                  <a:pt x="128" y="84"/>
                  <a:pt x="128" y="84"/>
                  <a:pt x="128" y="84"/>
                </a:cubicBezTo>
                <a:cubicBezTo>
                  <a:pt x="128" y="60"/>
                  <a:pt x="128" y="60"/>
                  <a:pt x="128" y="60"/>
                </a:cubicBezTo>
                <a:cubicBezTo>
                  <a:pt x="104" y="60"/>
                  <a:pt x="104" y="60"/>
                  <a:pt x="104" y="60"/>
                </a:cubicBezTo>
                <a:lnTo>
                  <a:pt x="104" y="84"/>
                </a:lnTo>
                <a:close/>
                <a:moveTo>
                  <a:pt x="112" y="68"/>
                </a:moveTo>
                <a:cubicBezTo>
                  <a:pt x="120" y="68"/>
                  <a:pt x="120" y="68"/>
                  <a:pt x="120" y="68"/>
                </a:cubicBezTo>
                <a:cubicBezTo>
                  <a:pt x="120" y="76"/>
                  <a:pt x="120" y="76"/>
                  <a:pt x="120" y="76"/>
                </a:cubicBezTo>
                <a:cubicBezTo>
                  <a:pt x="112" y="76"/>
                  <a:pt x="112" y="76"/>
                  <a:pt x="112" y="76"/>
                </a:cubicBezTo>
                <a:lnTo>
                  <a:pt x="112" y="68"/>
                </a:lnTo>
                <a:close/>
                <a:moveTo>
                  <a:pt x="144" y="84"/>
                </a:moveTo>
                <a:cubicBezTo>
                  <a:pt x="168" y="84"/>
                  <a:pt x="168" y="84"/>
                  <a:pt x="168" y="84"/>
                </a:cubicBezTo>
                <a:cubicBezTo>
                  <a:pt x="168" y="60"/>
                  <a:pt x="168" y="60"/>
                  <a:pt x="168" y="60"/>
                </a:cubicBezTo>
                <a:cubicBezTo>
                  <a:pt x="144" y="60"/>
                  <a:pt x="144" y="60"/>
                  <a:pt x="144" y="60"/>
                </a:cubicBezTo>
                <a:lnTo>
                  <a:pt x="144" y="84"/>
                </a:lnTo>
                <a:close/>
                <a:moveTo>
                  <a:pt x="152" y="68"/>
                </a:moveTo>
                <a:cubicBezTo>
                  <a:pt x="160" y="68"/>
                  <a:pt x="160" y="68"/>
                  <a:pt x="160" y="68"/>
                </a:cubicBezTo>
                <a:cubicBezTo>
                  <a:pt x="160" y="76"/>
                  <a:pt x="160" y="76"/>
                  <a:pt x="160" y="76"/>
                </a:cubicBezTo>
                <a:cubicBezTo>
                  <a:pt x="152" y="76"/>
                  <a:pt x="152" y="76"/>
                  <a:pt x="152" y="76"/>
                </a:cubicBezTo>
                <a:lnTo>
                  <a:pt x="152" y="68"/>
                </a:lnTo>
                <a:close/>
                <a:moveTo>
                  <a:pt x="24" y="124"/>
                </a:moveTo>
                <a:cubicBezTo>
                  <a:pt x="48" y="124"/>
                  <a:pt x="48" y="124"/>
                  <a:pt x="48" y="124"/>
                </a:cubicBezTo>
                <a:cubicBezTo>
                  <a:pt x="48" y="100"/>
                  <a:pt x="48" y="100"/>
                  <a:pt x="48" y="100"/>
                </a:cubicBezTo>
                <a:cubicBezTo>
                  <a:pt x="24" y="100"/>
                  <a:pt x="24" y="100"/>
                  <a:pt x="24" y="100"/>
                </a:cubicBezTo>
                <a:lnTo>
                  <a:pt x="24" y="124"/>
                </a:lnTo>
                <a:close/>
                <a:moveTo>
                  <a:pt x="32" y="108"/>
                </a:moveTo>
                <a:cubicBezTo>
                  <a:pt x="40" y="108"/>
                  <a:pt x="40" y="108"/>
                  <a:pt x="40" y="108"/>
                </a:cubicBezTo>
                <a:cubicBezTo>
                  <a:pt x="40" y="116"/>
                  <a:pt x="40" y="116"/>
                  <a:pt x="40" y="116"/>
                </a:cubicBezTo>
                <a:cubicBezTo>
                  <a:pt x="32" y="116"/>
                  <a:pt x="32" y="116"/>
                  <a:pt x="32" y="116"/>
                </a:cubicBezTo>
                <a:lnTo>
                  <a:pt x="32" y="108"/>
                </a:lnTo>
                <a:close/>
                <a:moveTo>
                  <a:pt x="64" y="124"/>
                </a:moveTo>
                <a:cubicBezTo>
                  <a:pt x="88" y="124"/>
                  <a:pt x="88" y="124"/>
                  <a:pt x="88" y="124"/>
                </a:cubicBezTo>
                <a:cubicBezTo>
                  <a:pt x="88" y="100"/>
                  <a:pt x="88" y="100"/>
                  <a:pt x="88" y="100"/>
                </a:cubicBezTo>
                <a:cubicBezTo>
                  <a:pt x="64" y="100"/>
                  <a:pt x="64" y="100"/>
                  <a:pt x="64" y="100"/>
                </a:cubicBezTo>
                <a:lnTo>
                  <a:pt x="64" y="124"/>
                </a:lnTo>
                <a:close/>
                <a:moveTo>
                  <a:pt x="72" y="108"/>
                </a:moveTo>
                <a:cubicBezTo>
                  <a:pt x="80" y="108"/>
                  <a:pt x="80" y="108"/>
                  <a:pt x="80" y="108"/>
                </a:cubicBezTo>
                <a:cubicBezTo>
                  <a:pt x="80" y="116"/>
                  <a:pt x="80" y="116"/>
                  <a:pt x="80" y="116"/>
                </a:cubicBezTo>
                <a:cubicBezTo>
                  <a:pt x="72" y="116"/>
                  <a:pt x="72" y="116"/>
                  <a:pt x="72" y="116"/>
                </a:cubicBezTo>
                <a:lnTo>
                  <a:pt x="72" y="108"/>
                </a:lnTo>
                <a:close/>
                <a:moveTo>
                  <a:pt x="104" y="124"/>
                </a:moveTo>
                <a:cubicBezTo>
                  <a:pt x="128" y="124"/>
                  <a:pt x="128" y="124"/>
                  <a:pt x="128" y="124"/>
                </a:cubicBezTo>
                <a:cubicBezTo>
                  <a:pt x="128" y="100"/>
                  <a:pt x="128" y="100"/>
                  <a:pt x="128" y="100"/>
                </a:cubicBezTo>
                <a:cubicBezTo>
                  <a:pt x="104" y="100"/>
                  <a:pt x="104" y="100"/>
                  <a:pt x="104" y="100"/>
                </a:cubicBezTo>
                <a:lnTo>
                  <a:pt x="104" y="124"/>
                </a:lnTo>
                <a:close/>
                <a:moveTo>
                  <a:pt x="112" y="108"/>
                </a:moveTo>
                <a:cubicBezTo>
                  <a:pt x="120" y="108"/>
                  <a:pt x="120" y="108"/>
                  <a:pt x="120" y="108"/>
                </a:cubicBezTo>
                <a:cubicBezTo>
                  <a:pt x="120" y="116"/>
                  <a:pt x="120" y="116"/>
                  <a:pt x="120" y="116"/>
                </a:cubicBezTo>
                <a:cubicBezTo>
                  <a:pt x="112" y="116"/>
                  <a:pt x="112" y="116"/>
                  <a:pt x="112" y="116"/>
                </a:cubicBezTo>
                <a:lnTo>
                  <a:pt x="112" y="108"/>
                </a:lnTo>
                <a:close/>
                <a:moveTo>
                  <a:pt x="144" y="124"/>
                </a:moveTo>
                <a:cubicBezTo>
                  <a:pt x="168" y="124"/>
                  <a:pt x="168" y="124"/>
                  <a:pt x="168" y="124"/>
                </a:cubicBezTo>
                <a:cubicBezTo>
                  <a:pt x="168" y="100"/>
                  <a:pt x="168" y="100"/>
                  <a:pt x="168" y="100"/>
                </a:cubicBezTo>
                <a:cubicBezTo>
                  <a:pt x="144" y="100"/>
                  <a:pt x="144" y="100"/>
                  <a:pt x="144" y="100"/>
                </a:cubicBezTo>
                <a:lnTo>
                  <a:pt x="144" y="124"/>
                </a:lnTo>
                <a:close/>
                <a:moveTo>
                  <a:pt x="152" y="108"/>
                </a:moveTo>
                <a:cubicBezTo>
                  <a:pt x="160" y="108"/>
                  <a:pt x="160" y="108"/>
                  <a:pt x="160" y="108"/>
                </a:cubicBezTo>
                <a:cubicBezTo>
                  <a:pt x="160" y="116"/>
                  <a:pt x="160" y="116"/>
                  <a:pt x="160" y="116"/>
                </a:cubicBezTo>
                <a:cubicBezTo>
                  <a:pt x="152" y="116"/>
                  <a:pt x="152" y="116"/>
                  <a:pt x="152" y="116"/>
                </a:cubicBezTo>
                <a:lnTo>
                  <a:pt x="152" y="108"/>
                </a:lnTo>
                <a:close/>
                <a:moveTo>
                  <a:pt x="24" y="164"/>
                </a:moveTo>
                <a:cubicBezTo>
                  <a:pt x="48" y="164"/>
                  <a:pt x="48" y="164"/>
                  <a:pt x="48" y="164"/>
                </a:cubicBezTo>
                <a:cubicBezTo>
                  <a:pt x="48" y="140"/>
                  <a:pt x="48" y="140"/>
                  <a:pt x="48" y="140"/>
                </a:cubicBezTo>
                <a:cubicBezTo>
                  <a:pt x="24" y="140"/>
                  <a:pt x="24" y="140"/>
                  <a:pt x="24" y="140"/>
                </a:cubicBezTo>
                <a:lnTo>
                  <a:pt x="24" y="164"/>
                </a:lnTo>
                <a:close/>
                <a:moveTo>
                  <a:pt x="32" y="148"/>
                </a:moveTo>
                <a:cubicBezTo>
                  <a:pt x="40" y="148"/>
                  <a:pt x="40" y="148"/>
                  <a:pt x="40" y="148"/>
                </a:cubicBezTo>
                <a:cubicBezTo>
                  <a:pt x="40" y="156"/>
                  <a:pt x="40" y="156"/>
                  <a:pt x="40" y="156"/>
                </a:cubicBezTo>
                <a:cubicBezTo>
                  <a:pt x="32" y="156"/>
                  <a:pt x="32" y="156"/>
                  <a:pt x="32" y="156"/>
                </a:cubicBezTo>
                <a:lnTo>
                  <a:pt x="32" y="148"/>
                </a:lnTo>
                <a:close/>
                <a:moveTo>
                  <a:pt x="64" y="164"/>
                </a:moveTo>
                <a:cubicBezTo>
                  <a:pt x="88" y="164"/>
                  <a:pt x="88" y="164"/>
                  <a:pt x="88" y="164"/>
                </a:cubicBezTo>
                <a:cubicBezTo>
                  <a:pt x="88" y="140"/>
                  <a:pt x="88" y="140"/>
                  <a:pt x="88" y="140"/>
                </a:cubicBezTo>
                <a:cubicBezTo>
                  <a:pt x="64" y="140"/>
                  <a:pt x="64" y="140"/>
                  <a:pt x="64" y="140"/>
                </a:cubicBezTo>
                <a:lnTo>
                  <a:pt x="64" y="164"/>
                </a:lnTo>
                <a:close/>
                <a:moveTo>
                  <a:pt x="72" y="148"/>
                </a:moveTo>
                <a:cubicBezTo>
                  <a:pt x="80" y="148"/>
                  <a:pt x="80" y="148"/>
                  <a:pt x="80" y="148"/>
                </a:cubicBezTo>
                <a:cubicBezTo>
                  <a:pt x="80" y="156"/>
                  <a:pt x="80" y="156"/>
                  <a:pt x="80" y="156"/>
                </a:cubicBezTo>
                <a:cubicBezTo>
                  <a:pt x="72" y="156"/>
                  <a:pt x="72" y="156"/>
                  <a:pt x="72" y="156"/>
                </a:cubicBezTo>
                <a:lnTo>
                  <a:pt x="72" y="148"/>
                </a:lnTo>
                <a:close/>
                <a:moveTo>
                  <a:pt x="104" y="164"/>
                </a:moveTo>
                <a:cubicBezTo>
                  <a:pt x="128" y="164"/>
                  <a:pt x="128" y="164"/>
                  <a:pt x="128" y="164"/>
                </a:cubicBezTo>
                <a:cubicBezTo>
                  <a:pt x="128" y="140"/>
                  <a:pt x="128" y="140"/>
                  <a:pt x="128" y="140"/>
                </a:cubicBezTo>
                <a:cubicBezTo>
                  <a:pt x="104" y="140"/>
                  <a:pt x="104" y="140"/>
                  <a:pt x="104" y="140"/>
                </a:cubicBezTo>
                <a:lnTo>
                  <a:pt x="104" y="164"/>
                </a:lnTo>
                <a:close/>
                <a:moveTo>
                  <a:pt x="112" y="148"/>
                </a:moveTo>
                <a:cubicBezTo>
                  <a:pt x="120" y="148"/>
                  <a:pt x="120" y="148"/>
                  <a:pt x="120" y="148"/>
                </a:cubicBezTo>
                <a:cubicBezTo>
                  <a:pt x="120" y="156"/>
                  <a:pt x="120" y="156"/>
                  <a:pt x="120" y="156"/>
                </a:cubicBezTo>
                <a:cubicBezTo>
                  <a:pt x="112" y="156"/>
                  <a:pt x="112" y="156"/>
                  <a:pt x="112" y="156"/>
                </a:cubicBezTo>
                <a:lnTo>
                  <a:pt x="112" y="148"/>
                </a:lnTo>
                <a:close/>
                <a:moveTo>
                  <a:pt x="144" y="164"/>
                </a:moveTo>
                <a:cubicBezTo>
                  <a:pt x="168" y="164"/>
                  <a:pt x="168" y="164"/>
                  <a:pt x="168" y="164"/>
                </a:cubicBezTo>
                <a:cubicBezTo>
                  <a:pt x="168" y="140"/>
                  <a:pt x="168" y="140"/>
                  <a:pt x="168" y="140"/>
                </a:cubicBezTo>
                <a:cubicBezTo>
                  <a:pt x="144" y="140"/>
                  <a:pt x="144" y="140"/>
                  <a:pt x="144" y="140"/>
                </a:cubicBezTo>
                <a:lnTo>
                  <a:pt x="144" y="164"/>
                </a:lnTo>
                <a:close/>
                <a:moveTo>
                  <a:pt x="152" y="148"/>
                </a:moveTo>
                <a:cubicBezTo>
                  <a:pt x="160" y="148"/>
                  <a:pt x="160" y="148"/>
                  <a:pt x="160" y="148"/>
                </a:cubicBezTo>
                <a:cubicBezTo>
                  <a:pt x="160" y="156"/>
                  <a:pt x="160" y="156"/>
                  <a:pt x="160" y="156"/>
                </a:cubicBezTo>
                <a:cubicBezTo>
                  <a:pt x="152" y="156"/>
                  <a:pt x="152" y="156"/>
                  <a:pt x="152" y="156"/>
                </a:cubicBezTo>
                <a:lnTo>
                  <a:pt x="152" y="148"/>
                </a:lnTo>
                <a:close/>
              </a:path>
            </a:pathLst>
          </a:custGeom>
          <a:solidFill>
            <a:schemeClr val="tx1">
              <a:lumMod val="85000"/>
              <a:lumOff val="15000"/>
            </a:schemeClr>
          </a:solidFill>
          <a:ln>
            <a:noFill/>
          </a:ln>
        </p:spPr>
        <p:txBody>
          <a:bodyPr vert="horz" wrap="square" lIns="91299" tIns="45649" rIns="91299" bIns="45649" numCol="1" anchor="t" anchorCtr="0" compatLnSpc="1">
            <a:prstTxWarp prst="textNoShape">
              <a:avLst/>
            </a:prstTxWarp>
          </a:bodyPr>
          <a:lstStyle/>
          <a:p>
            <a:pPr defTabSz="285750"/>
            <a:endParaRPr lang="en-US" sz="1798">
              <a:solidFill>
                <a:srgbClr val="000000"/>
              </a:solidFill>
            </a:endParaRPr>
          </a:p>
        </p:txBody>
      </p:sp>
      <p:sp>
        <p:nvSpPr>
          <p:cNvPr id="54" name="TextBox 53">
            <a:extLst>
              <a:ext uri="{FF2B5EF4-FFF2-40B4-BE49-F238E27FC236}">
                <a16:creationId xmlns="" xmlns:a16="http://schemas.microsoft.com/office/drawing/2014/main" id="{F9AA2081-5798-430C-BECC-18600F2106A0}"/>
              </a:ext>
            </a:extLst>
          </p:cNvPr>
          <p:cNvSpPr txBox="1"/>
          <p:nvPr/>
        </p:nvSpPr>
        <p:spPr>
          <a:xfrm>
            <a:off x="2664869" y="3067464"/>
            <a:ext cx="1163740" cy="368049"/>
          </a:xfrm>
          <a:prstGeom prst="rect">
            <a:avLst/>
          </a:prstGeom>
          <a:noFill/>
        </p:spPr>
        <p:txBody>
          <a:bodyPr wrap="square" rtlCol="0">
            <a:spAutoFit/>
          </a:bodyPr>
          <a:lstStyle/>
          <a:p>
            <a:pPr defTabSz="285750">
              <a:lnSpc>
                <a:spcPct val="120000"/>
              </a:lnSpc>
            </a:pPr>
            <a:r>
              <a:rPr lang="en-US" sz="1600" b="1" dirty="0">
                <a:solidFill>
                  <a:schemeClr val="tx1">
                    <a:lumMod val="75000"/>
                    <a:lumOff val="25000"/>
                  </a:schemeClr>
                </a:solidFill>
              </a:rPr>
              <a:t>01 </a:t>
            </a:r>
            <a:r>
              <a:rPr lang="en-US" altLang="zh-CN" sz="1600" b="1" dirty="0">
                <a:solidFill>
                  <a:schemeClr val="tx1">
                    <a:lumMod val="75000"/>
                    <a:lumOff val="25000"/>
                  </a:schemeClr>
                </a:solidFill>
              </a:rPr>
              <a:t>August</a:t>
            </a:r>
            <a:endParaRPr lang="en-US" sz="1600" b="1" dirty="0">
              <a:solidFill>
                <a:schemeClr val="tx1">
                  <a:lumMod val="75000"/>
                  <a:lumOff val="25000"/>
                </a:schemeClr>
              </a:solidFill>
            </a:endParaRPr>
          </a:p>
        </p:txBody>
      </p:sp>
      <p:sp>
        <p:nvSpPr>
          <p:cNvPr id="59" name="TextBox 58">
            <a:extLst>
              <a:ext uri="{FF2B5EF4-FFF2-40B4-BE49-F238E27FC236}">
                <a16:creationId xmlns="" xmlns:a16="http://schemas.microsoft.com/office/drawing/2014/main" id="{9C2D48DA-98F9-4C88-AF04-67C51725662F}"/>
              </a:ext>
            </a:extLst>
          </p:cNvPr>
          <p:cNvSpPr txBox="1"/>
          <p:nvPr/>
        </p:nvSpPr>
        <p:spPr>
          <a:xfrm>
            <a:off x="5961733" y="3913880"/>
            <a:ext cx="1163740" cy="368049"/>
          </a:xfrm>
          <a:prstGeom prst="rect">
            <a:avLst/>
          </a:prstGeom>
          <a:noFill/>
        </p:spPr>
        <p:txBody>
          <a:bodyPr wrap="square" rtlCol="0">
            <a:spAutoFit/>
          </a:bodyPr>
          <a:lstStyle>
            <a:defPPr>
              <a:defRPr lang="zh-CN"/>
            </a:defPPr>
            <a:lvl1pPr defTabSz="285750">
              <a:lnSpc>
                <a:spcPct val="120000"/>
              </a:lnSpc>
              <a:defRPr sz="1200" b="1">
                <a:solidFill>
                  <a:schemeClr val="tx1">
                    <a:lumMod val="75000"/>
                    <a:lumOff val="25000"/>
                  </a:schemeClr>
                </a:solidFill>
              </a:defRPr>
            </a:lvl1pPr>
          </a:lstStyle>
          <a:p>
            <a:r>
              <a:rPr lang="en-US" sz="1600" dirty="0"/>
              <a:t>13 August</a:t>
            </a:r>
          </a:p>
        </p:txBody>
      </p:sp>
      <p:sp>
        <p:nvSpPr>
          <p:cNvPr id="61" name="Freeform 141">
            <a:extLst>
              <a:ext uri="{FF2B5EF4-FFF2-40B4-BE49-F238E27FC236}">
                <a16:creationId xmlns="" xmlns:a16="http://schemas.microsoft.com/office/drawing/2014/main" id="{D64D846D-5632-4832-A415-7EEF823057DB}"/>
              </a:ext>
            </a:extLst>
          </p:cNvPr>
          <p:cNvSpPr>
            <a:spLocks noEditPoints="1"/>
          </p:cNvSpPr>
          <p:nvPr/>
        </p:nvSpPr>
        <p:spPr bwMode="auto">
          <a:xfrm>
            <a:off x="8851843" y="3157142"/>
            <a:ext cx="281153" cy="273944"/>
          </a:xfrm>
          <a:custGeom>
            <a:avLst/>
            <a:gdLst>
              <a:gd name="T0" fmla="*/ 144 w 196"/>
              <a:gd name="T1" fmla="*/ 4 h 192"/>
              <a:gd name="T2" fmla="*/ 136 w 196"/>
              <a:gd name="T3" fmla="*/ 20 h 192"/>
              <a:gd name="T4" fmla="*/ 96 w 196"/>
              <a:gd name="T5" fmla="*/ 0 h 192"/>
              <a:gd name="T6" fmla="*/ 56 w 196"/>
              <a:gd name="T7" fmla="*/ 20 h 192"/>
              <a:gd name="T8" fmla="*/ 48 w 196"/>
              <a:gd name="T9" fmla="*/ 4 h 192"/>
              <a:gd name="T10" fmla="*/ 0 w 196"/>
              <a:gd name="T11" fmla="*/ 32 h 192"/>
              <a:gd name="T12" fmla="*/ 184 w 196"/>
              <a:gd name="T13" fmla="*/ 192 h 192"/>
              <a:gd name="T14" fmla="*/ 184 w 196"/>
              <a:gd name="T15" fmla="*/ 20 h 192"/>
              <a:gd name="T16" fmla="*/ 12 w 196"/>
              <a:gd name="T17" fmla="*/ 184 h 192"/>
              <a:gd name="T18" fmla="*/ 12 w 196"/>
              <a:gd name="T19" fmla="*/ 28 h 192"/>
              <a:gd name="T20" fmla="*/ 52 w 196"/>
              <a:gd name="T21" fmla="*/ 44 h 192"/>
              <a:gd name="T22" fmla="*/ 92 w 196"/>
              <a:gd name="T23" fmla="*/ 28 h 192"/>
              <a:gd name="T24" fmla="*/ 100 w 196"/>
              <a:gd name="T25" fmla="*/ 40 h 192"/>
              <a:gd name="T26" fmla="*/ 136 w 196"/>
              <a:gd name="T27" fmla="*/ 40 h 192"/>
              <a:gd name="T28" fmla="*/ 144 w 196"/>
              <a:gd name="T29" fmla="*/ 28 h 192"/>
              <a:gd name="T30" fmla="*/ 188 w 196"/>
              <a:gd name="T31" fmla="*/ 180 h 192"/>
              <a:gd name="T32" fmla="*/ 48 w 196"/>
              <a:gd name="T33" fmla="*/ 60 h 192"/>
              <a:gd name="T34" fmla="*/ 32 w 196"/>
              <a:gd name="T35" fmla="*/ 68 h 192"/>
              <a:gd name="T36" fmla="*/ 32 w 196"/>
              <a:gd name="T37" fmla="*/ 76 h 192"/>
              <a:gd name="T38" fmla="*/ 88 w 196"/>
              <a:gd name="T39" fmla="*/ 84 h 192"/>
              <a:gd name="T40" fmla="*/ 64 w 196"/>
              <a:gd name="T41" fmla="*/ 84 h 192"/>
              <a:gd name="T42" fmla="*/ 80 w 196"/>
              <a:gd name="T43" fmla="*/ 76 h 192"/>
              <a:gd name="T44" fmla="*/ 104 w 196"/>
              <a:gd name="T45" fmla="*/ 84 h 192"/>
              <a:gd name="T46" fmla="*/ 104 w 196"/>
              <a:gd name="T47" fmla="*/ 60 h 192"/>
              <a:gd name="T48" fmla="*/ 120 w 196"/>
              <a:gd name="T49" fmla="*/ 68 h 192"/>
              <a:gd name="T50" fmla="*/ 112 w 196"/>
              <a:gd name="T51" fmla="*/ 68 h 192"/>
              <a:gd name="T52" fmla="*/ 168 w 196"/>
              <a:gd name="T53" fmla="*/ 60 h 192"/>
              <a:gd name="T54" fmla="*/ 152 w 196"/>
              <a:gd name="T55" fmla="*/ 68 h 192"/>
              <a:gd name="T56" fmla="*/ 152 w 196"/>
              <a:gd name="T57" fmla="*/ 76 h 192"/>
              <a:gd name="T58" fmla="*/ 48 w 196"/>
              <a:gd name="T59" fmla="*/ 124 h 192"/>
              <a:gd name="T60" fmla="*/ 24 w 196"/>
              <a:gd name="T61" fmla="*/ 124 h 192"/>
              <a:gd name="T62" fmla="*/ 40 w 196"/>
              <a:gd name="T63" fmla="*/ 116 h 192"/>
              <a:gd name="T64" fmla="*/ 64 w 196"/>
              <a:gd name="T65" fmla="*/ 124 h 192"/>
              <a:gd name="T66" fmla="*/ 64 w 196"/>
              <a:gd name="T67" fmla="*/ 100 h 192"/>
              <a:gd name="T68" fmla="*/ 80 w 196"/>
              <a:gd name="T69" fmla="*/ 108 h 192"/>
              <a:gd name="T70" fmla="*/ 72 w 196"/>
              <a:gd name="T71" fmla="*/ 108 h 192"/>
              <a:gd name="T72" fmla="*/ 128 w 196"/>
              <a:gd name="T73" fmla="*/ 100 h 192"/>
              <a:gd name="T74" fmla="*/ 112 w 196"/>
              <a:gd name="T75" fmla="*/ 108 h 192"/>
              <a:gd name="T76" fmla="*/ 112 w 196"/>
              <a:gd name="T77" fmla="*/ 116 h 192"/>
              <a:gd name="T78" fmla="*/ 168 w 196"/>
              <a:gd name="T79" fmla="*/ 124 h 192"/>
              <a:gd name="T80" fmla="*/ 144 w 196"/>
              <a:gd name="T81" fmla="*/ 124 h 192"/>
              <a:gd name="T82" fmla="*/ 160 w 196"/>
              <a:gd name="T83" fmla="*/ 116 h 192"/>
              <a:gd name="T84" fmla="*/ 24 w 196"/>
              <a:gd name="T85" fmla="*/ 164 h 192"/>
              <a:gd name="T86" fmla="*/ 24 w 196"/>
              <a:gd name="T87" fmla="*/ 140 h 192"/>
              <a:gd name="T88" fmla="*/ 40 w 196"/>
              <a:gd name="T89" fmla="*/ 148 h 192"/>
              <a:gd name="T90" fmla="*/ 32 w 196"/>
              <a:gd name="T91" fmla="*/ 148 h 192"/>
              <a:gd name="T92" fmla="*/ 88 w 196"/>
              <a:gd name="T93" fmla="*/ 140 h 192"/>
              <a:gd name="T94" fmla="*/ 72 w 196"/>
              <a:gd name="T95" fmla="*/ 148 h 192"/>
              <a:gd name="T96" fmla="*/ 72 w 196"/>
              <a:gd name="T97" fmla="*/ 156 h 192"/>
              <a:gd name="T98" fmla="*/ 128 w 196"/>
              <a:gd name="T99" fmla="*/ 164 h 192"/>
              <a:gd name="T100" fmla="*/ 104 w 196"/>
              <a:gd name="T101" fmla="*/ 164 h 192"/>
              <a:gd name="T102" fmla="*/ 120 w 196"/>
              <a:gd name="T103" fmla="*/ 156 h 192"/>
              <a:gd name="T104" fmla="*/ 144 w 196"/>
              <a:gd name="T105" fmla="*/ 164 h 192"/>
              <a:gd name="T106" fmla="*/ 144 w 196"/>
              <a:gd name="T107" fmla="*/ 140 h 192"/>
              <a:gd name="T108" fmla="*/ 160 w 196"/>
              <a:gd name="T109" fmla="*/ 148 h 192"/>
              <a:gd name="T110" fmla="*/ 152 w 196"/>
              <a:gd name="T111" fmla="*/ 1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 h="192">
                <a:moveTo>
                  <a:pt x="184" y="20"/>
                </a:moveTo>
                <a:cubicBezTo>
                  <a:pt x="144" y="20"/>
                  <a:pt x="144" y="20"/>
                  <a:pt x="144" y="20"/>
                </a:cubicBezTo>
                <a:cubicBezTo>
                  <a:pt x="144" y="4"/>
                  <a:pt x="144" y="4"/>
                  <a:pt x="144" y="4"/>
                </a:cubicBezTo>
                <a:cubicBezTo>
                  <a:pt x="144" y="2"/>
                  <a:pt x="142" y="0"/>
                  <a:pt x="140" y="0"/>
                </a:cubicBezTo>
                <a:cubicBezTo>
                  <a:pt x="138" y="0"/>
                  <a:pt x="136" y="2"/>
                  <a:pt x="136" y="4"/>
                </a:cubicBezTo>
                <a:cubicBezTo>
                  <a:pt x="136" y="20"/>
                  <a:pt x="136" y="20"/>
                  <a:pt x="136" y="20"/>
                </a:cubicBezTo>
                <a:cubicBezTo>
                  <a:pt x="100" y="20"/>
                  <a:pt x="100" y="20"/>
                  <a:pt x="100" y="20"/>
                </a:cubicBezTo>
                <a:cubicBezTo>
                  <a:pt x="100" y="4"/>
                  <a:pt x="100" y="4"/>
                  <a:pt x="100" y="4"/>
                </a:cubicBezTo>
                <a:cubicBezTo>
                  <a:pt x="100" y="2"/>
                  <a:pt x="98" y="0"/>
                  <a:pt x="96" y="0"/>
                </a:cubicBezTo>
                <a:cubicBezTo>
                  <a:pt x="94" y="0"/>
                  <a:pt x="92" y="2"/>
                  <a:pt x="92" y="4"/>
                </a:cubicBezTo>
                <a:cubicBezTo>
                  <a:pt x="92" y="20"/>
                  <a:pt x="92" y="20"/>
                  <a:pt x="92" y="20"/>
                </a:cubicBezTo>
                <a:cubicBezTo>
                  <a:pt x="56" y="20"/>
                  <a:pt x="56" y="20"/>
                  <a:pt x="56" y="20"/>
                </a:cubicBezTo>
                <a:cubicBezTo>
                  <a:pt x="56" y="4"/>
                  <a:pt x="56" y="4"/>
                  <a:pt x="56" y="4"/>
                </a:cubicBezTo>
                <a:cubicBezTo>
                  <a:pt x="56" y="2"/>
                  <a:pt x="54" y="0"/>
                  <a:pt x="52" y="0"/>
                </a:cubicBezTo>
                <a:cubicBezTo>
                  <a:pt x="50" y="0"/>
                  <a:pt x="48" y="2"/>
                  <a:pt x="48" y="4"/>
                </a:cubicBezTo>
                <a:cubicBezTo>
                  <a:pt x="48" y="20"/>
                  <a:pt x="48" y="20"/>
                  <a:pt x="48" y="20"/>
                </a:cubicBezTo>
                <a:cubicBezTo>
                  <a:pt x="12" y="20"/>
                  <a:pt x="12" y="20"/>
                  <a:pt x="12" y="20"/>
                </a:cubicBezTo>
                <a:cubicBezTo>
                  <a:pt x="5" y="20"/>
                  <a:pt x="0" y="25"/>
                  <a:pt x="0" y="32"/>
                </a:cubicBezTo>
                <a:cubicBezTo>
                  <a:pt x="0" y="180"/>
                  <a:pt x="0" y="180"/>
                  <a:pt x="0" y="180"/>
                </a:cubicBezTo>
                <a:cubicBezTo>
                  <a:pt x="0" y="187"/>
                  <a:pt x="5" y="192"/>
                  <a:pt x="12" y="192"/>
                </a:cubicBezTo>
                <a:cubicBezTo>
                  <a:pt x="184" y="192"/>
                  <a:pt x="184" y="192"/>
                  <a:pt x="184" y="192"/>
                </a:cubicBezTo>
                <a:cubicBezTo>
                  <a:pt x="191" y="192"/>
                  <a:pt x="196" y="187"/>
                  <a:pt x="196" y="180"/>
                </a:cubicBezTo>
                <a:cubicBezTo>
                  <a:pt x="196" y="32"/>
                  <a:pt x="196" y="32"/>
                  <a:pt x="196" y="32"/>
                </a:cubicBezTo>
                <a:cubicBezTo>
                  <a:pt x="196" y="25"/>
                  <a:pt x="191" y="20"/>
                  <a:pt x="184" y="20"/>
                </a:cubicBezTo>
                <a:close/>
                <a:moveTo>
                  <a:pt x="188" y="180"/>
                </a:moveTo>
                <a:cubicBezTo>
                  <a:pt x="188" y="182"/>
                  <a:pt x="186" y="184"/>
                  <a:pt x="184" y="184"/>
                </a:cubicBezTo>
                <a:cubicBezTo>
                  <a:pt x="12" y="184"/>
                  <a:pt x="12" y="184"/>
                  <a:pt x="12" y="184"/>
                </a:cubicBezTo>
                <a:cubicBezTo>
                  <a:pt x="10" y="184"/>
                  <a:pt x="8" y="182"/>
                  <a:pt x="8" y="180"/>
                </a:cubicBezTo>
                <a:cubicBezTo>
                  <a:pt x="8" y="32"/>
                  <a:pt x="8" y="32"/>
                  <a:pt x="8" y="32"/>
                </a:cubicBezTo>
                <a:cubicBezTo>
                  <a:pt x="8" y="30"/>
                  <a:pt x="10" y="28"/>
                  <a:pt x="12" y="28"/>
                </a:cubicBezTo>
                <a:cubicBezTo>
                  <a:pt x="48" y="28"/>
                  <a:pt x="48" y="28"/>
                  <a:pt x="48" y="28"/>
                </a:cubicBezTo>
                <a:cubicBezTo>
                  <a:pt x="48" y="40"/>
                  <a:pt x="48" y="40"/>
                  <a:pt x="48" y="40"/>
                </a:cubicBezTo>
                <a:cubicBezTo>
                  <a:pt x="48" y="42"/>
                  <a:pt x="50" y="44"/>
                  <a:pt x="52" y="44"/>
                </a:cubicBezTo>
                <a:cubicBezTo>
                  <a:pt x="54" y="44"/>
                  <a:pt x="56" y="42"/>
                  <a:pt x="56" y="40"/>
                </a:cubicBezTo>
                <a:cubicBezTo>
                  <a:pt x="56" y="28"/>
                  <a:pt x="56" y="28"/>
                  <a:pt x="56" y="28"/>
                </a:cubicBezTo>
                <a:cubicBezTo>
                  <a:pt x="92" y="28"/>
                  <a:pt x="92" y="28"/>
                  <a:pt x="92" y="28"/>
                </a:cubicBezTo>
                <a:cubicBezTo>
                  <a:pt x="92" y="40"/>
                  <a:pt x="92" y="40"/>
                  <a:pt x="92" y="40"/>
                </a:cubicBezTo>
                <a:cubicBezTo>
                  <a:pt x="92" y="42"/>
                  <a:pt x="94" y="44"/>
                  <a:pt x="96" y="44"/>
                </a:cubicBezTo>
                <a:cubicBezTo>
                  <a:pt x="98" y="44"/>
                  <a:pt x="100" y="42"/>
                  <a:pt x="100" y="40"/>
                </a:cubicBezTo>
                <a:cubicBezTo>
                  <a:pt x="100" y="28"/>
                  <a:pt x="100" y="28"/>
                  <a:pt x="100" y="28"/>
                </a:cubicBezTo>
                <a:cubicBezTo>
                  <a:pt x="136" y="28"/>
                  <a:pt x="136" y="28"/>
                  <a:pt x="136" y="28"/>
                </a:cubicBezTo>
                <a:cubicBezTo>
                  <a:pt x="136" y="40"/>
                  <a:pt x="136" y="40"/>
                  <a:pt x="136" y="40"/>
                </a:cubicBezTo>
                <a:cubicBezTo>
                  <a:pt x="136" y="42"/>
                  <a:pt x="138" y="44"/>
                  <a:pt x="140" y="44"/>
                </a:cubicBezTo>
                <a:cubicBezTo>
                  <a:pt x="142" y="44"/>
                  <a:pt x="144" y="42"/>
                  <a:pt x="144" y="40"/>
                </a:cubicBezTo>
                <a:cubicBezTo>
                  <a:pt x="144" y="28"/>
                  <a:pt x="144" y="28"/>
                  <a:pt x="144" y="28"/>
                </a:cubicBezTo>
                <a:cubicBezTo>
                  <a:pt x="184" y="28"/>
                  <a:pt x="184" y="28"/>
                  <a:pt x="184" y="28"/>
                </a:cubicBezTo>
                <a:cubicBezTo>
                  <a:pt x="186" y="28"/>
                  <a:pt x="188" y="30"/>
                  <a:pt x="188" y="32"/>
                </a:cubicBezTo>
                <a:lnTo>
                  <a:pt x="188" y="180"/>
                </a:lnTo>
                <a:close/>
                <a:moveTo>
                  <a:pt x="24" y="84"/>
                </a:moveTo>
                <a:cubicBezTo>
                  <a:pt x="48" y="84"/>
                  <a:pt x="48" y="84"/>
                  <a:pt x="48" y="84"/>
                </a:cubicBezTo>
                <a:cubicBezTo>
                  <a:pt x="48" y="60"/>
                  <a:pt x="48" y="60"/>
                  <a:pt x="48" y="60"/>
                </a:cubicBezTo>
                <a:cubicBezTo>
                  <a:pt x="24" y="60"/>
                  <a:pt x="24" y="60"/>
                  <a:pt x="24" y="60"/>
                </a:cubicBezTo>
                <a:lnTo>
                  <a:pt x="24" y="84"/>
                </a:lnTo>
                <a:close/>
                <a:moveTo>
                  <a:pt x="32" y="68"/>
                </a:moveTo>
                <a:cubicBezTo>
                  <a:pt x="40" y="68"/>
                  <a:pt x="40" y="68"/>
                  <a:pt x="40" y="68"/>
                </a:cubicBezTo>
                <a:cubicBezTo>
                  <a:pt x="40" y="76"/>
                  <a:pt x="40" y="76"/>
                  <a:pt x="40" y="76"/>
                </a:cubicBezTo>
                <a:cubicBezTo>
                  <a:pt x="32" y="76"/>
                  <a:pt x="32" y="76"/>
                  <a:pt x="32" y="76"/>
                </a:cubicBezTo>
                <a:lnTo>
                  <a:pt x="32" y="68"/>
                </a:lnTo>
                <a:close/>
                <a:moveTo>
                  <a:pt x="64" y="84"/>
                </a:moveTo>
                <a:cubicBezTo>
                  <a:pt x="88" y="84"/>
                  <a:pt x="88" y="84"/>
                  <a:pt x="88" y="84"/>
                </a:cubicBezTo>
                <a:cubicBezTo>
                  <a:pt x="88" y="60"/>
                  <a:pt x="88" y="60"/>
                  <a:pt x="88" y="60"/>
                </a:cubicBezTo>
                <a:cubicBezTo>
                  <a:pt x="64" y="60"/>
                  <a:pt x="64" y="60"/>
                  <a:pt x="64" y="60"/>
                </a:cubicBezTo>
                <a:lnTo>
                  <a:pt x="64" y="84"/>
                </a:lnTo>
                <a:close/>
                <a:moveTo>
                  <a:pt x="72" y="68"/>
                </a:moveTo>
                <a:cubicBezTo>
                  <a:pt x="80" y="68"/>
                  <a:pt x="80" y="68"/>
                  <a:pt x="80" y="68"/>
                </a:cubicBezTo>
                <a:cubicBezTo>
                  <a:pt x="80" y="76"/>
                  <a:pt x="80" y="76"/>
                  <a:pt x="80" y="76"/>
                </a:cubicBezTo>
                <a:cubicBezTo>
                  <a:pt x="72" y="76"/>
                  <a:pt x="72" y="76"/>
                  <a:pt x="72" y="76"/>
                </a:cubicBezTo>
                <a:lnTo>
                  <a:pt x="72" y="68"/>
                </a:lnTo>
                <a:close/>
                <a:moveTo>
                  <a:pt x="104" y="84"/>
                </a:moveTo>
                <a:cubicBezTo>
                  <a:pt x="128" y="84"/>
                  <a:pt x="128" y="84"/>
                  <a:pt x="128" y="84"/>
                </a:cubicBezTo>
                <a:cubicBezTo>
                  <a:pt x="128" y="60"/>
                  <a:pt x="128" y="60"/>
                  <a:pt x="128" y="60"/>
                </a:cubicBezTo>
                <a:cubicBezTo>
                  <a:pt x="104" y="60"/>
                  <a:pt x="104" y="60"/>
                  <a:pt x="104" y="60"/>
                </a:cubicBezTo>
                <a:lnTo>
                  <a:pt x="104" y="84"/>
                </a:lnTo>
                <a:close/>
                <a:moveTo>
                  <a:pt x="112" y="68"/>
                </a:moveTo>
                <a:cubicBezTo>
                  <a:pt x="120" y="68"/>
                  <a:pt x="120" y="68"/>
                  <a:pt x="120" y="68"/>
                </a:cubicBezTo>
                <a:cubicBezTo>
                  <a:pt x="120" y="76"/>
                  <a:pt x="120" y="76"/>
                  <a:pt x="120" y="76"/>
                </a:cubicBezTo>
                <a:cubicBezTo>
                  <a:pt x="112" y="76"/>
                  <a:pt x="112" y="76"/>
                  <a:pt x="112" y="76"/>
                </a:cubicBezTo>
                <a:lnTo>
                  <a:pt x="112" y="68"/>
                </a:lnTo>
                <a:close/>
                <a:moveTo>
                  <a:pt x="144" y="84"/>
                </a:moveTo>
                <a:cubicBezTo>
                  <a:pt x="168" y="84"/>
                  <a:pt x="168" y="84"/>
                  <a:pt x="168" y="84"/>
                </a:cubicBezTo>
                <a:cubicBezTo>
                  <a:pt x="168" y="60"/>
                  <a:pt x="168" y="60"/>
                  <a:pt x="168" y="60"/>
                </a:cubicBezTo>
                <a:cubicBezTo>
                  <a:pt x="144" y="60"/>
                  <a:pt x="144" y="60"/>
                  <a:pt x="144" y="60"/>
                </a:cubicBezTo>
                <a:lnTo>
                  <a:pt x="144" y="84"/>
                </a:lnTo>
                <a:close/>
                <a:moveTo>
                  <a:pt x="152" y="68"/>
                </a:moveTo>
                <a:cubicBezTo>
                  <a:pt x="160" y="68"/>
                  <a:pt x="160" y="68"/>
                  <a:pt x="160" y="68"/>
                </a:cubicBezTo>
                <a:cubicBezTo>
                  <a:pt x="160" y="76"/>
                  <a:pt x="160" y="76"/>
                  <a:pt x="160" y="76"/>
                </a:cubicBezTo>
                <a:cubicBezTo>
                  <a:pt x="152" y="76"/>
                  <a:pt x="152" y="76"/>
                  <a:pt x="152" y="76"/>
                </a:cubicBezTo>
                <a:lnTo>
                  <a:pt x="152" y="68"/>
                </a:lnTo>
                <a:close/>
                <a:moveTo>
                  <a:pt x="24" y="124"/>
                </a:moveTo>
                <a:cubicBezTo>
                  <a:pt x="48" y="124"/>
                  <a:pt x="48" y="124"/>
                  <a:pt x="48" y="124"/>
                </a:cubicBezTo>
                <a:cubicBezTo>
                  <a:pt x="48" y="100"/>
                  <a:pt x="48" y="100"/>
                  <a:pt x="48" y="100"/>
                </a:cubicBezTo>
                <a:cubicBezTo>
                  <a:pt x="24" y="100"/>
                  <a:pt x="24" y="100"/>
                  <a:pt x="24" y="100"/>
                </a:cubicBezTo>
                <a:lnTo>
                  <a:pt x="24" y="124"/>
                </a:lnTo>
                <a:close/>
                <a:moveTo>
                  <a:pt x="32" y="108"/>
                </a:moveTo>
                <a:cubicBezTo>
                  <a:pt x="40" y="108"/>
                  <a:pt x="40" y="108"/>
                  <a:pt x="40" y="108"/>
                </a:cubicBezTo>
                <a:cubicBezTo>
                  <a:pt x="40" y="116"/>
                  <a:pt x="40" y="116"/>
                  <a:pt x="40" y="116"/>
                </a:cubicBezTo>
                <a:cubicBezTo>
                  <a:pt x="32" y="116"/>
                  <a:pt x="32" y="116"/>
                  <a:pt x="32" y="116"/>
                </a:cubicBezTo>
                <a:lnTo>
                  <a:pt x="32" y="108"/>
                </a:lnTo>
                <a:close/>
                <a:moveTo>
                  <a:pt x="64" y="124"/>
                </a:moveTo>
                <a:cubicBezTo>
                  <a:pt x="88" y="124"/>
                  <a:pt x="88" y="124"/>
                  <a:pt x="88" y="124"/>
                </a:cubicBezTo>
                <a:cubicBezTo>
                  <a:pt x="88" y="100"/>
                  <a:pt x="88" y="100"/>
                  <a:pt x="88" y="100"/>
                </a:cubicBezTo>
                <a:cubicBezTo>
                  <a:pt x="64" y="100"/>
                  <a:pt x="64" y="100"/>
                  <a:pt x="64" y="100"/>
                </a:cubicBezTo>
                <a:lnTo>
                  <a:pt x="64" y="124"/>
                </a:lnTo>
                <a:close/>
                <a:moveTo>
                  <a:pt x="72" y="108"/>
                </a:moveTo>
                <a:cubicBezTo>
                  <a:pt x="80" y="108"/>
                  <a:pt x="80" y="108"/>
                  <a:pt x="80" y="108"/>
                </a:cubicBezTo>
                <a:cubicBezTo>
                  <a:pt x="80" y="116"/>
                  <a:pt x="80" y="116"/>
                  <a:pt x="80" y="116"/>
                </a:cubicBezTo>
                <a:cubicBezTo>
                  <a:pt x="72" y="116"/>
                  <a:pt x="72" y="116"/>
                  <a:pt x="72" y="116"/>
                </a:cubicBezTo>
                <a:lnTo>
                  <a:pt x="72" y="108"/>
                </a:lnTo>
                <a:close/>
                <a:moveTo>
                  <a:pt x="104" y="124"/>
                </a:moveTo>
                <a:cubicBezTo>
                  <a:pt x="128" y="124"/>
                  <a:pt x="128" y="124"/>
                  <a:pt x="128" y="124"/>
                </a:cubicBezTo>
                <a:cubicBezTo>
                  <a:pt x="128" y="100"/>
                  <a:pt x="128" y="100"/>
                  <a:pt x="128" y="100"/>
                </a:cubicBezTo>
                <a:cubicBezTo>
                  <a:pt x="104" y="100"/>
                  <a:pt x="104" y="100"/>
                  <a:pt x="104" y="100"/>
                </a:cubicBezTo>
                <a:lnTo>
                  <a:pt x="104" y="124"/>
                </a:lnTo>
                <a:close/>
                <a:moveTo>
                  <a:pt x="112" y="108"/>
                </a:moveTo>
                <a:cubicBezTo>
                  <a:pt x="120" y="108"/>
                  <a:pt x="120" y="108"/>
                  <a:pt x="120" y="108"/>
                </a:cubicBezTo>
                <a:cubicBezTo>
                  <a:pt x="120" y="116"/>
                  <a:pt x="120" y="116"/>
                  <a:pt x="120" y="116"/>
                </a:cubicBezTo>
                <a:cubicBezTo>
                  <a:pt x="112" y="116"/>
                  <a:pt x="112" y="116"/>
                  <a:pt x="112" y="116"/>
                </a:cubicBezTo>
                <a:lnTo>
                  <a:pt x="112" y="108"/>
                </a:lnTo>
                <a:close/>
                <a:moveTo>
                  <a:pt x="144" y="124"/>
                </a:moveTo>
                <a:cubicBezTo>
                  <a:pt x="168" y="124"/>
                  <a:pt x="168" y="124"/>
                  <a:pt x="168" y="124"/>
                </a:cubicBezTo>
                <a:cubicBezTo>
                  <a:pt x="168" y="100"/>
                  <a:pt x="168" y="100"/>
                  <a:pt x="168" y="100"/>
                </a:cubicBezTo>
                <a:cubicBezTo>
                  <a:pt x="144" y="100"/>
                  <a:pt x="144" y="100"/>
                  <a:pt x="144" y="100"/>
                </a:cubicBezTo>
                <a:lnTo>
                  <a:pt x="144" y="124"/>
                </a:lnTo>
                <a:close/>
                <a:moveTo>
                  <a:pt x="152" y="108"/>
                </a:moveTo>
                <a:cubicBezTo>
                  <a:pt x="160" y="108"/>
                  <a:pt x="160" y="108"/>
                  <a:pt x="160" y="108"/>
                </a:cubicBezTo>
                <a:cubicBezTo>
                  <a:pt x="160" y="116"/>
                  <a:pt x="160" y="116"/>
                  <a:pt x="160" y="116"/>
                </a:cubicBezTo>
                <a:cubicBezTo>
                  <a:pt x="152" y="116"/>
                  <a:pt x="152" y="116"/>
                  <a:pt x="152" y="116"/>
                </a:cubicBezTo>
                <a:lnTo>
                  <a:pt x="152" y="108"/>
                </a:lnTo>
                <a:close/>
                <a:moveTo>
                  <a:pt x="24" y="164"/>
                </a:moveTo>
                <a:cubicBezTo>
                  <a:pt x="48" y="164"/>
                  <a:pt x="48" y="164"/>
                  <a:pt x="48" y="164"/>
                </a:cubicBezTo>
                <a:cubicBezTo>
                  <a:pt x="48" y="140"/>
                  <a:pt x="48" y="140"/>
                  <a:pt x="48" y="140"/>
                </a:cubicBezTo>
                <a:cubicBezTo>
                  <a:pt x="24" y="140"/>
                  <a:pt x="24" y="140"/>
                  <a:pt x="24" y="140"/>
                </a:cubicBezTo>
                <a:lnTo>
                  <a:pt x="24" y="164"/>
                </a:lnTo>
                <a:close/>
                <a:moveTo>
                  <a:pt x="32" y="148"/>
                </a:moveTo>
                <a:cubicBezTo>
                  <a:pt x="40" y="148"/>
                  <a:pt x="40" y="148"/>
                  <a:pt x="40" y="148"/>
                </a:cubicBezTo>
                <a:cubicBezTo>
                  <a:pt x="40" y="156"/>
                  <a:pt x="40" y="156"/>
                  <a:pt x="40" y="156"/>
                </a:cubicBezTo>
                <a:cubicBezTo>
                  <a:pt x="32" y="156"/>
                  <a:pt x="32" y="156"/>
                  <a:pt x="32" y="156"/>
                </a:cubicBezTo>
                <a:lnTo>
                  <a:pt x="32" y="148"/>
                </a:lnTo>
                <a:close/>
                <a:moveTo>
                  <a:pt x="64" y="164"/>
                </a:moveTo>
                <a:cubicBezTo>
                  <a:pt x="88" y="164"/>
                  <a:pt x="88" y="164"/>
                  <a:pt x="88" y="164"/>
                </a:cubicBezTo>
                <a:cubicBezTo>
                  <a:pt x="88" y="140"/>
                  <a:pt x="88" y="140"/>
                  <a:pt x="88" y="140"/>
                </a:cubicBezTo>
                <a:cubicBezTo>
                  <a:pt x="64" y="140"/>
                  <a:pt x="64" y="140"/>
                  <a:pt x="64" y="140"/>
                </a:cubicBezTo>
                <a:lnTo>
                  <a:pt x="64" y="164"/>
                </a:lnTo>
                <a:close/>
                <a:moveTo>
                  <a:pt x="72" y="148"/>
                </a:moveTo>
                <a:cubicBezTo>
                  <a:pt x="80" y="148"/>
                  <a:pt x="80" y="148"/>
                  <a:pt x="80" y="148"/>
                </a:cubicBezTo>
                <a:cubicBezTo>
                  <a:pt x="80" y="156"/>
                  <a:pt x="80" y="156"/>
                  <a:pt x="80" y="156"/>
                </a:cubicBezTo>
                <a:cubicBezTo>
                  <a:pt x="72" y="156"/>
                  <a:pt x="72" y="156"/>
                  <a:pt x="72" y="156"/>
                </a:cubicBezTo>
                <a:lnTo>
                  <a:pt x="72" y="148"/>
                </a:lnTo>
                <a:close/>
                <a:moveTo>
                  <a:pt x="104" y="164"/>
                </a:moveTo>
                <a:cubicBezTo>
                  <a:pt x="128" y="164"/>
                  <a:pt x="128" y="164"/>
                  <a:pt x="128" y="164"/>
                </a:cubicBezTo>
                <a:cubicBezTo>
                  <a:pt x="128" y="140"/>
                  <a:pt x="128" y="140"/>
                  <a:pt x="128" y="140"/>
                </a:cubicBezTo>
                <a:cubicBezTo>
                  <a:pt x="104" y="140"/>
                  <a:pt x="104" y="140"/>
                  <a:pt x="104" y="140"/>
                </a:cubicBezTo>
                <a:lnTo>
                  <a:pt x="104" y="164"/>
                </a:lnTo>
                <a:close/>
                <a:moveTo>
                  <a:pt x="112" y="148"/>
                </a:moveTo>
                <a:cubicBezTo>
                  <a:pt x="120" y="148"/>
                  <a:pt x="120" y="148"/>
                  <a:pt x="120" y="148"/>
                </a:cubicBezTo>
                <a:cubicBezTo>
                  <a:pt x="120" y="156"/>
                  <a:pt x="120" y="156"/>
                  <a:pt x="120" y="156"/>
                </a:cubicBezTo>
                <a:cubicBezTo>
                  <a:pt x="112" y="156"/>
                  <a:pt x="112" y="156"/>
                  <a:pt x="112" y="156"/>
                </a:cubicBezTo>
                <a:lnTo>
                  <a:pt x="112" y="148"/>
                </a:lnTo>
                <a:close/>
                <a:moveTo>
                  <a:pt x="144" y="164"/>
                </a:moveTo>
                <a:cubicBezTo>
                  <a:pt x="168" y="164"/>
                  <a:pt x="168" y="164"/>
                  <a:pt x="168" y="164"/>
                </a:cubicBezTo>
                <a:cubicBezTo>
                  <a:pt x="168" y="140"/>
                  <a:pt x="168" y="140"/>
                  <a:pt x="168" y="140"/>
                </a:cubicBezTo>
                <a:cubicBezTo>
                  <a:pt x="144" y="140"/>
                  <a:pt x="144" y="140"/>
                  <a:pt x="144" y="140"/>
                </a:cubicBezTo>
                <a:lnTo>
                  <a:pt x="144" y="164"/>
                </a:lnTo>
                <a:close/>
                <a:moveTo>
                  <a:pt x="152" y="148"/>
                </a:moveTo>
                <a:cubicBezTo>
                  <a:pt x="160" y="148"/>
                  <a:pt x="160" y="148"/>
                  <a:pt x="160" y="148"/>
                </a:cubicBezTo>
                <a:cubicBezTo>
                  <a:pt x="160" y="156"/>
                  <a:pt x="160" y="156"/>
                  <a:pt x="160" y="156"/>
                </a:cubicBezTo>
                <a:cubicBezTo>
                  <a:pt x="152" y="156"/>
                  <a:pt x="152" y="156"/>
                  <a:pt x="152" y="156"/>
                </a:cubicBezTo>
                <a:lnTo>
                  <a:pt x="152" y="148"/>
                </a:lnTo>
                <a:close/>
              </a:path>
            </a:pathLst>
          </a:custGeom>
          <a:solidFill>
            <a:schemeClr val="tx1">
              <a:lumMod val="85000"/>
              <a:lumOff val="15000"/>
            </a:schemeClr>
          </a:solidFill>
          <a:ln>
            <a:noFill/>
          </a:ln>
        </p:spPr>
        <p:txBody>
          <a:bodyPr vert="horz" wrap="square" lIns="91299" tIns="45649" rIns="91299" bIns="45649" numCol="1" anchor="t" anchorCtr="0" compatLnSpc="1">
            <a:prstTxWarp prst="textNoShape">
              <a:avLst/>
            </a:prstTxWarp>
          </a:bodyPr>
          <a:lstStyle/>
          <a:p>
            <a:pPr defTabSz="285750"/>
            <a:endParaRPr lang="en-US" sz="1798">
              <a:solidFill>
                <a:srgbClr val="000000"/>
              </a:solidFill>
            </a:endParaRPr>
          </a:p>
        </p:txBody>
      </p:sp>
      <p:sp>
        <p:nvSpPr>
          <p:cNvPr id="62" name="TextBox 61">
            <a:extLst>
              <a:ext uri="{FF2B5EF4-FFF2-40B4-BE49-F238E27FC236}">
                <a16:creationId xmlns="" xmlns:a16="http://schemas.microsoft.com/office/drawing/2014/main" id="{77C13C44-C46E-4EE7-AFCE-735B6A5A1A09}"/>
              </a:ext>
            </a:extLst>
          </p:cNvPr>
          <p:cNvSpPr txBox="1"/>
          <p:nvPr/>
        </p:nvSpPr>
        <p:spPr>
          <a:xfrm>
            <a:off x="9132996" y="3123955"/>
            <a:ext cx="1163740" cy="368049"/>
          </a:xfrm>
          <a:prstGeom prst="rect">
            <a:avLst/>
          </a:prstGeom>
          <a:noFill/>
        </p:spPr>
        <p:txBody>
          <a:bodyPr wrap="square" rtlCol="0">
            <a:spAutoFit/>
          </a:bodyPr>
          <a:lstStyle>
            <a:defPPr>
              <a:defRPr lang="zh-CN"/>
            </a:defPPr>
            <a:lvl1pPr defTabSz="285750">
              <a:lnSpc>
                <a:spcPct val="120000"/>
              </a:lnSpc>
              <a:defRPr sz="1200" b="1">
                <a:solidFill>
                  <a:schemeClr val="tx1">
                    <a:lumMod val="75000"/>
                    <a:lumOff val="25000"/>
                  </a:schemeClr>
                </a:solidFill>
              </a:defRPr>
            </a:lvl1pPr>
          </a:lstStyle>
          <a:p>
            <a:r>
              <a:rPr lang="en-US" sz="1600" dirty="0"/>
              <a:t>16 August</a:t>
            </a:r>
          </a:p>
        </p:txBody>
      </p:sp>
      <p:sp>
        <p:nvSpPr>
          <p:cNvPr id="27" name="Oval 26">
            <a:extLst>
              <a:ext uri="{FF2B5EF4-FFF2-40B4-BE49-F238E27FC236}">
                <a16:creationId xmlns="" xmlns:a16="http://schemas.microsoft.com/office/drawing/2014/main" id="{89FE1836-4254-4424-9746-12DE8878318F}"/>
              </a:ext>
            </a:extLst>
          </p:cNvPr>
          <p:cNvSpPr/>
          <p:nvPr/>
        </p:nvSpPr>
        <p:spPr>
          <a:xfrm>
            <a:off x="2657397" y="3588000"/>
            <a:ext cx="146459" cy="146457"/>
          </a:xfrm>
          <a:prstGeom prst="ellipse">
            <a:avLst/>
          </a:prstGeom>
          <a:solidFill>
            <a:schemeClr val="accent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cxnSp>
        <p:nvCxnSpPr>
          <p:cNvPr id="34" name="Straight Connector 33">
            <a:extLst>
              <a:ext uri="{FF2B5EF4-FFF2-40B4-BE49-F238E27FC236}">
                <a16:creationId xmlns="" xmlns:a16="http://schemas.microsoft.com/office/drawing/2014/main" id="{4A2610A5-3E39-4269-91FA-3C25C2111D5B}"/>
              </a:ext>
            </a:extLst>
          </p:cNvPr>
          <p:cNvCxnSpPr>
            <a:cxnSpLocks/>
            <a:stCxn id="27" idx="4"/>
          </p:cNvCxnSpPr>
          <p:nvPr/>
        </p:nvCxnSpPr>
        <p:spPr>
          <a:xfrm>
            <a:off x="2730627" y="3734457"/>
            <a:ext cx="0" cy="4973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4" name="图片 63">
            <a:extLst>
              <a:ext uri="{FF2B5EF4-FFF2-40B4-BE49-F238E27FC236}">
                <a16:creationId xmlns="" xmlns:a16="http://schemas.microsoft.com/office/drawing/2014/main" id="{B32710A8-E659-48DB-8AC3-B25BA0D4BA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50" name="文本框 49">
            <a:extLst>
              <a:ext uri="{FF2B5EF4-FFF2-40B4-BE49-F238E27FC236}">
                <a16:creationId xmlns="" xmlns:a16="http://schemas.microsoft.com/office/drawing/2014/main" id="{AA950954-8367-4C95-9D6D-08106A094EF6}"/>
              </a:ext>
            </a:extLst>
          </p:cNvPr>
          <p:cNvSpPr txBox="1"/>
          <p:nvPr/>
        </p:nvSpPr>
        <p:spPr>
          <a:xfrm>
            <a:off x="623466" y="567895"/>
            <a:ext cx="3990651" cy="1200329"/>
          </a:xfrm>
          <a:prstGeom prst="rect">
            <a:avLst/>
          </a:prstGeom>
          <a:noFill/>
        </p:spPr>
        <p:txBody>
          <a:bodyPr wrap="square" rtlCol="0">
            <a:spAutoFit/>
          </a:bodyPr>
          <a:lstStyle/>
          <a:p>
            <a:r>
              <a:rPr lang="en-US" altLang="zh-CN" sz="3600" b="1" dirty="0"/>
              <a:t>Project </a:t>
            </a:r>
          </a:p>
          <a:p>
            <a:r>
              <a:rPr lang="en-US" altLang="zh-CN" sz="3600" b="1" dirty="0">
                <a:solidFill>
                  <a:schemeClr val="accent1"/>
                </a:solidFill>
              </a:rPr>
              <a:t>Promotion table</a:t>
            </a:r>
          </a:p>
        </p:txBody>
      </p:sp>
      <p:sp>
        <p:nvSpPr>
          <p:cNvPr id="24" name="Rectangle: Rounded Corners 23">
            <a:extLst>
              <a:ext uri="{FF2B5EF4-FFF2-40B4-BE49-F238E27FC236}">
                <a16:creationId xmlns="" xmlns:a16="http://schemas.microsoft.com/office/drawing/2014/main" id="{0D3D945B-DFD5-4239-A597-C14962DE4D2A}"/>
              </a:ext>
            </a:extLst>
          </p:cNvPr>
          <p:cNvSpPr/>
          <p:nvPr/>
        </p:nvSpPr>
        <p:spPr>
          <a:xfrm>
            <a:off x="623466" y="3416769"/>
            <a:ext cx="852121" cy="488922"/>
          </a:xfrm>
          <a:prstGeom prst="roundRect">
            <a:avLst/>
          </a:prstGeom>
          <a:solidFill>
            <a:schemeClr val="bg1"/>
          </a:solidFill>
          <a:ln>
            <a:noFill/>
          </a:ln>
          <a:effectLst>
            <a:outerShdw blurRad="889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398" dirty="0">
                <a:solidFill>
                  <a:srgbClr val="000000">
                    <a:lumMod val="50000"/>
                    <a:lumOff val="50000"/>
                  </a:srgbClr>
                </a:solidFill>
              </a:rPr>
              <a:t>Now</a:t>
            </a:r>
          </a:p>
        </p:txBody>
      </p:sp>
      <p:sp>
        <p:nvSpPr>
          <p:cNvPr id="58" name="Freeform 141">
            <a:extLst>
              <a:ext uri="{FF2B5EF4-FFF2-40B4-BE49-F238E27FC236}">
                <a16:creationId xmlns="" xmlns:a16="http://schemas.microsoft.com/office/drawing/2014/main" id="{DA225679-BF03-463B-83CC-76D3A7919378}"/>
              </a:ext>
            </a:extLst>
          </p:cNvPr>
          <p:cNvSpPr>
            <a:spLocks noEditPoints="1"/>
          </p:cNvSpPr>
          <p:nvPr/>
        </p:nvSpPr>
        <p:spPr bwMode="auto">
          <a:xfrm>
            <a:off x="5659993" y="3941594"/>
            <a:ext cx="281153" cy="273944"/>
          </a:xfrm>
          <a:custGeom>
            <a:avLst/>
            <a:gdLst>
              <a:gd name="T0" fmla="*/ 144 w 196"/>
              <a:gd name="T1" fmla="*/ 4 h 192"/>
              <a:gd name="T2" fmla="*/ 136 w 196"/>
              <a:gd name="T3" fmla="*/ 20 h 192"/>
              <a:gd name="T4" fmla="*/ 96 w 196"/>
              <a:gd name="T5" fmla="*/ 0 h 192"/>
              <a:gd name="T6" fmla="*/ 56 w 196"/>
              <a:gd name="T7" fmla="*/ 20 h 192"/>
              <a:gd name="T8" fmla="*/ 48 w 196"/>
              <a:gd name="T9" fmla="*/ 4 h 192"/>
              <a:gd name="T10" fmla="*/ 0 w 196"/>
              <a:gd name="T11" fmla="*/ 32 h 192"/>
              <a:gd name="T12" fmla="*/ 184 w 196"/>
              <a:gd name="T13" fmla="*/ 192 h 192"/>
              <a:gd name="T14" fmla="*/ 184 w 196"/>
              <a:gd name="T15" fmla="*/ 20 h 192"/>
              <a:gd name="T16" fmla="*/ 12 w 196"/>
              <a:gd name="T17" fmla="*/ 184 h 192"/>
              <a:gd name="T18" fmla="*/ 12 w 196"/>
              <a:gd name="T19" fmla="*/ 28 h 192"/>
              <a:gd name="T20" fmla="*/ 52 w 196"/>
              <a:gd name="T21" fmla="*/ 44 h 192"/>
              <a:gd name="T22" fmla="*/ 92 w 196"/>
              <a:gd name="T23" fmla="*/ 28 h 192"/>
              <a:gd name="T24" fmla="*/ 100 w 196"/>
              <a:gd name="T25" fmla="*/ 40 h 192"/>
              <a:gd name="T26" fmla="*/ 136 w 196"/>
              <a:gd name="T27" fmla="*/ 40 h 192"/>
              <a:gd name="T28" fmla="*/ 144 w 196"/>
              <a:gd name="T29" fmla="*/ 28 h 192"/>
              <a:gd name="T30" fmla="*/ 188 w 196"/>
              <a:gd name="T31" fmla="*/ 180 h 192"/>
              <a:gd name="T32" fmla="*/ 48 w 196"/>
              <a:gd name="T33" fmla="*/ 60 h 192"/>
              <a:gd name="T34" fmla="*/ 32 w 196"/>
              <a:gd name="T35" fmla="*/ 68 h 192"/>
              <a:gd name="T36" fmla="*/ 32 w 196"/>
              <a:gd name="T37" fmla="*/ 76 h 192"/>
              <a:gd name="T38" fmla="*/ 88 w 196"/>
              <a:gd name="T39" fmla="*/ 84 h 192"/>
              <a:gd name="T40" fmla="*/ 64 w 196"/>
              <a:gd name="T41" fmla="*/ 84 h 192"/>
              <a:gd name="T42" fmla="*/ 80 w 196"/>
              <a:gd name="T43" fmla="*/ 76 h 192"/>
              <a:gd name="T44" fmla="*/ 104 w 196"/>
              <a:gd name="T45" fmla="*/ 84 h 192"/>
              <a:gd name="T46" fmla="*/ 104 w 196"/>
              <a:gd name="T47" fmla="*/ 60 h 192"/>
              <a:gd name="T48" fmla="*/ 120 w 196"/>
              <a:gd name="T49" fmla="*/ 68 h 192"/>
              <a:gd name="T50" fmla="*/ 112 w 196"/>
              <a:gd name="T51" fmla="*/ 68 h 192"/>
              <a:gd name="T52" fmla="*/ 168 w 196"/>
              <a:gd name="T53" fmla="*/ 60 h 192"/>
              <a:gd name="T54" fmla="*/ 152 w 196"/>
              <a:gd name="T55" fmla="*/ 68 h 192"/>
              <a:gd name="T56" fmla="*/ 152 w 196"/>
              <a:gd name="T57" fmla="*/ 76 h 192"/>
              <a:gd name="T58" fmla="*/ 48 w 196"/>
              <a:gd name="T59" fmla="*/ 124 h 192"/>
              <a:gd name="T60" fmla="*/ 24 w 196"/>
              <a:gd name="T61" fmla="*/ 124 h 192"/>
              <a:gd name="T62" fmla="*/ 40 w 196"/>
              <a:gd name="T63" fmla="*/ 116 h 192"/>
              <a:gd name="T64" fmla="*/ 64 w 196"/>
              <a:gd name="T65" fmla="*/ 124 h 192"/>
              <a:gd name="T66" fmla="*/ 64 w 196"/>
              <a:gd name="T67" fmla="*/ 100 h 192"/>
              <a:gd name="T68" fmla="*/ 80 w 196"/>
              <a:gd name="T69" fmla="*/ 108 h 192"/>
              <a:gd name="T70" fmla="*/ 72 w 196"/>
              <a:gd name="T71" fmla="*/ 108 h 192"/>
              <a:gd name="T72" fmla="*/ 128 w 196"/>
              <a:gd name="T73" fmla="*/ 100 h 192"/>
              <a:gd name="T74" fmla="*/ 112 w 196"/>
              <a:gd name="T75" fmla="*/ 108 h 192"/>
              <a:gd name="T76" fmla="*/ 112 w 196"/>
              <a:gd name="T77" fmla="*/ 116 h 192"/>
              <a:gd name="T78" fmla="*/ 168 w 196"/>
              <a:gd name="T79" fmla="*/ 124 h 192"/>
              <a:gd name="T80" fmla="*/ 144 w 196"/>
              <a:gd name="T81" fmla="*/ 124 h 192"/>
              <a:gd name="T82" fmla="*/ 160 w 196"/>
              <a:gd name="T83" fmla="*/ 116 h 192"/>
              <a:gd name="T84" fmla="*/ 24 w 196"/>
              <a:gd name="T85" fmla="*/ 164 h 192"/>
              <a:gd name="T86" fmla="*/ 24 w 196"/>
              <a:gd name="T87" fmla="*/ 140 h 192"/>
              <a:gd name="T88" fmla="*/ 40 w 196"/>
              <a:gd name="T89" fmla="*/ 148 h 192"/>
              <a:gd name="T90" fmla="*/ 32 w 196"/>
              <a:gd name="T91" fmla="*/ 148 h 192"/>
              <a:gd name="T92" fmla="*/ 88 w 196"/>
              <a:gd name="T93" fmla="*/ 140 h 192"/>
              <a:gd name="T94" fmla="*/ 72 w 196"/>
              <a:gd name="T95" fmla="*/ 148 h 192"/>
              <a:gd name="T96" fmla="*/ 72 w 196"/>
              <a:gd name="T97" fmla="*/ 156 h 192"/>
              <a:gd name="T98" fmla="*/ 128 w 196"/>
              <a:gd name="T99" fmla="*/ 164 h 192"/>
              <a:gd name="T100" fmla="*/ 104 w 196"/>
              <a:gd name="T101" fmla="*/ 164 h 192"/>
              <a:gd name="T102" fmla="*/ 120 w 196"/>
              <a:gd name="T103" fmla="*/ 156 h 192"/>
              <a:gd name="T104" fmla="*/ 144 w 196"/>
              <a:gd name="T105" fmla="*/ 164 h 192"/>
              <a:gd name="T106" fmla="*/ 144 w 196"/>
              <a:gd name="T107" fmla="*/ 140 h 192"/>
              <a:gd name="T108" fmla="*/ 160 w 196"/>
              <a:gd name="T109" fmla="*/ 148 h 192"/>
              <a:gd name="T110" fmla="*/ 152 w 196"/>
              <a:gd name="T111" fmla="*/ 1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 h="192">
                <a:moveTo>
                  <a:pt x="184" y="20"/>
                </a:moveTo>
                <a:cubicBezTo>
                  <a:pt x="144" y="20"/>
                  <a:pt x="144" y="20"/>
                  <a:pt x="144" y="20"/>
                </a:cubicBezTo>
                <a:cubicBezTo>
                  <a:pt x="144" y="4"/>
                  <a:pt x="144" y="4"/>
                  <a:pt x="144" y="4"/>
                </a:cubicBezTo>
                <a:cubicBezTo>
                  <a:pt x="144" y="2"/>
                  <a:pt x="142" y="0"/>
                  <a:pt x="140" y="0"/>
                </a:cubicBezTo>
                <a:cubicBezTo>
                  <a:pt x="138" y="0"/>
                  <a:pt x="136" y="2"/>
                  <a:pt x="136" y="4"/>
                </a:cubicBezTo>
                <a:cubicBezTo>
                  <a:pt x="136" y="20"/>
                  <a:pt x="136" y="20"/>
                  <a:pt x="136" y="20"/>
                </a:cubicBezTo>
                <a:cubicBezTo>
                  <a:pt x="100" y="20"/>
                  <a:pt x="100" y="20"/>
                  <a:pt x="100" y="20"/>
                </a:cubicBezTo>
                <a:cubicBezTo>
                  <a:pt x="100" y="4"/>
                  <a:pt x="100" y="4"/>
                  <a:pt x="100" y="4"/>
                </a:cubicBezTo>
                <a:cubicBezTo>
                  <a:pt x="100" y="2"/>
                  <a:pt x="98" y="0"/>
                  <a:pt x="96" y="0"/>
                </a:cubicBezTo>
                <a:cubicBezTo>
                  <a:pt x="94" y="0"/>
                  <a:pt x="92" y="2"/>
                  <a:pt x="92" y="4"/>
                </a:cubicBezTo>
                <a:cubicBezTo>
                  <a:pt x="92" y="20"/>
                  <a:pt x="92" y="20"/>
                  <a:pt x="92" y="20"/>
                </a:cubicBezTo>
                <a:cubicBezTo>
                  <a:pt x="56" y="20"/>
                  <a:pt x="56" y="20"/>
                  <a:pt x="56" y="20"/>
                </a:cubicBezTo>
                <a:cubicBezTo>
                  <a:pt x="56" y="4"/>
                  <a:pt x="56" y="4"/>
                  <a:pt x="56" y="4"/>
                </a:cubicBezTo>
                <a:cubicBezTo>
                  <a:pt x="56" y="2"/>
                  <a:pt x="54" y="0"/>
                  <a:pt x="52" y="0"/>
                </a:cubicBezTo>
                <a:cubicBezTo>
                  <a:pt x="50" y="0"/>
                  <a:pt x="48" y="2"/>
                  <a:pt x="48" y="4"/>
                </a:cubicBezTo>
                <a:cubicBezTo>
                  <a:pt x="48" y="20"/>
                  <a:pt x="48" y="20"/>
                  <a:pt x="48" y="20"/>
                </a:cubicBezTo>
                <a:cubicBezTo>
                  <a:pt x="12" y="20"/>
                  <a:pt x="12" y="20"/>
                  <a:pt x="12" y="20"/>
                </a:cubicBezTo>
                <a:cubicBezTo>
                  <a:pt x="5" y="20"/>
                  <a:pt x="0" y="25"/>
                  <a:pt x="0" y="32"/>
                </a:cubicBezTo>
                <a:cubicBezTo>
                  <a:pt x="0" y="180"/>
                  <a:pt x="0" y="180"/>
                  <a:pt x="0" y="180"/>
                </a:cubicBezTo>
                <a:cubicBezTo>
                  <a:pt x="0" y="187"/>
                  <a:pt x="5" y="192"/>
                  <a:pt x="12" y="192"/>
                </a:cubicBezTo>
                <a:cubicBezTo>
                  <a:pt x="184" y="192"/>
                  <a:pt x="184" y="192"/>
                  <a:pt x="184" y="192"/>
                </a:cubicBezTo>
                <a:cubicBezTo>
                  <a:pt x="191" y="192"/>
                  <a:pt x="196" y="187"/>
                  <a:pt x="196" y="180"/>
                </a:cubicBezTo>
                <a:cubicBezTo>
                  <a:pt x="196" y="32"/>
                  <a:pt x="196" y="32"/>
                  <a:pt x="196" y="32"/>
                </a:cubicBezTo>
                <a:cubicBezTo>
                  <a:pt x="196" y="25"/>
                  <a:pt x="191" y="20"/>
                  <a:pt x="184" y="20"/>
                </a:cubicBezTo>
                <a:close/>
                <a:moveTo>
                  <a:pt x="188" y="180"/>
                </a:moveTo>
                <a:cubicBezTo>
                  <a:pt x="188" y="182"/>
                  <a:pt x="186" y="184"/>
                  <a:pt x="184" y="184"/>
                </a:cubicBezTo>
                <a:cubicBezTo>
                  <a:pt x="12" y="184"/>
                  <a:pt x="12" y="184"/>
                  <a:pt x="12" y="184"/>
                </a:cubicBezTo>
                <a:cubicBezTo>
                  <a:pt x="10" y="184"/>
                  <a:pt x="8" y="182"/>
                  <a:pt x="8" y="180"/>
                </a:cubicBezTo>
                <a:cubicBezTo>
                  <a:pt x="8" y="32"/>
                  <a:pt x="8" y="32"/>
                  <a:pt x="8" y="32"/>
                </a:cubicBezTo>
                <a:cubicBezTo>
                  <a:pt x="8" y="30"/>
                  <a:pt x="10" y="28"/>
                  <a:pt x="12" y="28"/>
                </a:cubicBezTo>
                <a:cubicBezTo>
                  <a:pt x="48" y="28"/>
                  <a:pt x="48" y="28"/>
                  <a:pt x="48" y="28"/>
                </a:cubicBezTo>
                <a:cubicBezTo>
                  <a:pt x="48" y="40"/>
                  <a:pt x="48" y="40"/>
                  <a:pt x="48" y="40"/>
                </a:cubicBezTo>
                <a:cubicBezTo>
                  <a:pt x="48" y="42"/>
                  <a:pt x="50" y="44"/>
                  <a:pt x="52" y="44"/>
                </a:cubicBezTo>
                <a:cubicBezTo>
                  <a:pt x="54" y="44"/>
                  <a:pt x="56" y="42"/>
                  <a:pt x="56" y="40"/>
                </a:cubicBezTo>
                <a:cubicBezTo>
                  <a:pt x="56" y="28"/>
                  <a:pt x="56" y="28"/>
                  <a:pt x="56" y="28"/>
                </a:cubicBezTo>
                <a:cubicBezTo>
                  <a:pt x="92" y="28"/>
                  <a:pt x="92" y="28"/>
                  <a:pt x="92" y="28"/>
                </a:cubicBezTo>
                <a:cubicBezTo>
                  <a:pt x="92" y="40"/>
                  <a:pt x="92" y="40"/>
                  <a:pt x="92" y="40"/>
                </a:cubicBezTo>
                <a:cubicBezTo>
                  <a:pt x="92" y="42"/>
                  <a:pt x="94" y="44"/>
                  <a:pt x="96" y="44"/>
                </a:cubicBezTo>
                <a:cubicBezTo>
                  <a:pt x="98" y="44"/>
                  <a:pt x="100" y="42"/>
                  <a:pt x="100" y="40"/>
                </a:cubicBezTo>
                <a:cubicBezTo>
                  <a:pt x="100" y="28"/>
                  <a:pt x="100" y="28"/>
                  <a:pt x="100" y="28"/>
                </a:cubicBezTo>
                <a:cubicBezTo>
                  <a:pt x="136" y="28"/>
                  <a:pt x="136" y="28"/>
                  <a:pt x="136" y="28"/>
                </a:cubicBezTo>
                <a:cubicBezTo>
                  <a:pt x="136" y="40"/>
                  <a:pt x="136" y="40"/>
                  <a:pt x="136" y="40"/>
                </a:cubicBezTo>
                <a:cubicBezTo>
                  <a:pt x="136" y="42"/>
                  <a:pt x="138" y="44"/>
                  <a:pt x="140" y="44"/>
                </a:cubicBezTo>
                <a:cubicBezTo>
                  <a:pt x="142" y="44"/>
                  <a:pt x="144" y="42"/>
                  <a:pt x="144" y="40"/>
                </a:cubicBezTo>
                <a:cubicBezTo>
                  <a:pt x="144" y="28"/>
                  <a:pt x="144" y="28"/>
                  <a:pt x="144" y="28"/>
                </a:cubicBezTo>
                <a:cubicBezTo>
                  <a:pt x="184" y="28"/>
                  <a:pt x="184" y="28"/>
                  <a:pt x="184" y="28"/>
                </a:cubicBezTo>
                <a:cubicBezTo>
                  <a:pt x="186" y="28"/>
                  <a:pt x="188" y="30"/>
                  <a:pt x="188" y="32"/>
                </a:cubicBezTo>
                <a:lnTo>
                  <a:pt x="188" y="180"/>
                </a:lnTo>
                <a:close/>
                <a:moveTo>
                  <a:pt x="24" y="84"/>
                </a:moveTo>
                <a:cubicBezTo>
                  <a:pt x="48" y="84"/>
                  <a:pt x="48" y="84"/>
                  <a:pt x="48" y="84"/>
                </a:cubicBezTo>
                <a:cubicBezTo>
                  <a:pt x="48" y="60"/>
                  <a:pt x="48" y="60"/>
                  <a:pt x="48" y="60"/>
                </a:cubicBezTo>
                <a:cubicBezTo>
                  <a:pt x="24" y="60"/>
                  <a:pt x="24" y="60"/>
                  <a:pt x="24" y="60"/>
                </a:cubicBezTo>
                <a:lnTo>
                  <a:pt x="24" y="84"/>
                </a:lnTo>
                <a:close/>
                <a:moveTo>
                  <a:pt x="32" y="68"/>
                </a:moveTo>
                <a:cubicBezTo>
                  <a:pt x="40" y="68"/>
                  <a:pt x="40" y="68"/>
                  <a:pt x="40" y="68"/>
                </a:cubicBezTo>
                <a:cubicBezTo>
                  <a:pt x="40" y="76"/>
                  <a:pt x="40" y="76"/>
                  <a:pt x="40" y="76"/>
                </a:cubicBezTo>
                <a:cubicBezTo>
                  <a:pt x="32" y="76"/>
                  <a:pt x="32" y="76"/>
                  <a:pt x="32" y="76"/>
                </a:cubicBezTo>
                <a:lnTo>
                  <a:pt x="32" y="68"/>
                </a:lnTo>
                <a:close/>
                <a:moveTo>
                  <a:pt x="64" y="84"/>
                </a:moveTo>
                <a:cubicBezTo>
                  <a:pt x="88" y="84"/>
                  <a:pt x="88" y="84"/>
                  <a:pt x="88" y="84"/>
                </a:cubicBezTo>
                <a:cubicBezTo>
                  <a:pt x="88" y="60"/>
                  <a:pt x="88" y="60"/>
                  <a:pt x="88" y="60"/>
                </a:cubicBezTo>
                <a:cubicBezTo>
                  <a:pt x="64" y="60"/>
                  <a:pt x="64" y="60"/>
                  <a:pt x="64" y="60"/>
                </a:cubicBezTo>
                <a:lnTo>
                  <a:pt x="64" y="84"/>
                </a:lnTo>
                <a:close/>
                <a:moveTo>
                  <a:pt x="72" y="68"/>
                </a:moveTo>
                <a:cubicBezTo>
                  <a:pt x="80" y="68"/>
                  <a:pt x="80" y="68"/>
                  <a:pt x="80" y="68"/>
                </a:cubicBezTo>
                <a:cubicBezTo>
                  <a:pt x="80" y="76"/>
                  <a:pt x="80" y="76"/>
                  <a:pt x="80" y="76"/>
                </a:cubicBezTo>
                <a:cubicBezTo>
                  <a:pt x="72" y="76"/>
                  <a:pt x="72" y="76"/>
                  <a:pt x="72" y="76"/>
                </a:cubicBezTo>
                <a:lnTo>
                  <a:pt x="72" y="68"/>
                </a:lnTo>
                <a:close/>
                <a:moveTo>
                  <a:pt x="104" y="84"/>
                </a:moveTo>
                <a:cubicBezTo>
                  <a:pt x="128" y="84"/>
                  <a:pt x="128" y="84"/>
                  <a:pt x="128" y="84"/>
                </a:cubicBezTo>
                <a:cubicBezTo>
                  <a:pt x="128" y="60"/>
                  <a:pt x="128" y="60"/>
                  <a:pt x="128" y="60"/>
                </a:cubicBezTo>
                <a:cubicBezTo>
                  <a:pt x="104" y="60"/>
                  <a:pt x="104" y="60"/>
                  <a:pt x="104" y="60"/>
                </a:cubicBezTo>
                <a:lnTo>
                  <a:pt x="104" y="84"/>
                </a:lnTo>
                <a:close/>
                <a:moveTo>
                  <a:pt x="112" y="68"/>
                </a:moveTo>
                <a:cubicBezTo>
                  <a:pt x="120" y="68"/>
                  <a:pt x="120" y="68"/>
                  <a:pt x="120" y="68"/>
                </a:cubicBezTo>
                <a:cubicBezTo>
                  <a:pt x="120" y="76"/>
                  <a:pt x="120" y="76"/>
                  <a:pt x="120" y="76"/>
                </a:cubicBezTo>
                <a:cubicBezTo>
                  <a:pt x="112" y="76"/>
                  <a:pt x="112" y="76"/>
                  <a:pt x="112" y="76"/>
                </a:cubicBezTo>
                <a:lnTo>
                  <a:pt x="112" y="68"/>
                </a:lnTo>
                <a:close/>
                <a:moveTo>
                  <a:pt x="144" y="84"/>
                </a:moveTo>
                <a:cubicBezTo>
                  <a:pt x="168" y="84"/>
                  <a:pt x="168" y="84"/>
                  <a:pt x="168" y="84"/>
                </a:cubicBezTo>
                <a:cubicBezTo>
                  <a:pt x="168" y="60"/>
                  <a:pt x="168" y="60"/>
                  <a:pt x="168" y="60"/>
                </a:cubicBezTo>
                <a:cubicBezTo>
                  <a:pt x="144" y="60"/>
                  <a:pt x="144" y="60"/>
                  <a:pt x="144" y="60"/>
                </a:cubicBezTo>
                <a:lnTo>
                  <a:pt x="144" y="84"/>
                </a:lnTo>
                <a:close/>
                <a:moveTo>
                  <a:pt x="152" y="68"/>
                </a:moveTo>
                <a:cubicBezTo>
                  <a:pt x="160" y="68"/>
                  <a:pt x="160" y="68"/>
                  <a:pt x="160" y="68"/>
                </a:cubicBezTo>
                <a:cubicBezTo>
                  <a:pt x="160" y="76"/>
                  <a:pt x="160" y="76"/>
                  <a:pt x="160" y="76"/>
                </a:cubicBezTo>
                <a:cubicBezTo>
                  <a:pt x="152" y="76"/>
                  <a:pt x="152" y="76"/>
                  <a:pt x="152" y="76"/>
                </a:cubicBezTo>
                <a:lnTo>
                  <a:pt x="152" y="68"/>
                </a:lnTo>
                <a:close/>
                <a:moveTo>
                  <a:pt x="24" y="124"/>
                </a:moveTo>
                <a:cubicBezTo>
                  <a:pt x="48" y="124"/>
                  <a:pt x="48" y="124"/>
                  <a:pt x="48" y="124"/>
                </a:cubicBezTo>
                <a:cubicBezTo>
                  <a:pt x="48" y="100"/>
                  <a:pt x="48" y="100"/>
                  <a:pt x="48" y="100"/>
                </a:cubicBezTo>
                <a:cubicBezTo>
                  <a:pt x="24" y="100"/>
                  <a:pt x="24" y="100"/>
                  <a:pt x="24" y="100"/>
                </a:cubicBezTo>
                <a:lnTo>
                  <a:pt x="24" y="124"/>
                </a:lnTo>
                <a:close/>
                <a:moveTo>
                  <a:pt x="32" y="108"/>
                </a:moveTo>
                <a:cubicBezTo>
                  <a:pt x="40" y="108"/>
                  <a:pt x="40" y="108"/>
                  <a:pt x="40" y="108"/>
                </a:cubicBezTo>
                <a:cubicBezTo>
                  <a:pt x="40" y="116"/>
                  <a:pt x="40" y="116"/>
                  <a:pt x="40" y="116"/>
                </a:cubicBezTo>
                <a:cubicBezTo>
                  <a:pt x="32" y="116"/>
                  <a:pt x="32" y="116"/>
                  <a:pt x="32" y="116"/>
                </a:cubicBezTo>
                <a:lnTo>
                  <a:pt x="32" y="108"/>
                </a:lnTo>
                <a:close/>
                <a:moveTo>
                  <a:pt x="64" y="124"/>
                </a:moveTo>
                <a:cubicBezTo>
                  <a:pt x="88" y="124"/>
                  <a:pt x="88" y="124"/>
                  <a:pt x="88" y="124"/>
                </a:cubicBezTo>
                <a:cubicBezTo>
                  <a:pt x="88" y="100"/>
                  <a:pt x="88" y="100"/>
                  <a:pt x="88" y="100"/>
                </a:cubicBezTo>
                <a:cubicBezTo>
                  <a:pt x="64" y="100"/>
                  <a:pt x="64" y="100"/>
                  <a:pt x="64" y="100"/>
                </a:cubicBezTo>
                <a:lnTo>
                  <a:pt x="64" y="124"/>
                </a:lnTo>
                <a:close/>
                <a:moveTo>
                  <a:pt x="72" y="108"/>
                </a:moveTo>
                <a:cubicBezTo>
                  <a:pt x="80" y="108"/>
                  <a:pt x="80" y="108"/>
                  <a:pt x="80" y="108"/>
                </a:cubicBezTo>
                <a:cubicBezTo>
                  <a:pt x="80" y="116"/>
                  <a:pt x="80" y="116"/>
                  <a:pt x="80" y="116"/>
                </a:cubicBezTo>
                <a:cubicBezTo>
                  <a:pt x="72" y="116"/>
                  <a:pt x="72" y="116"/>
                  <a:pt x="72" y="116"/>
                </a:cubicBezTo>
                <a:lnTo>
                  <a:pt x="72" y="108"/>
                </a:lnTo>
                <a:close/>
                <a:moveTo>
                  <a:pt x="104" y="124"/>
                </a:moveTo>
                <a:cubicBezTo>
                  <a:pt x="128" y="124"/>
                  <a:pt x="128" y="124"/>
                  <a:pt x="128" y="124"/>
                </a:cubicBezTo>
                <a:cubicBezTo>
                  <a:pt x="128" y="100"/>
                  <a:pt x="128" y="100"/>
                  <a:pt x="128" y="100"/>
                </a:cubicBezTo>
                <a:cubicBezTo>
                  <a:pt x="104" y="100"/>
                  <a:pt x="104" y="100"/>
                  <a:pt x="104" y="100"/>
                </a:cubicBezTo>
                <a:lnTo>
                  <a:pt x="104" y="124"/>
                </a:lnTo>
                <a:close/>
                <a:moveTo>
                  <a:pt x="112" y="108"/>
                </a:moveTo>
                <a:cubicBezTo>
                  <a:pt x="120" y="108"/>
                  <a:pt x="120" y="108"/>
                  <a:pt x="120" y="108"/>
                </a:cubicBezTo>
                <a:cubicBezTo>
                  <a:pt x="120" y="116"/>
                  <a:pt x="120" y="116"/>
                  <a:pt x="120" y="116"/>
                </a:cubicBezTo>
                <a:cubicBezTo>
                  <a:pt x="112" y="116"/>
                  <a:pt x="112" y="116"/>
                  <a:pt x="112" y="116"/>
                </a:cubicBezTo>
                <a:lnTo>
                  <a:pt x="112" y="108"/>
                </a:lnTo>
                <a:close/>
                <a:moveTo>
                  <a:pt x="144" y="124"/>
                </a:moveTo>
                <a:cubicBezTo>
                  <a:pt x="168" y="124"/>
                  <a:pt x="168" y="124"/>
                  <a:pt x="168" y="124"/>
                </a:cubicBezTo>
                <a:cubicBezTo>
                  <a:pt x="168" y="100"/>
                  <a:pt x="168" y="100"/>
                  <a:pt x="168" y="100"/>
                </a:cubicBezTo>
                <a:cubicBezTo>
                  <a:pt x="144" y="100"/>
                  <a:pt x="144" y="100"/>
                  <a:pt x="144" y="100"/>
                </a:cubicBezTo>
                <a:lnTo>
                  <a:pt x="144" y="124"/>
                </a:lnTo>
                <a:close/>
                <a:moveTo>
                  <a:pt x="152" y="108"/>
                </a:moveTo>
                <a:cubicBezTo>
                  <a:pt x="160" y="108"/>
                  <a:pt x="160" y="108"/>
                  <a:pt x="160" y="108"/>
                </a:cubicBezTo>
                <a:cubicBezTo>
                  <a:pt x="160" y="116"/>
                  <a:pt x="160" y="116"/>
                  <a:pt x="160" y="116"/>
                </a:cubicBezTo>
                <a:cubicBezTo>
                  <a:pt x="152" y="116"/>
                  <a:pt x="152" y="116"/>
                  <a:pt x="152" y="116"/>
                </a:cubicBezTo>
                <a:lnTo>
                  <a:pt x="152" y="108"/>
                </a:lnTo>
                <a:close/>
                <a:moveTo>
                  <a:pt x="24" y="164"/>
                </a:moveTo>
                <a:cubicBezTo>
                  <a:pt x="48" y="164"/>
                  <a:pt x="48" y="164"/>
                  <a:pt x="48" y="164"/>
                </a:cubicBezTo>
                <a:cubicBezTo>
                  <a:pt x="48" y="140"/>
                  <a:pt x="48" y="140"/>
                  <a:pt x="48" y="140"/>
                </a:cubicBezTo>
                <a:cubicBezTo>
                  <a:pt x="24" y="140"/>
                  <a:pt x="24" y="140"/>
                  <a:pt x="24" y="140"/>
                </a:cubicBezTo>
                <a:lnTo>
                  <a:pt x="24" y="164"/>
                </a:lnTo>
                <a:close/>
                <a:moveTo>
                  <a:pt x="32" y="148"/>
                </a:moveTo>
                <a:cubicBezTo>
                  <a:pt x="40" y="148"/>
                  <a:pt x="40" y="148"/>
                  <a:pt x="40" y="148"/>
                </a:cubicBezTo>
                <a:cubicBezTo>
                  <a:pt x="40" y="156"/>
                  <a:pt x="40" y="156"/>
                  <a:pt x="40" y="156"/>
                </a:cubicBezTo>
                <a:cubicBezTo>
                  <a:pt x="32" y="156"/>
                  <a:pt x="32" y="156"/>
                  <a:pt x="32" y="156"/>
                </a:cubicBezTo>
                <a:lnTo>
                  <a:pt x="32" y="148"/>
                </a:lnTo>
                <a:close/>
                <a:moveTo>
                  <a:pt x="64" y="164"/>
                </a:moveTo>
                <a:cubicBezTo>
                  <a:pt x="88" y="164"/>
                  <a:pt x="88" y="164"/>
                  <a:pt x="88" y="164"/>
                </a:cubicBezTo>
                <a:cubicBezTo>
                  <a:pt x="88" y="140"/>
                  <a:pt x="88" y="140"/>
                  <a:pt x="88" y="140"/>
                </a:cubicBezTo>
                <a:cubicBezTo>
                  <a:pt x="64" y="140"/>
                  <a:pt x="64" y="140"/>
                  <a:pt x="64" y="140"/>
                </a:cubicBezTo>
                <a:lnTo>
                  <a:pt x="64" y="164"/>
                </a:lnTo>
                <a:close/>
                <a:moveTo>
                  <a:pt x="72" y="148"/>
                </a:moveTo>
                <a:cubicBezTo>
                  <a:pt x="80" y="148"/>
                  <a:pt x="80" y="148"/>
                  <a:pt x="80" y="148"/>
                </a:cubicBezTo>
                <a:cubicBezTo>
                  <a:pt x="80" y="156"/>
                  <a:pt x="80" y="156"/>
                  <a:pt x="80" y="156"/>
                </a:cubicBezTo>
                <a:cubicBezTo>
                  <a:pt x="72" y="156"/>
                  <a:pt x="72" y="156"/>
                  <a:pt x="72" y="156"/>
                </a:cubicBezTo>
                <a:lnTo>
                  <a:pt x="72" y="148"/>
                </a:lnTo>
                <a:close/>
                <a:moveTo>
                  <a:pt x="104" y="164"/>
                </a:moveTo>
                <a:cubicBezTo>
                  <a:pt x="128" y="164"/>
                  <a:pt x="128" y="164"/>
                  <a:pt x="128" y="164"/>
                </a:cubicBezTo>
                <a:cubicBezTo>
                  <a:pt x="128" y="140"/>
                  <a:pt x="128" y="140"/>
                  <a:pt x="128" y="140"/>
                </a:cubicBezTo>
                <a:cubicBezTo>
                  <a:pt x="104" y="140"/>
                  <a:pt x="104" y="140"/>
                  <a:pt x="104" y="140"/>
                </a:cubicBezTo>
                <a:lnTo>
                  <a:pt x="104" y="164"/>
                </a:lnTo>
                <a:close/>
                <a:moveTo>
                  <a:pt x="112" y="148"/>
                </a:moveTo>
                <a:cubicBezTo>
                  <a:pt x="120" y="148"/>
                  <a:pt x="120" y="148"/>
                  <a:pt x="120" y="148"/>
                </a:cubicBezTo>
                <a:cubicBezTo>
                  <a:pt x="120" y="156"/>
                  <a:pt x="120" y="156"/>
                  <a:pt x="120" y="156"/>
                </a:cubicBezTo>
                <a:cubicBezTo>
                  <a:pt x="112" y="156"/>
                  <a:pt x="112" y="156"/>
                  <a:pt x="112" y="156"/>
                </a:cubicBezTo>
                <a:lnTo>
                  <a:pt x="112" y="148"/>
                </a:lnTo>
                <a:close/>
                <a:moveTo>
                  <a:pt x="144" y="164"/>
                </a:moveTo>
                <a:cubicBezTo>
                  <a:pt x="168" y="164"/>
                  <a:pt x="168" y="164"/>
                  <a:pt x="168" y="164"/>
                </a:cubicBezTo>
                <a:cubicBezTo>
                  <a:pt x="168" y="140"/>
                  <a:pt x="168" y="140"/>
                  <a:pt x="168" y="140"/>
                </a:cubicBezTo>
                <a:cubicBezTo>
                  <a:pt x="144" y="140"/>
                  <a:pt x="144" y="140"/>
                  <a:pt x="144" y="140"/>
                </a:cubicBezTo>
                <a:lnTo>
                  <a:pt x="144" y="164"/>
                </a:lnTo>
                <a:close/>
                <a:moveTo>
                  <a:pt x="152" y="148"/>
                </a:moveTo>
                <a:cubicBezTo>
                  <a:pt x="160" y="148"/>
                  <a:pt x="160" y="148"/>
                  <a:pt x="160" y="148"/>
                </a:cubicBezTo>
                <a:cubicBezTo>
                  <a:pt x="160" y="156"/>
                  <a:pt x="160" y="156"/>
                  <a:pt x="160" y="156"/>
                </a:cubicBezTo>
                <a:cubicBezTo>
                  <a:pt x="152" y="156"/>
                  <a:pt x="152" y="156"/>
                  <a:pt x="152" y="156"/>
                </a:cubicBezTo>
                <a:lnTo>
                  <a:pt x="152" y="148"/>
                </a:lnTo>
                <a:close/>
              </a:path>
            </a:pathLst>
          </a:custGeom>
          <a:solidFill>
            <a:schemeClr val="tx1">
              <a:lumMod val="85000"/>
              <a:lumOff val="15000"/>
            </a:schemeClr>
          </a:solidFill>
          <a:ln>
            <a:noFill/>
          </a:ln>
        </p:spPr>
        <p:txBody>
          <a:bodyPr vert="horz" wrap="square" lIns="91299" tIns="45649" rIns="91299" bIns="45649" numCol="1" anchor="t" anchorCtr="0" compatLnSpc="1">
            <a:prstTxWarp prst="textNoShape">
              <a:avLst/>
            </a:prstTxWarp>
          </a:bodyPr>
          <a:lstStyle/>
          <a:p>
            <a:pPr defTabSz="285750"/>
            <a:endParaRPr lang="en-US" sz="1798">
              <a:solidFill>
                <a:srgbClr val="000000"/>
              </a:solidFill>
            </a:endParaRPr>
          </a:p>
        </p:txBody>
      </p:sp>
      <p:sp>
        <p:nvSpPr>
          <p:cNvPr id="38" name="Rectangle: Rounded Corners 37">
            <a:extLst>
              <a:ext uri="{FF2B5EF4-FFF2-40B4-BE49-F238E27FC236}">
                <a16:creationId xmlns="" xmlns:a16="http://schemas.microsoft.com/office/drawing/2014/main" id="{A006E9E6-A30D-4F8F-86B7-5F273068420E}"/>
              </a:ext>
            </a:extLst>
          </p:cNvPr>
          <p:cNvSpPr>
            <a:spLocks/>
          </p:cNvSpPr>
          <p:nvPr/>
        </p:nvSpPr>
        <p:spPr>
          <a:xfrm>
            <a:off x="2212549" y="4231846"/>
            <a:ext cx="2724468" cy="1220849"/>
          </a:xfrm>
          <a:prstGeom prst="roundRect">
            <a:avLst>
              <a:gd name="adj" fmla="val 4797"/>
            </a:avLst>
          </a:prstGeom>
          <a:solidFill>
            <a:schemeClr val="bg1"/>
          </a:solidFill>
          <a:ln>
            <a:noFill/>
          </a:ln>
          <a:effectLst>
            <a:outerShdw blurRad="88900" dist="254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398" dirty="0">
              <a:solidFill>
                <a:srgbClr val="000000">
                  <a:lumMod val="50000"/>
                  <a:lumOff val="50000"/>
                </a:srgbClr>
              </a:solidFill>
            </a:endParaRPr>
          </a:p>
        </p:txBody>
      </p:sp>
      <p:sp>
        <p:nvSpPr>
          <p:cNvPr id="75" name="Rectangle: Top Corners Rounded 74">
            <a:extLst>
              <a:ext uri="{FF2B5EF4-FFF2-40B4-BE49-F238E27FC236}">
                <a16:creationId xmlns="" xmlns:a16="http://schemas.microsoft.com/office/drawing/2014/main" id="{B2A81A2D-AFB7-4DDB-8B56-55965599DA75}"/>
              </a:ext>
            </a:extLst>
          </p:cNvPr>
          <p:cNvSpPr/>
          <p:nvPr/>
        </p:nvSpPr>
        <p:spPr>
          <a:xfrm rot="16200000">
            <a:off x="1624950" y="4819447"/>
            <a:ext cx="1220847" cy="45648"/>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grpSp>
        <p:nvGrpSpPr>
          <p:cNvPr id="5" name="组合 4">
            <a:extLst>
              <a:ext uri="{FF2B5EF4-FFF2-40B4-BE49-F238E27FC236}">
                <a16:creationId xmlns="" xmlns:a16="http://schemas.microsoft.com/office/drawing/2014/main" id="{71B2660E-6A6A-422B-88DC-D5BD90486208}"/>
              </a:ext>
            </a:extLst>
          </p:cNvPr>
          <p:cNvGrpSpPr/>
          <p:nvPr/>
        </p:nvGrpSpPr>
        <p:grpSpPr>
          <a:xfrm>
            <a:off x="2399884" y="4452197"/>
            <a:ext cx="2527623" cy="830997"/>
            <a:chOff x="2399884" y="4452197"/>
            <a:chExt cx="2527623" cy="830997"/>
          </a:xfrm>
        </p:grpSpPr>
        <p:grpSp>
          <p:nvGrpSpPr>
            <p:cNvPr id="6" name="图形 4" descr="插在洞里的高尔夫球标志旗 轮廓">
              <a:extLst>
                <a:ext uri="{FF2B5EF4-FFF2-40B4-BE49-F238E27FC236}">
                  <a16:creationId xmlns="" xmlns:a16="http://schemas.microsoft.com/office/drawing/2014/main" id="{2E368232-C7AF-4B57-9BB2-D17446664C03}"/>
                </a:ext>
              </a:extLst>
            </p:cNvPr>
            <p:cNvGrpSpPr/>
            <p:nvPr/>
          </p:nvGrpSpPr>
          <p:grpSpPr>
            <a:xfrm>
              <a:off x="2399884" y="4690110"/>
              <a:ext cx="427695" cy="375206"/>
              <a:chOff x="3770992" y="1944320"/>
              <a:chExt cx="876300" cy="768756"/>
            </a:xfrm>
            <a:solidFill>
              <a:srgbClr val="000000"/>
            </a:solidFill>
          </p:grpSpPr>
          <p:sp>
            <p:nvSpPr>
              <p:cNvPr id="7" name="图形 4" descr="插在洞里的高尔夫球标志旗 轮廓">
                <a:extLst>
                  <a:ext uri="{FF2B5EF4-FFF2-40B4-BE49-F238E27FC236}">
                    <a16:creationId xmlns="" xmlns:a16="http://schemas.microsoft.com/office/drawing/2014/main" id="{5FB6CAE1-0ECC-4A30-9435-893D248F909E}"/>
                  </a:ext>
                </a:extLst>
              </p:cNvPr>
              <p:cNvSpPr/>
              <p:nvPr/>
            </p:nvSpPr>
            <p:spPr>
              <a:xfrm>
                <a:off x="4228192" y="2477720"/>
                <a:ext cx="85725" cy="85725"/>
              </a:xfrm>
              <a:custGeom>
                <a:avLst/>
                <a:gdLst>
                  <a:gd name="connsiteX0" fmla="*/ 42863 w 85725"/>
                  <a:gd name="connsiteY0" fmla="*/ 85725 h 85725"/>
                  <a:gd name="connsiteX1" fmla="*/ 85725 w 85725"/>
                  <a:gd name="connsiteY1" fmla="*/ 42863 h 85725"/>
                  <a:gd name="connsiteX2" fmla="*/ 42863 w 85725"/>
                  <a:gd name="connsiteY2" fmla="*/ 0 h 85725"/>
                  <a:gd name="connsiteX3" fmla="*/ 0 w 85725"/>
                  <a:gd name="connsiteY3" fmla="*/ 42863 h 85725"/>
                  <a:gd name="connsiteX4" fmla="*/ 42863 w 85725"/>
                  <a:gd name="connsiteY4" fmla="*/ 85725 h 85725"/>
                  <a:gd name="connsiteX5" fmla="*/ 42863 w 85725"/>
                  <a:gd name="connsiteY5" fmla="*/ 19050 h 85725"/>
                  <a:gd name="connsiteX6" fmla="*/ 66675 w 85725"/>
                  <a:gd name="connsiteY6" fmla="*/ 42863 h 85725"/>
                  <a:gd name="connsiteX7" fmla="*/ 42863 w 85725"/>
                  <a:gd name="connsiteY7" fmla="*/ 66675 h 85725"/>
                  <a:gd name="connsiteX8" fmla="*/ 19050 w 85725"/>
                  <a:gd name="connsiteY8" fmla="*/ 42863 h 85725"/>
                  <a:gd name="connsiteX9" fmla="*/ 42863 w 85725"/>
                  <a:gd name="connsiteY9" fmla="*/ 19050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25" h="85725">
                    <a:moveTo>
                      <a:pt x="42863" y="85725"/>
                    </a:moveTo>
                    <a:cubicBezTo>
                      <a:pt x="66675" y="85725"/>
                      <a:pt x="85725" y="66675"/>
                      <a:pt x="85725" y="42863"/>
                    </a:cubicBezTo>
                    <a:cubicBezTo>
                      <a:pt x="85725" y="19050"/>
                      <a:pt x="66675" y="0"/>
                      <a:pt x="42863" y="0"/>
                    </a:cubicBezTo>
                    <a:cubicBezTo>
                      <a:pt x="19050" y="0"/>
                      <a:pt x="0" y="19050"/>
                      <a:pt x="0" y="42863"/>
                    </a:cubicBezTo>
                    <a:cubicBezTo>
                      <a:pt x="0" y="66675"/>
                      <a:pt x="19050" y="85725"/>
                      <a:pt x="42863" y="85725"/>
                    </a:cubicBezTo>
                    <a:close/>
                    <a:moveTo>
                      <a:pt x="42863" y="19050"/>
                    </a:moveTo>
                    <a:cubicBezTo>
                      <a:pt x="56198" y="19050"/>
                      <a:pt x="66675" y="29527"/>
                      <a:pt x="66675" y="42863"/>
                    </a:cubicBezTo>
                    <a:cubicBezTo>
                      <a:pt x="66675" y="56198"/>
                      <a:pt x="56198" y="66675"/>
                      <a:pt x="42863" y="66675"/>
                    </a:cubicBezTo>
                    <a:cubicBezTo>
                      <a:pt x="29527" y="66675"/>
                      <a:pt x="19050" y="56198"/>
                      <a:pt x="19050" y="42863"/>
                    </a:cubicBezTo>
                    <a:cubicBezTo>
                      <a:pt x="19050" y="29527"/>
                      <a:pt x="29527" y="19050"/>
                      <a:pt x="42863" y="19050"/>
                    </a:cubicBezTo>
                    <a:close/>
                  </a:path>
                </a:pathLst>
              </a:custGeom>
              <a:solidFill>
                <a:srgbClr val="000000"/>
              </a:solidFill>
              <a:ln w="9525" cap="flat">
                <a:noFill/>
                <a:prstDash val="solid"/>
                <a:miter/>
              </a:ln>
            </p:spPr>
            <p:txBody>
              <a:bodyPr rtlCol="0" anchor="ctr"/>
              <a:lstStyle/>
              <a:p>
                <a:endParaRPr lang="zh-CN" altLang="en-US"/>
              </a:p>
            </p:txBody>
          </p:sp>
          <p:sp>
            <p:nvSpPr>
              <p:cNvPr id="8" name="图形 4" descr="插在洞里的高尔夫球标志旗 轮廓">
                <a:extLst>
                  <a:ext uri="{FF2B5EF4-FFF2-40B4-BE49-F238E27FC236}">
                    <a16:creationId xmlns="" xmlns:a16="http://schemas.microsoft.com/office/drawing/2014/main" id="{A75913E9-3A59-4F3B-8B86-DB3778BC6005}"/>
                  </a:ext>
                </a:extLst>
              </p:cNvPr>
              <p:cNvSpPr/>
              <p:nvPr/>
            </p:nvSpPr>
            <p:spPr>
              <a:xfrm>
                <a:off x="3770992" y="2308175"/>
                <a:ext cx="876300" cy="404901"/>
              </a:xfrm>
              <a:custGeom>
                <a:avLst/>
                <a:gdLst>
                  <a:gd name="connsiteX0" fmla="*/ 638175 w 876300"/>
                  <a:gd name="connsiteY0" fmla="*/ 0 h 404901"/>
                  <a:gd name="connsiteX1" fmla="*/ 381000 w 876300"/>
                  <a:gd name="connsiteY1" fmla="*/ 85725 h 404901"/>
                  <a:gd name="connsiteX2" fmla="*/ 295275 w 876300"/>
                  <a:gd name="connsiteY2" fmla="*/ 134302 h 404901"/>
                  <a:gd name="connsiteX3" fmla="*/ 276225 w 876300"/>
                  <a:gd name="connsiteY3" fmla="*/ 138113 h 404901"/>
                  <a:gd name="connsiteX4" fmla="*/ 276225 w 876300"/>
                  <a:gd name="connsiteY4" fmla="*/ 157163 h 404901"/>
                  <a:gd name="connsiteX5" fmla="*/ 299085 w 876300"/>
                  <a:gd name="connsiteY5" fmla="*/ 152400 h 404901"/>
                  <a:gd name="connsiteX6" fmla="*/ 395288 w 876300"/>
                  <a:gd name="connsiteY6" fmla="*/ 98107 h 404901"/>
                  <a:gd name="connsiteX7" fmla="*/ 638175 w 876300"/>
                  <a:gd name="connsiteY7" fmla="*/ 19050 h 404901"/>
                  <a:gd name="connsiteX8" fmla="*/ 857250 w 876300"/>
                  <a:gd name="connsiteY8" fmla="*/ 126682 h 404901"/>
                  <a:gd name="connsiteX9" fmla="*/ 462915 w 876300"/>
                  <a:gd name="connsiteY9" fmla="*/ 371475 h 404901"/>
                  <a:gd name="connsiteX10" fmla="*/ 302895 w 876300"/>
                  <a:gd name="connsiteY10" fmla="*/ 386715 h 404901"/>
                  <a:gd name="connsiteX11" fmla="*/ 145733 w 876300"/>
                  <a:gd name="connsiteY11" fmla="*/ 367665 h 404901"/>
                  <a:gd name="connsiteX12" fmla="*/ 18098 w 876300"/>
                  <a:gd name="connsiteY12" fmla="*/ 270510 h 404901"/>
                  <a:gd name="connsiteX13" fmla="*/ 18098 w 876300"/>
                  <a:gd name="connsiteY13" fmla="*/ 268605 h 404901"/>
                  <a:gd name="connsiteX14" fmla="*/ 18098 w 876300"/>
                  <a:gd name="connsiteY14" fmla="*/ 266700 h 404901"/>
                  <a:gd name="connsiteX15" fmla="*/ 121920 w 876300"/>
                  <a:gd name="connsiteY15" fmla="*/ 190500 h 404901"/>
                  <a:gd name="connsiteX16" fmla="*/ 173355 w 876300"/>
                  <a:gd name="connsiteY16" fmla="*/ 179070 h 404901"/>
                  <a:gd name="connsiteX17" fmla="*/ 176213 w 876300"/>
                  <a:gd name="connsiteY17" fmla="*/ 178118 h 404901"/>
                  <a:gd name="connsiteX18" fmla="*/ 182880 w 876300"/>
                  <a:gd name="connsiteY18" fmla="*/ 176212 h 404901"/>
                  <a:gd name="connsiteX19" fmla="*/ 198120 w 876300"/>
                  <a:gd name="connsiteY19" fmla="*/ 173355 h 404901"/>
                  <a:gd name="connsiteX20" fmla="*/ 198120 w 876300"/>
                  <a:gd name="connsiteY20" fmla="*/ 154305 h 404901"/>
                  <a:gd name="connsiteX21" fmla="*/ 179070 w 876300"/>
                  <a:gd name="connsiteY21" fmla="*/ 158115 h 404901"/>
                  <a:gd name="connsiteX22" fmla="*/ 168593 w 876300"/>
                  <a:gd name="connsiteY22" fmla="*/ 160020 h 404901"/>
                  <a:gd name="connsiteX23" fmla="*/ 117158 w 876300"/>
                  <a:gd name="connsiteY23" fmla="*/ 172403 h 404901"/>
                  <a:gd name="connsiteX24" fmla="*/ 0 w 876300"/>
                  <a:gd name="connsiteY24" fmla="*/ 265747 h 404901"/>
                  <a:gd name="connsiteX25" fmla="*/ 0 w 876300"/>
                  <a:gd name="connsiteY25" fmla="*/ 267653 h 404901"/>
                  <a:gd name="connsiteX26" fmla="*/ 0 w 876300"/>
                  <a:gd name="connsiteY26" fmla="*/ 268605 h 404901"/>
                  <a:gd name="connsiteX27" fmla="*/ 140970 w 876300"/>
                  <a:gd name="connsiteY27" fmla="*/ 384810 h 404901"/>
                  <a:gd name="connsiteX28" fmla="*/ 303848 w 876300"/>
                  <a:gd name="connsiteY28" fmla="*/ 404812 h 404901"/>
                  <a:gd name="connsiteX29" fmla="*/ 466725 w 876300"/>
                  <a:gd name="connsiteY29" fmla="*/ 389572 h 404901"/>
                  <a:gd name="connsiteX30" fmla="*/ 876300 w 876300"/>
                  <a:gd name="connsiteY30" fmla="*/ 125730 h 404901"/>
                  <a:gd name="connsiteX31" fmla="*/ 638175 w 876300"/>
                  <a:gd name="connsiteY31" fmla="*/ 0 h 404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76300" h="404901">
                    <a:moveTo>
                      <a:pt x="638175" y="0"/>
                    </a:moveTo>
                    <a:cubicBezTo>
                      <a:pt x="561023" y="0"/>
                      <a:pt x="438150" y="19050"/>
                      <a:pt x="381000" y="85725"/>
                    </a:cubicBezTo>
                    <a:cubicBezTo>
                      <a:pt x="355283" y="116205"/>
                      <a:pt x="336233" y="124777"/>
                      <a:pt x="295275" y="134302"/>
                    </a:cubicBezTo>
                    <a:lnTo>
                      <a:pt x="276225" y="138113"/>
                    </a:lnTo>
                    <a:lnTo>
                      <a:pt x="276225" y="157163"/>
                    </a:lnTo>
                    <a:lnTo>
                      <a:pt x="299085" y="152400"/>
                    </a:lnTo>
                    <a:cubicBezTo>
                      <a:pt x="340995" y="142875"/>
                      <a:pt x="364808" y="133350"/>
                      <a:pt x="395288" y="98107"/>
                    </a:cubicBezTo>
                    <a:cubicBezTo>
                      <a:pt x="445770" y="40005"/>
                      <a:pt x="557213" y="19050"/>
                      <a:pt x="638175" y="19050"/>
                    </a:cubicBezTo>
                    <a:cubicBezTo>
                      <a:pt x="739140" y="19050"/>
                      <a:pt x="857250" y="47625"/>
                      <a:pt x="857250" y="126682"/>
                    </a:cubicBezTo>
                    <a:cubicBezTo>
                      <a:pt x="857250" y="235268"/>
                      <a:pt x="709613" y="326708"/>
                      <a:pt x="462915" y="371475"/>
                    </a:cubicBezTo>
                    <a:cubicBezTo>
                      <a:pt x="410528" y="381000"/>
                      <a:pt x="357188" y="385762"/>
                      <a:pt x="302895" y="386715"/>
                    </a:cubicBezTo>
                    <a:cubicBezTo>
                      <a:pt x="249555" y="387668"/>
                      <a:pt x="197168" y="381000"/>
                      <a:pt x="145733" y="367665"/>
                    </a:cubicBezTo>
                    <a:cubicBezTo>
                      <a:pt x="98108" y="354330"/>
                      <a:pt x="20003" y="323850"/>
                      <a:pt x="18098" y="270510"/>
                    </a:cubicBezTo>
                    <a:cubicBezTo>
                      <a:pt x="18098" y="269558"/>
                      <a:pt x="18098" y="269558"/>
                      <a:pt x="18098" y="268605"/>
                    </a:cubicBezTo>
                    <a:cubicBezTo>
                      <a:pt x="18098" y="267653"/>
                      <a:pt x="18098" y="266700"/>
                      <a:pt x="18098" y="266700"/>
                    </a:cubicBezTo>
                    <a:cubicBezTo>
                      <a:pt x="18098" y="236220"/>
                      <a:pt x="59055" y="205740"/>
                      <a:pt x="121920" y="190500"/>
                    </a:cubicBezTo>
                    <a:lnTo>
                      <a:pt x="173355" y="179070"/>
                    </a:lnTo>
                    <a:lnTo>
                      <a:pt x="176213" y="178118"/>
                    </a:lnTo>
                    <a:cubicBezTo>
                      <a:pt x="178118" y="177165"/>
                      <a:pt x="180975" y="177165"/>
                      <a:pt x="182880" y="176212"/>
                    </a:cubicBezTo>
                    <a:lnTo>
                      <a:pt x="198120" y="173355"/>
                    </a:lnTo>
                    <a:lnTo>
                      <a:pt x="198120" y="154305"/>
                    </a:lnTo>
                    <a:lnTo>
                      <a:pt x="179070" y="158115"/>
                    </a:lnTo>
                    <a:cubicBezTo>
                      <a:pt x="175260" y="159068"/>
                      <a:pt x="172403" y="160020"/>
                      <a:pt x="168593" y="160020"/>
                    </a:cubicBezTo>
                    <a:lnTo>
                      <a:pt x="117158" y="172403"/>
                    </a:lnTo>
                    <a:cubicBezTo>
                      <a:pt x="47625" y="188595"/>
                      <a:pt x="0" y="223837"/>
                      <a:pt x="0" y="265747"/>
                    </a:cubicBezTo>
                    <a:cubicBezTo>
                      <a:pt x="0" y="266700"/>
                      <a:pt x="0" y="266700"/>
                      <a:pt x="0" y="267653"/>
                    </a:cubicBezTo>
                    <a:cubicBezTo>
                      <a:pt x="0" y="267653"/>
                      <a:pt x="0" y="268605"/>
                      <a:pt x="0" y="268605"/>
                    </a:cubicBezTo>
                    <a:cubicBezTo>
                      <a:pt x="0" y="320040"/>
                      <a:pt x="54293" y="360045"/>
                      <a:pt x="140970" y="384810"/>
                    </a:cubicBezTo>
                    <a:cubicBezTo>
                      <a:pt x="194310" y="399097"/>
                      <a:pt x="248603" y="405765"/>
                      <a:pt x="303848" y="404812"/>
                    </a:cubicBezTo>
                    <a:cubicBezTo>
                      <a:pt x="358140" y="404812"/>
                      <a:pt x="413385" y="399097"/>
                      <a:pt x="466725" y="389572"/>
                    </a:cubicBezTo>
                    <a:cubicBezTo>
                      <a:pt x="712470" y="344805"/>
                      <a:pt x="876300" y="250508"/>
                      <a:pt x="876300" y="125730"/>
                    </a:cubicBezTo>
                    <a:cubicBezTo>
                      <a:pt x="876300" y="38100"/>
                      <a:pt x="762953" y="0"/>
                      <a:pt x="638175" y="0"/>
                    </a:cubicBezTo>
                    <a:close/>
                  </a:path>
                </a:pathLst>
              </a:custGeom>
              <a:solidFill>
                <a:srgbClr val="000000"/>
              </a:solidFill>
              <a:ln w="9525" cap="flat">
                <a:noFill/>
                <a:prstDash val="solid"/>
                <a:miter/>
              </a:ln>
            </p:spPr>
            <p:txBody>
              <a:bodyPr rtlCol="0" anchor="ctr"/>
              <a:lstStyle/>
              <a:p>
                <a:endParaRPr lang="zh-CN" altLang="en-US"/>
              </a:p>
            </p:txBody>
          </p:sp>
          <p:sp>
            <p:nvSpPr>
              <p:cNvPr id="9" name="图形 4" descr="插在洞里的高尔夫球标志旗 轮廓">
                <a:extLst>
                  <a:ext uri="{FF2B5EF4-FFF2-40B4-BE49-F238E27FC236}">
                    <a16:creationId xmlns="" xmlns:a16="http://schemas.microsoft.com/office/drawing/2014/main" id="{9BC4B17D-621C-4B76-9444-81D3EB533D17}"/>
                  </a:ext>
                </a:extLst>
              </p:cNvPr>
              <p:cNvSpPr/>
              <p:nvPr/>
            </p:nvSpPr>
            <p:spPr>
              <a:xfrm>
                <a:off x="3923392" y="2528202"/>
                <a:ext cx="180975" cy="82867"/>
              </a:xfrm>
              <a:custGeom>
                <a:avLst/>
                <a:gdLst>
                  <a:gd name="connsiteX0" fmla="*/ 47625 w 180975"/>
                  <a:gd name="connsiteY0" fmla="*/ 21907 h 82867"/>
                  <a:gd name="connsiteX1" fmla="*/ 47625 w 180975"/>
                  <a:gd name="connsiteY1" fmla="*/ 1905 h 82867"/>
                  <a:gd name="connsiteX2" fmla="*/ 0 w 180975"/>
                  <a:gd name="connsiteY2" fmla="*/ 40005 h 82867"/>
                  <a:gd name="connsiteX3" fmla="*/ 90488 w 180975"/>
                  <a:gd name="connsiteY3" fmla="*/ 82867 h 82867"/>
                  <a:gd name="connsiteX4" fmla="*/ 180975 w 180975"/>
                  <a:gd name="connsiteY4" fmla="*/ 40005 h 82867"/>
                  <a:gd name="connsiteX5" fmla="*/ 123825 w 180975"/>
                  <a:gd name="connsiteY5" fmla="*/ 0 h 82867"/>
                  <a:gd name="connsiteX6" fmla="*/ 123825 w 180975"/>
                  <a:gd name="connsiteY6" fmla="*/ 19050 h 82867"/>
                  <a:gd name="connsiteX7" fmla="*/ 161925 w 180975"/>
                  <a:gd name="connsiteY7" fmla="*/ 40005 h 82867"/>
                  <a:gd name="connsiteX8" fmla="*/ 90488 w 180975"/>
                  <a:gd name="connsiteY8" fmla="*/ 63817 h 82867"/>
                  <a:gd name="connsiteX9" fmla="*/ 86678 w 180975"/>
                  <a:gd name="connsiteY9" fmla="*/ 63817 h 82867"/>
                  <a:gd name="connsiteX10" fmla="*/ 85725 w 180975"/>
                  <a:gd name="connsiteY10" fmla="*/ 63817 h 82867"/>
                  <a:gd name="connsiteX11" fmla="*/ 84773 w 180975"/>
                  <a:gd name="connsiteY11" fmla="*/ 63817 h 82867"/>
                  <a:gd name="connsiteX12" fmla="*/ 19050 w 180975"/>
                  <a:gd name="connsiteY12" fmla="*/ 40005 h 82867"/>
                  <a:gd name="connsiteX13" fmla="*/ 47625 w 180975"/>
                  <a:gd name="connsiteY13" fmla="*/ 21907 h 82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0975" h="82867">
                    <a:moveTo>
                      <a:pt x="47625" y="21907"/>
                    </a:moveTo>
                    <a:lnTo>
                      <a:pt x="47625" y="1905"/>
                    </a:lnTo>
                    <a:cubicBezTo>
                      <a:pt x="20955" y="8572"/>
                      <a:pt x="0" y="20955"/>
                      <a:pt x="0" y="40005"/>
                    </a:cubicBezTo>
                    <a:cubicBezTo>
                      <a:pt x="0" y="68580"/>
                      <a:pt x="45720" y="82867"/>
                      <a:pt x="90488" y="82867"/>
                    </a:cubicBezTo>
                    <a:cubicBezTo>
                      <a:pt x="135255" y="82867"/>
                      <a:pt x="180975" y="68580"/>
                      <a:pt x="180975" y="40005"/>
                    </a:cubicBezTo>
                    <a:cubicBezTo>
                      <a:pt x="180975" y="19050"/>
                      <a:pt x="155258" y="5715"/>
                      <a:pt x="123825" y="0"/>
                    </a:cubicBezTo>
                    <a:lnTo>
                      <a:pt x="123825" y="19050"/>
                    </a:lnTo>
                    <a:cubicBezTo>
                      <a:pt x="147638" y="23813"/>
                      <a:pt x="161925" y="33338"/>
                      <a:pt x="161925" y="40005"/>
                    </a:cubicBezTo>
                    <a:cubicBezTo>
                      <a:pt x="161925" y="49530"/>
                      <a:pt x="133350" y="63817"/>
                      <a:pt x="90488" y="63817"/>
                    </a:cubicBezTo>
                    <a:cubicBezTo>
                      <a:pt x="89535" y="63817"/>
                      <a:pt x="87630" y="63817"/>
                      <a:pt x="86678" y="63817"/>
                    </a:cubicBezTo>
                    <a:cubicBezTo>
                      <a:pt x="86678" y="63817"/>
                      <a:pt x="85725" y="63817"/>
                      <a:pt x="85725" y="63817"/>
                    </a:cubicBezTo>
                    <a:cubicBezTo>
                      <a:pt x="85725" y="63817"/>
                      <a:pt x="84773" y="63817"/>
                      <a:pt x="84773" y="63817"/>
                    </a:cubicBezTo>
                    <a:cubicBezTo>
                      <a:pt x="44768" y="62865"/>
                      <a:pt x="19050" y="49530"/>
                      <a:pt x="19050" y="40005"/>
                    </a:cubicBezTo>
                    <a:cubicBezTo>
                      <a:pt x="19050" y="34290"/>
                      <a:pt x="29528" y="26670"/>
                      <a:pt x="47625" y="21907"/>
                    </a:cubicBezTo>
                    <a:close/>
                  </a:path>
                </a:pathLst>
              </a:custGeom>
              <a:solidFill>
                <a:srgbClr val="000000"/>
              </a:solidFill>
              <a:ln w="9525" cap="flat">
                <a:noFill/>
                <a:prstDash val="solid"/>
                <a:miter/>
              </a:ln>
            </p:spPr>
            <p:txBody>
              <a:bodyPr rtlCol="0" anchor="ctr"/>
              <a:lstStyle/>
              <a:p>
                <a:endParaRPr lang="zh-CN" altLang="en-US"/>
              </a:p>
            </p:txBody>
          </p:sp>
          <p:sp>
            <p:nvSpPr>
              <p:cNvPr id="10" name="图形 4" descr="插在洞里的高尔夫球标志旗 轮廓">
                <a:extLst>
                  <a:ext uri="{FF2B5EF4-FFF2-40B4-BE49-F238E27FC236}">
                    <a16:creationId xmlns="" xmlns:a16="http://schemas.microsoft.com/office/drawing/2014/main" id="{570D5FC3-93F9-4FEE-80EB-5D7436AB00DB}"/>
                  </a:ext>
                </a:extLst>
              </p:cNvPr>
              <p:cNvSpPr/>
              <p:nvPr/>
            </p:nvSpPr>
            <p:spPr>
              <a:xfrm>
                <a:off x="3999592" y="1944320"/>
                <a:ext cx="296373" cy="628650"/>
              </a:xfrm>
              <a:custGeom>
                <a:avLst/>
                <a:gdLst>
                  <a:gd name="connsiteX0" fmla="*/ 0 w 296373"/>
                  <a:gd name="connsiteY0" fmla="*/ 619125 h 628650"/>
                  <a:gd name="connsiteX1" fmla="*/ 9525 w 296373"/>
                  <a:gd name="connsiteY1" fmla="*/ 628650 h 628650"/>
                  <a:gd name="connsiteX2" fmla="*/ 19050 w 296373"/>
                  <a:gd name="connsiteY2" fmla="*/ 619125 h 628650"/>
                  <a:gd name="connsiteX3" fmla="*/ 19050 w 296373"/>
                  <a:gd name="connsiteY3" fmla="*/ 199073 h 628650"/>
                  <a:gd name="connsiteX4" fmla="*/ 40005 w 296373"/>
                  <a:gd name="connsiteY4" fmla="*/ 200025 h 628650"/>
                  <a:gd name="connsiteX5" fmla="*/ 287655 w 296373"/>
                  <a:gd name="connsiteY5" fmla="*/ 82868 h 628650"/>
                  <a:gd name="connsiteX6" fmla="*/ 296228 w 296373"/>
                  <a:gd name="connsiteY6" fmla="*/ 71438 h 628650"/>
                  <a:gd name="connsiteX7" fmla="*/ 290513 w 296373"/>
                  <a:gd name="connsiteY7" fmla="*/ 63818 h 628650"/>
                  <a:gd name="connsiteX8" fmla="*/ 211455 w 296373"/>
                  <a:gd name="connsiteY8" fmla="*/ 45720 h 628650"/>
                  <a:gd name="connsiteX9" fmla="*/ 85725 w 296373"/>
                  <a:gd name="connsiteY9" fmla="*/ 62865 h 628650"/>
                  <a:gd name="connsiteX10" fmla="*/ 19050 w 296373"/>
                  <a:gd name="connsiteY10" fmla="*/ 39053 h 628650"/>
                  <a:gd name="connsiteX11" fmla="*/ 19050 w 296373"/>
                  <a:gd name="connsiteY11" fmla="*/ 9525 h 628650"/>
                  <a:gd name="connsiteX12" fmla="*/ 9525 w 296373"/>
                  <a:gd name="connsiteY12" fmla="*/ 0 h 628650"/>
                  <a:gd name="connsiteX13" fmla="*/ 0 w 296373"/>
                  <a:gd name="connsiteY13" fmla="*/ 9525 h 628650"/>
                  <a:gd name="connsiteX14" fmla="*/ 0 w 296373"/>
                  <a:gd name="connsiteY14" fmla="*/ 196215 h 628650"/>
                  <a:gd name="connsiteX15" fmla="*/ 0 w 296373"/>
                  <a:gd name="connsiteY15" fmla="*/ 196215 h 628650"/>
                  <a:gd name="connsiteX16" fmla="*/ 0 w 296373"/>
                  <a:gd name="connsiteY16" fmla="*/ 619125 h 628650"/>
                  <a:gd name="connsiteX17" fmla="*/ 85725 w 296373"/>
                  <a:gd name="connsiteY17" fmla="*/ 80963 h 628650"/>
                  <a:gd name="connsiteX18" fmla="*/ 145733 w 296373"/>
                  <a:gd name="connsiteY18" fmla="*/ 72390 h 628650"/>
                  <a:gd name="connsiteX19" fmla="*/ 210502 w 296373"/>
                  <a:gd name="connsiteY19" fmla="*/ 63818 h 628650"/>
                  <a:gd name="connsiteX20" fmla="*/ 254318 w 296373"/>
                  <a:gd name="connsiteY20" fmla="*/ 69533 h 628650"/>
                  <a:gd name="connsiteX21" fmla="*/ 254318 w 296373"/>
                  <a:gd name="connsiteY21" fmla="*/ 69533 h 628650"/>
                  <a:gd name="connsiteX22" fmla="*/ 159068 w 296373"/>
                  <a:gd name="connsiteY22" fmla="*/ 126682 h 628650"/>
                  <a:gd name="connsiteX23" fmla="*/ 40005 w 296373"/>
                  <a:gd name="connsiteY23" fmla="*/ 180023 h 628650"/>
                  <a:gd name="connsiteX24" fmla="*/ 19050 w 296373"/>
                  <a:gd name="connsiteY24" fmla="*/ 179070 h 628650"/>
                  <a:gd name="connsiteX25" fmla="*/ 19050 w 296373"/>
                  <a:gd name="connsiteY25" fmla="*/ 61913 h 628650"/>
                  <a:gd name="connsiteX26" fmla="*/ 85725 w 296373"/>
                  <a:gd name="connsiteY26" fmla="*/ 80963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6373" h="628650">
                    <a:moveTo>
                      <a:pt x="0" y="619125"/>
                    </a:moveTo>
                    <a:cubicBezTo>
                      <a:pt x="0" y="624840"/>
                      <a:pt x="3810" y="628650"/>
                      <a:pt x="9525" y="628650"/>
                    </a:cubicBezTo>
                    <a:cubicBezTo>
                      <a:pt x="15240" y="628650"/>
                      <a:pt x="19050" y="624840"/>
                      <a:pt x="19050" y="619125"/>
                    </a:cubicBezTo>
                    <a:lnTo>
                      <a:pt x="19050" y="199073"/>
                    </a:lnTo>
                    <a:cubicBezTo>
                      <a:pt x="26670" y="200025"/>
                      <a:pt x="33338" y="200025"/>
                      <a:pt x="40005" y="200025"/>
                    </a:cubicBezTo>
                    <a:cubicBezTo>
                      <a:pt x="159068" y="200025"/>
                      <a:pt x="174308" y="99060"/>
                      <a:pt x="287655" y="82868"/>
                    </a:cubicBezTo>
                    <a:cubicBezTo>
                      <a:pt x="293370" y="81915"/>
                      <a:pt x="297180" y="77153"/>
                      <a:pt x="296228" y="71438"/>
                    </a:cubicBezTo>
                    <a:cubicBezTo>
                      <a:pt x="295275" y="68580"/>
                      <a:pt x="293370" y="65723"/>
                      <a:pt x="290513" y="63818"/>
                    </a:cubicBezTo>
                    <a:cubicBezTo>
                      <a:pt x="265748" y="51435"/>
                      <a:pt x="239077" y="45720"/>
                      <a:pt x="211455" y="45720"/>
                    </a:cubicBezTo>
                    <a:cubicBezTo>
                      <a:pt x="164783" y="45720"/>
                      <a:pt x="124777" y="62865"/>
                      <a:pt x="85725" y="62865"/>
                    </a:cubicBezTo>
                    <a:cubicBezTo>
                      <a:pt x="60960" y="62865"/>
                      <a:pt x="38100" y="54293"/>
                      <a:pt x="19050" y="39053"/>
                    </a:cubicBezTo>
                    <a:lnTo>
                      <a:pt x="19050" y="9525"/>
                    </a:lnTo>
                    <a:cubicBezTo>
                      <a:pt x="19050" y="3810"/>
                      <a:pt x="15240" y="0"/>
                      <a:pt x="9525" y="0"/>
                    </a:cubicBezTo>
                    <a:cubicBezTo>
                      <a:pt x="3810" y="0"/>
                      <a:pt x="0" y="3810"/>
                      <a:pt x="0" y="9525"/>
                    </a:cubicBezTo>
                    <a:lnTo>
                      <a:pt x="0" y="196215"/>
                    </a:lnTo>
                    <a:lnTo>
                      <a:pt x="0" y="196215"/>
                    </a:lnTo>
                    <a:lnTo>
                      <a:pt x="0" y="619125"/>
                    </a:lnTo>
                    <a:close/>
                    <a:moveTo>
                      <a:pt x="85725" y="80963"/>
                    </a:moveTo>
                    <a:cubicBezTo>
                      <a:pt x="105727" y="80010"/>
                      <a:pt x="125730" y="77153"/>
                      <a:pt x="145733" y="72390"/>
                    </a:cubicBezTo>
                    <a:cubicBezTo>
                      <a:pt x="166688" y="67628"/>
                      <a:pt x="188595" y="63818"/>
                      <a:pt x="210502" y="63818"/>
                    </a:cubicBezTo>
                    <a:cubicBezTo>
                      <a:pt x="224790" y="63818"/>
                      <a:pt x="240030" y="65723"/>
                      <a:pt x="254318" y="69533"/>
                    </a:cubicBezTo>
                    <a:cubicBezTo>
                      <a:pt x="254318" y="69533"/>
                      <a:pt x="254318" y="69533"/>
                      <a:pt x="254318" y="69533"/>
                    </a:cubicBezTo>
                    <a:cubicBezTo>
                      <a:pt x="213360" y="81915"/>
                      <a:pt x="184785" y="105728"/>
                      <a:pt x="159068" y="126682"/>
                    </a:cubicBezTo>
                    <a:cubicBezTo>
                      <a:pt x="124777" y="155258"/>
                      <a:pt x="95250" y="180023"/>
                      <a:pt x="40005" y="180023"/>
                    </a:cubicBezTo>
                    <a:cubicBezTo>
                      <a:pt x="33338" y="180023"/>
                      <a:pt x="26670" y="180023"/>
                      <a:pt x="19050" y="179070"/>
                    </a:cubicBezTo>
                    <a:lnTo>
                      <a:pt x="19050" y="61913"/>
                    </a:lnTo>
                    <a:cubicBezTo>
                      <a:pt x="39053" y="74295"/>
                      <a:pt x="61913" y="80963"/>
                      <a:pt x="85725" y="80963"/>
                    </a:cubicBezTo>
                    <a:close/>
                  </a:path>
                </a:pathLst>
              </a:custGeom>
              <a:solidFill>
                <a:schemeClr val="accent1"/>
              </a:solidFill>
              <a:ln w="9525" cap="flat">
                <a:noFill/>
                <a:prstDash val="solid"/>
                <a:miter/>
              </a:ln>
            </p:spPr>
            <p:txBody>
              <a:bodyPr rtlCol="0" anchor="ctr"/>
              <a:lstStyle/>
              <a:p>
                <a:endParaRPr lang="zh-CN" altLang="en-US" dirty="0"/>
              </a:p>
            </p:txBody>
          </p:sp>
        </p:grpSp>
        <p:sp>
          <p:nvSpPr>
            <p:cNvPr id="55" name="文本框 54">
              <a:extLst>
                <a:ext uri="{FF2B5EF4-FFF2-40B4-BE49-F238E27FC236}">
                  <a16:creationId xmlns="" xmlns:a16="http://schemas.microsoft.com/office/drawing/2014/main" id="{38645818-3858-4839-94CA-D133FDB65F77}"/>
                </a:ext>
              </a:extLst>
            </p:cNvPr>
            <p:cNvSpPr txBox="1"/>
            <p:nvPr/>
          </p:nvSpPr>
          <p:spPr>
            <a:xfrm>
              <a:off x="2896270" y="4452197"/>
              <a:ext cx="2031237" cy="830997"/>
            </a:xfrm>
            <a:prstGeom prst="rect">
              <a:avLst/>
            </a:prstGeom>
            <a:noFill/>
          </p:spPr>
          <p:txBody>
            <a:bodyPr wrap="square">
              <a:spAutoFit/>
            </a:bodyPr>
            <a:lstStyle/>
            <a:p>
              <a:r>
                <a:rPr lang="en-US" altLang="zh-CN" sz="1600" dirty="0"/>
                <a:t>We need to complete the </a:t>
              </a:r>
              <a:r>
                <a:rPr lang="en-US" altLang="zh-CN" sz="1600" b="1" dirty="0"/>
                <a:t>promotion plan </a:t>
              </a:r>
              <a:r>
                <a:rPr lang="en-US" altLang="zh-CN" sz="1600" dirty="0"/>
                <a:t>before today.</a:t>
              </a:r>
              <a:endParaRPr lang="zh-CN" altLang="en-US" sz="1600" dirty="0"/>
            </a:p>
          </p:txBody>
        </p:sp>
      </p:grpSp>
      <p:sp>
        <p:nvSpPr>
          <p:cNvPr id="79" name="Rectangle: Rounded Corners 78">
            <a:extLst>
              <a:ext uri="{FF2B5EF4-FFF2-40B4-BE49-F238E27FC236}">
                <a16:creationId xmlns="" xmlns:a16="http://schemas.microsoft.com/office/drawing/2014/main" id="{5A9514EA-3DF0-4F21-B740-7C193101ECEE}"/>
              </a:ext>
            </a:extLst>
          </p:cNvPr>
          <p:cNvSpPr>
            <a:spLocks/>
          </p:cNvSpPr>
          <p:nvPr/>
        </p:nvSpPr>
        <p:spPr>
          <a:xfrm>
            <a:off x="5509443" y="1860296"/>
            <a:ext cx="2724468" cy="1220849"/>
          </a:xfrm>
          <a:prstGeom prst="roundRect">
            <a:avLst>
              <a:gd name="adj" fmla="val 4797"/>
            </a:avLst>
          </a:prstGeom>
          <a:solidFill>
            <a:schemeClr val="bg1"/>
          </a:solidFill>
          <a:ln>
            <a:noFill/>
          </a:ln>
          <a:effectLst>
            <a:outerShdw blurRad="88900" dist="254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398" dirty="0">
              <a:solidFill>
                <a:srgbClr val="000000">
                  <a:lumMod val="50000"/>
                  <a:lumOff val="50000"/>
                </a:srgbClr>
              </a:solidFill>
            </a:endParaRPr>
          </a:p>
        </p:txBody>
      </p:sp>
      <p:sp>
        <p:nvSpPr>
          <p:cNvPr id="80" name="Rectangle: Top Corners Rounded 79">
            <a:extLst>
              <a:ext uri="{FF2B5EF4-FFF2-40B4-BE49-F238E27FC236}">
                <a16:creationId xmlns="" xmlns:a16="http://schemas.microsoft.com/office/drawing/2014/main" id="{95E5C119-1306-4D83-A5D8-A359DE456121}"/>
              </a:ext>
            </a:extLst>
          </p:cNvPr>
          <p:cNvSpPr/>
          <p:nvPr/>
        </p:nvSpPr>
        <p:spPr>
          <a:xfrm rot="16200000">
            <a:off x="4921844" y="2447897"/>
            <a:ext cx="1220847" cy="45648"/>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grpSp>
        <p:nvGrpSpPr>
          <p:cNvPr id="11" name="组合 10">
            <a:extLst>
              <a:ext uri="{FF2B5EF4-FFF2-40B4-BE49-F238E27FC236}">
                <a16:creationId xmlns="" xmlns:a16="http://schemas.microsoft.com/office/drawing/2014/main" id="{076D2737-8CD5-4289-A983-61C4F90C4FEB}"/>
              </a:ext>
            </a:extLst>
          </p:cNvPr>
          <p:cNvGrpSpPr/>
          <p:nvPr/>
        </p:nvGrpSpPr>
        <p:grpSpPr>
          <a:xfrm>
            <a:off x="5659993" y="2077102"/>
            <a:ext cx="2610524" cy="830997"/>
            <a:chOff x="5659993" y="2077102"/>
            <a:chExt cx="2610524" cy="830997"/>
          </a:xfrm>
        </p:grpSpPr>
        <p:grpSp>
          <p:nvGrpSpPr>
            <p:cNvPr id="13" name="图形 11" descr="箱车 轮廓">
              <a:extLst>
                <a:ext uri="{FF2B5EF4-FFF2-40B4-BE49-F238E27FC236}">
                  <a16:creationId xmlns="" xmlns:a16="http://schemas.microsoft.com/office/drawing/2014/main" id="{45119829-AB0E-4F5D-92FF-7594E005DC91}"/>
                </a:ext>
              </a:extLst>
            </p:cNvPr>
            <p:cNvGrpSpPr/>
            <p:nvPr/>
          </p:nvGrpSpPr>
          <p:grpSpPr>
            <a:xfrm>
              <a:off x="5659993" y="2262188"/>
              <a:ext cx="476436" cy="496377"/>
              <a:chOff x="2753631" y="1737342"/>
              <a:chExt cx="670948" cy="699030"/>
            </a:xfrm>
            <a:solidFill>
              <a:srgbClr val="000000"/>
            </a:solidFill>
          </p:grpSpPr>
          <p:sp>
            <p:nvSpPr>
              <p:cNvPr id="15" name="图形 11" descr="箱车 轮廓">
                <a:extLst>
                  <a:ext uri="{FF2B5EF4-FFF2-40B4-BE49-F238E27FC236}">
                    <a16:creationId xmlns="" xmlns:a16="http://schemas.microsoft.com/office/drawing/2014/main" id="{4BF09D89-CEE7-43D2-98D8-4AF5A4EF5AF1}"/>
                  </a:ext>
                </a:extLst>
              </p:cNvPr>
              <p:cNvSpPr/>
              <p:nvPr/>
            </p:nvSpPr>
            <p:spPr>
              <a:xfrm>
                <a:off x="3014452" y="1919098"/>
                <a:ext cx="410127" cy="374046"/>
              </a:xfrm>
              <a:custGeom>
                <a:avLst/>
                <a:gdLst>
                  <a:gd name="connsiteX0" fmla="*/ 410127 w 410127"/>
                  <a:gd name="connsiteY0" fmla="*/ 246412 h 374046"/>
                  <a:gd name="connsiteX1" fmla="*/ 308048 w 410127"/>
                  <a:gd name="connsiteY1" fmla="*/ 0 h 374046"/>
                  <a:gd name="connsiteX2" fmla="*/ 0 w 410127"/>
                  <a:gd name="connsiteY2" fmla="*/ 127635 h 374046"/>
                  <a:gd name="connsiteX3" fmla="*/ 102079 w 410127"/>
                  <a:gd name="connsiteY3" fmla="*/ 374047 h 374046"/>
                  <a:gd name="connsiteX4" fmla="*/ 297732 w 410127"/>
                  <a:gd name="connsiteY4" fmla="*/ 24898 h 374046"/>
                  <a:gd name="connsiteX5" fmla="*/ 385229 w 410127"/>
                  <a:gd name="connsiteY5" fmla="*/ 236106 h 374046"/>
                  <a:gd name="connsiteX6" fmla="*/ 112385 w 410127"/>
                  <a:gd name="connsiteY6" fmla="*/ 349110 h 374046"/>
                  <a:gd name="connsiteX7" fmla="*/ 24898 w 410127"/>
                  <a:gd name="connsiteY7" fmla="*/ 137903 h 37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0127" h="374046">
                    <a:moveTo>
                      <a:pt x="410127" y="246412"/>
                    </a:moveTo>
                    <a:lnTo>
                      <a:pt x="308048" y="0"/>
                    </a:lnTo>
                    <a:lnTo>
                      <a:pt x="0" y="127635"/>
                    </a:lnTo>
                    <a:lnTo>
                      <a:pt x="102079" y="374047"/>
                    </a:lnTo>
                    <a:close/>
                    <a:moveTo>
                      <a:pt x="297732" y="24898"/>
                    </a:moveTo>
                    <a:lnTo>
                      <a:pt x="385229" y="236106"/>
                    </a:lnTo>
                    <a:lnTo>
                      <a:pt x="112385" y="349110"/>
                    </a:lnTo>
                    <a:lnTo>
                      <a:pt x="24898" y="137903"/>
                    </a:lnTo>
                    <a:close/>
                  </a:path>
                </a:pathLst>
              </a:custGeom>
              <a:solidFill>
                <a:schemeClr val="accent1"/>
              </a:solidFill>
              <a:ln w="9525" cap="flat">
                <a:noFill/>
                <a:prstDash val="solid"/>
                <a:miter/>
              </a:ln>
            </p:spPr>
            <p:txBody>
              <a:bodyPr rtlCol="0" anchor="ctr"/>
              <a:lstStyle/>
              <a:p>
                <a:endParaRPr lang="zh-CN" altLang="en-US"/>
              </a:p>
            </p:txBody>
          </p:sp>
          <p:sp>
            <p:nvSpPr>
              <p:cNvPr id="16" name="图形 11" descr="箱车 轮廓">
                <a:extLst>
                  <a:ext uri="{FF2B5EF4-FFF2-40B4-BE49-F238E27FC236}">
                    <a16:creationId xmlns="" xmlns:a16="http://schemas.microsoft.com/office/drawing/2014/main" id="{CE75CF08-F6AD-4EA2-A4B4-EDBD75FDDE46}"/>
                  </a:ext>
                </a:extLst>
              </p:cNvPr>
              <p:cNvSpPr/>
              <p:nvPr/>
            </p:nvSpPr>
            <p:spPr>
              <a:xfrm>
                <a:off x="3113455" y="2227546"/>
                <a:ext cx="260032" cy="125187"/>
              </a:xfrm>
              <a:custGeom>
                <a:avLst/>
                <a:gdLst>
                  <a:gd name="connsiteX0" fmla="*/ 3258 w 260032"/>
                  <a:gd name="connsiteY0" fmla="*/ 103222 h 125187"/>
                  <a:gd name="connsiteX1" fmla="*/ 0 w 260032"/>
                  <a:gd name="connsiteY1" fmla="*/ 125187 h 125187"/>
                  <a:gd name="connsiteX2" fmla="*/ 260033 w 260032"/>
                  <a:gd name="connsiteY2" fmla="*/ 17602 h 125187"/>
                  <a:gd name="connsiteX3" fmla="*/ 252736 w 260032"/>
                  <a:gd name="connsiteY3" fmla="*/ 0 h 125187"/>
                </a:gdLst>
                <a:ahLst/>
                <a:cxnLst>
                  <a:cxn ang="0">
                    <a:pos x="connsiteX0" y="connsiteY0"/>
                  </a:cxn>
                  <a:cxn ang="0">
                    <a:pos x="connsiteX1" y="connsiteY1"/>
                  </a:cxn>
                  <a:cxn ang="0">
                    <a:pos x="connsiteX2" y="connsiteY2"/>
                  </a:cxn>
                  <a:cxn ang="0">
                    <a:pos x="connsiteX3" y="connsiteY3"/>
                  </a:cxn>
                </a:cxnLst>
                <a:rect l="l" t="t" r="r" b="b"/>
                <a:pathLst>
                  <a:path w="260032" h="125187">
                    <a:moveTo>
                      <a:pt x="3258" y="103222"/>
                    </a:moveTo>
                    <a:cubicBezTo>
                      <a:pt x="2779" y="110621"/>
                      <a:pt x="1690" y="117968"/>
                      <a:pt x="0" y="125187"/>
                    </a:cubicBezTo>
                    <a:lnTo>
                      <a:pt x="260033" y="17602"/>
                    </a:lnTo>
                    <a:lnTo>
                      <a:pt x="252736" y="0"/>
                    </a:lnTo>
                    <a:close/>
                  </a:path>
                </a:pathLst>
              </a:custGeom>
              <a:solidFill>
                <a:srgbClr val="000000"/>
              </a:solidFill>
              <a:ln w="9525" cap="flat">
                <a:noFill/>
                <a:prstDash val="solid"/>
                <a:miter/>
              </a:ln>
            </p:spPr>
            <p:txBody>
              <a:bodyPr rtlCol="0" anchor="ctr"/>
              <a:lstStyle/>
              <a:p>
                <a:endParaRPr lang="zh-CN" altLang="en-US"/>
              </a:p>
            </p:txBody>
          </p:sp>
          <p:sp>
            <p:nvSpPr>
              <p:cNvPr id="17" name="图形 11" descr="箱车 轮廓">
                <a:extLst>
                  <a:ext uri="{FF2B5EF4-FFF2-40B4-BE49-F238E27FC236}">
                    <a16:creationId xmlns="" xmlns:a16="http://schemas.microsoft.com/office/drawing/2014/main" id="{8F11347F-C2BE-45CF-9687-3819A9A86BE2}"/>
                  </a:ext>
                </a:extLst>
              </p:cNvPr>
              <p:cNvSpPr/>
              <p:nvPr/>
            </p:nvSpPr>
            <p:spPr>
              <a:xfrm>
                <a:off x="2753631" y="1737342"/>
                <a:ext cx="287443" cy="464486"/>
              </a:xfrm>
              <a:custGeom>
                <a:avLst/>
                <a:gdLst>
                  <a:gd name="connsiteX0" fmla="*/ 263031 w 287443"/>
                  <a:gd name="connsiteY0" fmla="*/ 455647 h 464486"/>
                  <a:gd name="connsiteX1" fmla="*/ 287444 w 287443"/>
                  <a:gd name="connsiteY1" fmla="*/ 464487 h 464486"/>
                  <a:gd name="connsiteX2" fmla="*/ 91305 w 287443"/>
                  <a:gd name="connsiteY2" fmla="*/ 0 h 464486"/>
                  <a:gd name="connsiteX3" fmla="*/ 73760 w 287443"/>
                  <a:gd name="connsiteY3" fmla="*/ 7410 h 464486"/>
                  <a:gd name="connsiteX4" fmla="*/ 101678 w 287443"/>
                  <a:gd name="connsiteY4" fmla="*/ 73514 h 464486"/>
                  <a:gd name="connsiteX5" fmla="*/ 5999 w 287443"/>
                  <a:gd name="connsiteY5" fmla="*/ 113386 h 464486"/>
                  <a:gd name="connsiteX6" fmla="*/ 680 w 287443"/>
                  <a:gd name="connsiteY6" fmla="*/ 125761 h 464486"/>
                  <a:gd name="connsiteX7" fmla="*/ 13057 w 287443"/>
                  <a:gd name="connsiteY7" fmla="*/ 131080 h 464486"/>
                  <a:gd name="connsiteX8" fmla="*/ 13324 w 287443"/>
                  <a:gd name="connsiteY8" fmla="*/ 130969 h 464486"/>
                  <a:gd name="connsiteX9" fmla="*/ 109088 w 287443"/>
                  <a:gd name="connsiteY9" fmla="*/ 91069 h 464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443" h="464486">
                    <a:moveTo>
                      <a:pt x="263031" y="455647"/>
                    </a:moveTo>
                    <a:cubicBezTo>
                      <a:pt x="271439" y="457786"/>
                      <a:pt x="279616" y="460746"/>
                      <a:pt x="287444" y="464487"/>
                    </a:cubicBezTo>
                    <a:lnTo>
                      <a:pt x="91305" y="0"/>
                    </a:lnTo>
                    <a:lnTo>
                      <a:pt x="73760" y="7410"/>
                    </a:lnTo>
                    <a:lnTo>
                      <a:pt x="101678" y="73514"/>
                    </a:lnTo>
                    <a:lnTo>
                      <a:pt x="5999" y="113386"/>
                    </a:lnTo>
                    <a:cubicBezTo>
                      <a:pt x="1113" y="115334"/>
                      <a:pt x="-1269" y="120875"/>
                      <a:pt x="680" y="125761"/>
                    </a:cubicBezTo>
                    <a:cubicBezTo>
                      <a:pt x="2629" y="130648"/>
                      <a:pt x="8171" y="133029"/>
                      <a:pt x="13057" y="131080"/>
                    </a:cubicBezTo>
                    <a:cubicBezTo>
                      <a:pt x="13147" y="131044"/>
                      <a:pt x="13235" y="131007"/>
                      <a:pt x="13324" y="130969"/>
                    </a:cubicBezTo>
                    <a:lnTo>
                      <a:pt x="109088" y="91069"/>
                    </a:lnTo>
                    <a:close/>
                  </a:path>
                </a:pathLst>
              </a:custGeom>
              <a:solidFill>
                <a:srgbClr val="000000"/>
              </a:solidFill>
              <a:ln w="9525" cap="flat">
                <a:noFill/>
                <a:prstDash val="solid"/>
                <a:miter/>
              </a:ln>
            </p:spPr>
            <p:txBody>
              <a:bodyPr rtlCol="0" anchor="ctr"/>
              <a:lstStyle/>
              <a:p>
                <a:endParaRPr lang="zh-CN" altLang="en-US"/>
              </a:p>
            </p:txBody>
          </p:sp>
          <p:sp>
            <p:nvSpPr>
              <p:cNvPr id="18" name="图形 11" descr="箱车 轮廓">
                <a:extLst>
                  <a:ext uri="{FF2B5EF4-FFF2-40B4-BE49-F238E27FC236}">
                    <a16:creationId xmlns="" xmlns:a16="http://schemas.microsoft.com/office/drawing/2014/main" id="{1F405106-4C52-46DA-AF79-576A9955F15E}"/>
                  </a:ext>
                </a:extLst>
              </p:cNvPr>
              <p:cNvSpPr/>
              <p:nvPr/>
            </p:nvSpPr>
            <p:spPr>
              <a:xfrm>
                <a:off x="2869511" y="2207773"/>
                <a:ext cx="228600" cy="228600"/>
              </a:xfrm>
              <a:custGeom>
                <a:avLst/>
                <a:gdLst>
                  <a:gd name="connsiteX0" fmla="*/ 114300 w 228600"/>
                  <a:gd name="connsiteY0" fmla="*/ 0 h 228600"/>
                  <a:gd name="connsiteX1" fmla="*/ 0 w 228600"/>
                  <a:gd name="connsiteY1" fmla="*/ 114300 h 228600"/>
                  <a:gd name="connsiteX2" fmla="*/ 114300 w 228600"/>
                  <a:gd name="connsiteY2" fmla="*/ 228600 h 228600"/>
                  <a:gd name="connsiteX3" fmla="*/ 228600 w 228600"/>
                  <a:gd name="connsiteY3" fmla="*/ 114300 h 228600"/>
                  <a:gd name="connsiteX4" fmla="*/ 114300 w 228600"/>
                  <a:gd name="connsiteY4" fmla="*/ 0 h 228600"/>
                  <a:gd name="connsiteX5" fmla="*/ 114300 w 228600"/>
                  <a:gd name="connsiteY5" fmla="*/ 209550 h 228600"/>
                  <a:gd name="connsiteX6" fmla="*/ 19050 w 228600"/>
                  <a:gd name="connsiteY6" fmla="*/ 114300 h 228600"/>
                  <a:gd name="connsiteX7" fmla="*/ 114300 w 228600"/>
                  <a:gd name="connsiteY7" fmla="*/ 19050 h 228600"/>
                  <a:gd name="connsiteX8" fmla="*/ 209550 w 228600"/>
                  <a:gd name="connsiteY8" fmla="*/ 114300 h 228600"/>
                  <a:gd name="connsiteX9" fmla="*/ 114300 w 228600"/>
                  <a:gd name="connsiteY9" fmla="*/ 20955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8600" h="228600">
                    <a:moveTo>
                      <a:pt x="114300" y="0"/>
                    </a:moveTo>
                    <a:cubicBezTo>
                      <a:pt x="51174" y="0"/>
                      <a:pt x="0" y="51174"/>
                      <a:pt x="0" y="114300"/>
                    </a:cubicBezTo>
                    <a:cubicBezTo>
                      <a:pt x="0" y="177426"/>
                      <a:pt x="51174" y="228600"/>
                      <a:pt x="114300" y="228600"/>
                    </a:cubicBezTo>
                    <a:cubicBezTo>
                      <a:pt x="177426" y="228600"/>
                      <a:pt x="228600" y="177426"/>
                      <a:pt x="228600" y="114300"/>
                    </a:cubicBezTo>
                    <a:cubicBezTo>
                      <a:pt x="228531" y="51202"/>
                      <a:pt x="177397" y="69"/>
                      <a:pt x="114300" y="0"/>
                    </a:cubicBezTo>
                    <a:close/>
                    <a:moveTo>
                      <a:pt x="114300" y="209550"/>
                    </a:moveTo>
                    <a:cubicBezTo>
                      <a:pt x="61695" y="209550"/>
                      <a:pt x="19050" y="166906"/>
                      <a:pt x="19050" y="114300"/>
                    </a:cubicBezTo>
                    <a:cubicBezTo>
                      <a:pt x="19050" y="61694"/>
                      <a:pt x="61695" y="19050"/>
                      <a:pt x="114300" y="19050"/>
                    </a:cubicBezTo>
                    <a:cubicBezTo>
                      <a:pt x="166905" y="19050"/>
                      <a:pt x="209550" y="61694"/>
                      <a:pt x="209550" y="114300"/>
                    </a:cubicBezTo>
                    <a:cubicBezTo>
                      <a:pt x="209492" y="166881"/>
                      <a:pt x="166881" y="209492"/>
                      <a:pt x="114300" y="209550"/>
                    </a:cubicBezTo>
                    <a:close/>
                  </a:path>
                </a:pathLst>
              </a:custGeom>
              <a:solidFill>
                <a:srgbClr val="000000"/>
              </a:solidFill>
              <a:ln w="9525" cap="flat">
                <a:noFill/>
                <a:prstDash val="solid"/>
                <a:miter/>
              </a:ln>
            </p:spPr>
            <p:txBody>
              <a:bodyPr rtlCol="0" anchor="ctr"/>
              <a:lstStyle/>
              <a:p>
                <a:endParaRPr lang="zh-CN" altLang="en-US"/>
              </a:p>
            </p:txBody>
          </p:sp>
          <p:sp>
            <p:nvSpPr>
              <p:cNvPr id="19" name="图形 11" descr="箱车 轮廓">
                <a:extLst>
                  <a:ext uri="{FF2B5EF4-FFF2-40B4-BE49-F238E27FC236}">
                    <a16:creationId xmlns="" xmlns:a16="http://schemas.microsoft.com/office/drawing/2014/main" id="{FA3FF4B2-8C6D-4FA6-A634-1CB86274AE5B}"/>
                  </a:ext>
                </a:extLst>
              </p:cNvPr>
              <p:cNvSpPr/>
              <p:nvPr/>
            </p:nvSpPr>
            <p:spPr>
              <a:xfrm>
                <a:off x="2936186" y="2274448"/>
                <a:ext cx="95250" cy="95250"/>
              </a:xfrm>
              <a:custGeom>
                <a:avLst/>
                <a:gdLst>
                  <a:gd name="connsiteX0" fmla="*/ 47625 w 95250"/>
                  <a:gd name="connsiteY0" fmla="*/ 0 h 95250"/>
                  <a:gd name="connsiteX1" fmla="*/ 0 w 95250"/>
                  <a:gd name="connsiteY1" fmla="*/ 47625 h 95250"/>
                  <a:gd name="connsiteX2" fmla="*/ 47625 w 95250"/>
                  <a:gd name="connsiteY2" fmla="*/ 95250 h 95250"/>
                  <a:gd name="connsiteX3" fmla="*/ 95250 w 95250"/>
                  <a:gd name="connsiteY3" fmla="*/ 47625 h 95250"/>
                  <a:gd name="connsiteX4" fmla="*/ 47625 w 95250"/>
                  <a:gd name="connsiteY4" fmla="*/ 0 h 95250"/>
                  <a:gd name="connsiteX5" fmla="*/ 47625 w 95250"/>
                  <a:gd name="connsiteY5" fmla="*/ 76200 h 95250"/>
                  <a:gd name="connsiteX6" fmla="*/ 19050 w 95250"/>
                  <a:gd name="connsiteY6" fmla="*/ 47625 h 95250"/>
                  <a:gd name="connsiteX7" fmla="*/ 47625 w 95250"/>
                  <a:gd name="connsiteY7" fmla="*/ 19050 h 95250"/>
                  <a:gd name="connsiteX8" fmla="*/ 76200 w 95250"/>
                  <a:gd name="connsiteY8" fmla="*/ 47625 h 95250"/>
                  <a:gd name="connsiteX9" fmla="*/ 47625 w 95250"/>
                  <a:gd name="connsiteY9" fmla="*/ 7620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5250" h="95250">
                    <a:moveTo>
                      <a:pt x="47625" y="0"/>
                    </a:moveTo>
                    <a:cubicBezTo>
                      <a:pt x="21323" y="0"/>
                      <a:pt x="0" y="21323"/>
                      <a:pt x="0" y="47625"/>
                    </a:cubicBezTo>
                    <a:cubicBezTo>
                      <a:pt x="0" y="73927"/>
                      <a:pt x="21323" y="95250"/>
                      <a:pt x="47625" y="95250"/>
                    </a:cubicBezTo>
                    <a:cubicBezTo>
                      <a:pt x="73927" y="95250"/>
                      <a:pt x="95250" y="73927"/>
                      <a:pt x="95250" y="47625"/>
                    </a:cubicBezTo>
                    <a:cubicBezTo>
                      <a:pt x="95219" y="21335"/>
                      <a:pt x="73915" y="31"/>
                      <a:pt x="47625" y="0"/>
                    </a:cubicBezTo>
                    <a:close/>
                    <a:moveTo>
                      <a:pt x="47625" y="76200"/>
                    </a:moveTo>
                    <a:cubicBezTo>
                      <a:pt x="31843" y="76200"/>
                      <a:pt x="19050" y="63407"/>
                      <a:pt x="19050" y="47625"/>
                    </a:cubicBezTo>
                    <a:cubicBezTo>
                      <a:pt x="19050" y="31843"/>
                      <a:pt x="31843" y="19050"/>
                      <a:pt x="47625" y="19050"/>
                    </a:cubicBezTo>
                    <a:cubicBezTo>
                      <a:pt x="63407" y="19050"/>
                      <a:pt x="76200" y="31843"/>
                      <a:pt x="76200" y="47625"/>
                    </a:cubicBezTo>
                    <a:cubicBezTo>
                      <a:pt x="76200" y="63407"/>
                      <a:pt x="63407" y="76200"/>
                      <a:pt x="47625" y="76200"/>
                    </a:cubicBezTo>
                    <a:close/>
                  </a:path>
                </a:pathLst>
              </a:custGeom>
              <a:solidFill>
                <a:srgbClr val="000000"/>
              </a:solidFill>
              <a:ln w="9525" cap="flat">
                <a:noFill/>
                <a:prstDash val="solid"/>
                <a:miter/>
              </a:ln>
            </p:spPr>
            <p:txBody>
              <a:bodyPr rtlCol="0" anchor="ctr"/>
              <a:lstStyle/>
              <a:p>
                <a:endParaRPr lang="zh-CN" altLang="en-US"/>
              </a:p>
            </p:txBody>
          </p:sp>
        </p:grpSp>
        <p:sp>
          <p:nvSpPr>
            <p:cNvPr id="56" name="文本框 55">
              <a:extLst>
                <a:ext uri="{FF2B5EF4-FFF2-40B4-BE49-F238E27FC236}">
                  <a16:creationId xmlns="" xmlns:a16="http://schemas.microsoft.com/office/drawing/2014/main" id="{21C726B1-5480-43D2-86EE-7FB2F1AC8D99}"/>
                </a:ext>
              </a:extLst>
            </p:cNvPr>
            <p:cNvSpPr txBox="1"/>
            <p:nvPr/>
          </p:nvSpPr>
          <p:spPr>
            <a:xfrm>
              <a:off x="6254757" y="2077102"/>
              <a:ext cx="2015760" cy="830997"/>
            </a:xfrm>
            <a:prstGeom prst="rect">
              <a:avLst/>
            </a:prstGeom>
            <a:noFill/>
          </p:spPr>
          <p:txBody>
            <a:bodyPr wrap="square">
              <a:spAutoFit/>
            </a:bodyPr>
            <a:lstStyle/>
            <a:p>
              <a:r>
                <a:rPr lang="en-US" altLang="zh-CN" sz="1600" dirty="0"/>
                <a:t>We need to complete </a:t>
              </a:r>
              <a:r>
                <a:rPr lang="en-US" altLang="zh-CN" sz="1600" b="1" dirty="0"/>
                <a:t>material preparation</a:t>
              </a:r>
              <a:endParaRPr lang="zh-CN" altLang="en-US" sz="1600" b="1" dirty="0"/>
            </a:p>
            <a:p>
              <a:r>
                <a:rPr lang="en-US" altLang="zh-CN" sz="1600" dirty="0"/>
                <a:t>before today.</a:t>
              </a:r>
              <a:endParaRPr lang="zh-CN" altLang="en-US" sz="1600" dirty="0"/>
            </a:p>
          </p:txBody>
        </p:sp>
      </p:grpSp>
      <p:sp>
        <p:nvSpPr>
          <p:cNvPr id="77" name="Rectangle: Rounded Corners 78">
            <a:extLst>
              <a:ext uri="{FF2B5EF4-FFF2-40B4-BE49-F238E27FC236}">
                <a16:creationId xmlns="" xmlns:a16="http://schemas.microsoft.com/office/drawing/2014/main" id="{A4DB71D0-ED54-420D-B8F8-08DA0318B075}"/>
              </a:ext>
            </a:extLst>
          </p:cNvPr>
          <p:cNvSpPr/>
          <p:nvPr/>
        </p:nvSpPr>
        <p:spPr>
          <a:xfrm>
            <a:off x="8611778" y="4215538"/>
            <a:ext cx="2724468" cy="1220849"/>
          </a:xfrm>
          <a:prstGeom prst="roundRect">
            <a:avLst>
              <a:gd name="adj" fmla="val 4797"/>
            </a:avLst>
          </a:prstGeom>
          <a:solidFill>
            <a:schemeClr val="bg1"/>
          </a:solidFill>
          <a:ln>
            <a:noFill/>
          </a:ln>
          <a:effectLst>
            <a:outerShdw blurRad="88900" dist="254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398" dirty="0">
              <a:solidFill>
                <a:srgbClr val="000000">
                  <a:lumMod val="50000"/>
                  <a:lumOff val="50000"/>
                </a:srgbClr>
              </a:solidFill>
            </a:endParaRPr>
          </a:p>
        </p:txBody>
      </p:sp>
      <p:sp>
        <p:nvSpPr>
          <p:cNvPr id="78" name="Rectangle: Top Corners Rounded 79">
            <a:extLst>
              <a:ext uri="{FF2B5EF4-FFF2-40B4-BE49-F238E27FC236}">
                <a16:creationId xmlns="" xmlns:a16="http://schemas.microsoft.com/office/drawing/2014/main" id="{BEB66D1F-1A22-4ABC-B144-ADF1444691F6}"/>
              </a:ext>
            </a:extLst>
          </p:cNvPr>
          <p:cNvSpPr/>
          <p:nvPr/>
        </p:nvSpPr>
        <p:spPr>
          <a:xfrm rot="16200000">
            <a:off x="8024179" y="4803139"/>
            <a:ext cx="1220847" cy="45648"/>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grpSp>
        <p:nvGrpSpPr>
          <p:cNvPr id="12" name="组合 11">
            <a:extLst>
              <a:ext uri="{FF2B5EF4-FFF2-40B4-BE49-F238E27FC236}">
                <a16:creationId xmlns="" xmlns:a16="http://schemas.microsoft.com/office/drawing/2014/main" id="{1DB6E302-A7A9-4346-8F30-A3D74133E843}"/>
              </a:ext>
            </a:extLst>
          </p:cNvPr>
          <p:cNvGrpSpPr/>
          <p:nvPr/>
        </p:nvGrpSpPr>
        <p:grpSpPr>
          <a:xfrm>
            <a:off x="8846820" y="4429513"/>
            <a:ext cx="2563594" cy="830997"/>
            <a:chOff x="8846820" y="4429513"/>
            <a:chExt cx="2563594" cy="830997"/>
          </a:xfrm>
        </p:grpSpPr>
        <p:grpSp>
          <p:nvGrpSpPr>
            <p:cNvPr id="22" name="图形 20" descr="房子 轮廓">
              <a:extLst>
                <a:ext uri="{FF2B5EF4-FFF2-40B4-BE49-F238E27FC236}">
                  <a16:creationId xmlns="" xmlns:a16="http://schemas.microsoft.com/office/drawing/2014/main" id="{A3B0684D-1D0B-480F-8BA3-A92E39ADD4EE}"/>
                </a:ext>
              </a:extLst>
            </p:cNvPr>
            <p:cNvGrpSpPr/>
            <p:nvPr/>
          </p:nvGrpSpPr>
          <p:grpSpPr>
            <a:xfrm>
              <a:off x="8846820" y="4651245"/>
              <a:ext cx="440007" cy="389744"/>
              <a:chOff x="5950833" y="4683088"/>
              <a:chExt cx="789298" cy="699134"/>
            </a:xfrm>
            <a:solidFill>
              <a:srgbClr val="000000"/>
            </a:solidFill>
          </p:grpSpPr>
          <p:sp>
            <p:nvSpPr>
              <p:cNvPr id="23" name="图形 20" descr="房子 轮廓">
                <a:extLst>
                  <a:ext uri="{FF2B5EF4-FFF2-40B4-BE49-F238E27FC236}">
                    <a16:creationId xmlns="" xmlns:a16="http://schemas.microsoft.com/office/drawing/2014/main" id="{02E09CEE-DC96-4E20-B3ED-DFD5008515A4}"/>
                  </a:ext>
                </a:extLst>
              </p:cNvPr>
              <p:cNvSpPr/>
              <p:nvPr/>
            </p:nvSpPr>
            <p:spPr>
              <a:xfrm>
                <a:off x="5950833" y="4683088"/>
                <a:ext cx="789298" cy="699134"/>
              </a:xfrm>
              <a:custGeom>
                <a:avLst/>
                <a:gdLst>
                  <a:gd name="connsiteX0" fmla="*/ 632774 w 789298"/>
                  <a:gd name="connsiteY0" fmla="*/ 51225 h 699134"/>
                  <a:gd name="connsiteX1" fmla="*/ 537524 w 789298"/>
                  <a:gd name="connsiteY1" fmla="*/ 51225 h 699134"/>
                  <a:gd name="connsiteX2" fmla="*/ 537524 w 789298"/>
                  <a:gd name="connsiteY2" fmla="*/ 135693 h 699134"/>
                  <a:gd name="connsiteX3" fmla="*/ 394649 w 789298"/>
                  <a:gd name="connsiteY3" fmla="*/ 0 h 699134"/>
                  <a:gd name="connsiteX4" fmla="*/ 0 w 789298"/>
                  <a:gd name="connsiteY4" fmla="*/ 374885 h 699134"/>
                  <a:gd name="connsiteX5" fmla="*/ 61808 w 789298"/>
                  <a:gd name="connsiteY5" fmla="*/ 436683 h 699134"/>
                  <a:gd name="connsiteX6" fmla="*/ 108899 w 789298"/>
                  <a:gd name="connsiteY6" fmla="*/ 392087 h 699134"/>
                  <a:gd name="connsiteX7" fmla="*/ 108899 w 789298"/>
                  <a:gd name="connsiteY7" fmla="*/ 698906 h 699134"/>
                  <a:gd name="connsiteX8" fmla="*/ 347024 w 789298"/>
                  <a:gd name="connsiteY8" fmla="*/ 699002 h 699134"/>
                  <a:gd name="connsiteX9" fmla="*/ 347024 w 789298"/>
                  <a:gd name="connsiteY9" fmla="*/ 460953 h 699134"/>
                  <a:gd name="connsiteX10" fmla="*/ 442274 w 789298"/>
                  <a:gd name="connsiteY10" fmla="*/ 460953 h 699134"/>
                  <a:gd name="connsiteX11" fmla="*/ 442274 w 789298"/>
                  <a:gd name="connsiteY11" fmla="*/ 699078 h 699134"/>
                  <a:gd name="connsiteX12" fmla="*/ 680399 w 789298"/>
                  <a:gd name="connsiteY12" fmla="*/ 699135 h 699134"/>
                  <a:gd name="connsiteX13" fmla="*/ 680399 w 789298"/>
                  <a:gd name="connsiteY13" fmla="*/ 391687 h 699134"/>
                  <a:gd name="connsiteX14" fmla="*/ 727729 w 789298"/>
                  <a:gd name="connsiteY14" fmla="*/ 436455 h 699134"/>
                  <a:gd name="connsiteX15" fmla="*/ 789299 w 789298"/>
                  <a:gd name="connsiteY15" fmla="*/ 374894 h 699134"/>
                  <a:gd name="connsiteX16" fmla="*/ 632774 w 789298"/>
                  <a:gd name="connsiteY16" fmla="*/ 226181 h 699134"/>
                  <a:gd name="connsiteX17" fmla="*/ 556574 w 789298"/>
                  <a:gd name="connsiteY17" fmla="*/ 70275 h 699134"/>
                  <a:gd name="connsiteX18" fmla="*/ 613724 w 789298"/>
                  <a:gd name="connsiteY18" fmla="*/ 70275 h 699134"/>
                  <a:gd name="connsiteX19" fmla="*/ 613724 w 789298"/>
                  <a:gd name="connsiteY19" fmla="*/ 208083 h 699134"/>
                  <a:gd name="connsiteX20" fmla="*/ 556574 w 789298"/>
                  <a:gd name="connsiteY20" fmla="*/ 153791 h 699134"/>
                  <a:gd name="connsiteX21" fmla="*/ 661349 w 789298"/>
                  <a:gd name="connsiteY21" fmla="*/ 680085 h 699134"/>
                  <a:gd name="connsiteX22" fmla="*/ 461324 w 789298"/>
                  <a:gd name="connsiteY22" fmla="*/ 679999 h 699134"/>
                  <a:gd name="connsiteX23" fmla="*/ 461324 w 789298"/>
                  <a:gd name="connsiteY23" fmla="*/ 441874 h 699134"/>
                  <a:gd name="connsiteX24" fmla="*/ 327974 w 789298"/>
                  <a:gd name="connsiteY24" fmla="*/ 441874 h 699134"/>
                  <a:gd name="connsiteX25" fmla="*/ 327974 w 789298"/>
                  <a:gd name="connsiteY25" fmla="*/ 679942 h 699134"/>
                  <a:gd name="connsiteX26" fmla="*/ 127949 w 789298"/>
                  <a:gd name="connsiteY26" fmla="*/ 679866 h 699134"/>
                  <a:gd name="connsiteX27" fmla="*/ 127949 w 789298"/>
                  <a:gd name="connsiteY27" fmla="*/ 374047 h 699134"/>
                  <a:gd name="connsiteX28" fmla="*/ 394649 w 789298"/>
                  <a:gd name="connsiteY28" fmla="*/ 121482 h 699134"/>
                  <a:gd name="connsiteX29" fmla="*/ 661349 w 789298"/>
                  <a:gd name="connsiteY29" fmla="*/ 373675 h 699134"/>
                  <a:gd name="connsiteX30" fmla="*/ 62160 w 789298"/>
                  <a:gd name="connsiteY30" fmla="*/ 410108 h 699134"/>
                  <a:gd name="connsiteX31" fmla="*/ 27299 w 789298"/>
                  <a:gd name="connsiteY31" fmla="*/ 375285 h 699134"/>
                  <a:gd name="connsiteX32" fmla="*/ 394649 w 789298"/>
                  <a:gd name="connsiteY32" fmla="*/ 26251 h 699134"/>
                  <a:gd name="connsiteX33" fmla="*/ 762000 w 789298"/>
                  <a:gd name="connsiteY33" fmla="*/ 375285 h 699134"/>
                  <a:gd name="connsiteX34" fmla="*/ 727358 w 789298"/>
                  <a:gd name="connsiteY34" fmla="*/ 409880 h 699134"/>
                  <a:gd name="connsiteX35" fmla="*/ 394649 w 789298"/>
                  <a:gd name="connsiteY35" fmla="*/ 95250 h 69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89298" h="699134">
                    <a:moveTo>
                      <a:pt x="632774" y="51225"/>
                    </a:moveTo>
                    <a:lnTo>
                      <a:pt x="537524" y="51225"/>
                    </a:lnTo>
                    <a:lnTo>
                      <a:pt x="537524" y="135693"/>
                    </a:lnTo>
                    <a:lnTo>
                      <a:pt x="394649" y="0"/>
                    </a:lnTo>
                    <a:lnTo>
                      <a:pt x="0" y="374885"/>
                    </a:lnTo>
                    <a:lnTo>
                      <a:pt x="61808" y="436683"/>
                    </a:lnTo>
                    <a:lnTo>
                      <a:pt x="108899" y="392087"/>
                    </a:lnTo>
                    <a:lnTo>
                      <a:pt x="108899" y="698906"/>
                    </a:lnTo>
                    <a:lnTo>
                      <a:pt x="347024" y="699002"/>
                    </a:lnTo>
                    <a:lnTo>
                      <a:pt x="347024" y="460953"/>
                    </a:lnTo>
                    <a:lnTo>
                      <a:pt x="442274" y="460953"/>
                    </a:lnTo>
                    <a:lnTo>
                      <a:pt x="442274" y="699078"/>
                    </a:lnTo>
                    <a:lnTo>
                      <a:pt x="680399" y="699135"/>
                    </a:lnTo>
                    <a:lnTo>
                      <a:pt x="680399" y="391687"/>
                    </a:lnTo>
                    <a:lnTo>
                      <a:pt x="727729" y="436455"/>
                    </a:lnTo>
                    <a:lnTo>
                      <a:pt x="789299" y="374894"/>
                    </a:lnTo>
                    <a:lnTo>
                      <a:pt x="632774" y="226181"/>
                    </a:lnTo>
                    <a:close/>
                    <a:moveTo>
                      <a:pt x="556574" y="70275"/>
                    </a:moveTo>
                    <a:lnTo>
                      <a:pt x="613724" y="70275"/>
                    </a:lnTo>
                    <a:lnTo>
                      <a:pt x="613724" y="208083"/>
                    </a:lnTo>
                    <a:lnTo>
                      <a:pt x="556574" y="153791"/>
                    </a:lnTo>
                    <a:close/>
                    <a:moveTo>
                      <a:pt x="661349" y="680085"/>
                    </a:moveTo>
                    <a:lnTo>
                      <a:pt x="461324" y="679999"/>
                    </a:lnTo>
                    <a:lnTo>
                      <a:pt x="461324" y="441874"/>
                    </a:lnTo>
                    <a:lnTo>
                      <a:pt x="327974" y="441874"/>
                    </a:lnTo>
                    <a:lnTo>
                      <a:pt x="327974" y="679942"/>
                    </a:lnTo>
                    <a:lnTo>
                      <a:pt x="127949" y="679866"/>
                    </a:lnTo>
                    <a:lnTo>
                      <a:pt x="127949" y="374047"/>
                    </a:lnTo>
                    <a:lnTo>
                      <a:pt x="394649" y="121482"/>
                    </a:lnTo>
                    <a:lnTo>
                      <a:pt x="661349" y="373675"/>
                    </a:lnTo>
                    <a:close/>
                    <a:moveTo>
                      <a:pt x="62160" y="410108"/>
                    </a:moveTo>
                    <a:lnTo>
                      <a:pt x="27299" y="375285"/>
                    </a:lnTo>
                    <a:lnTo>
                      <a:pt x="394649" y="26251"/>
                    </a:lnTo>
                    <a:lnTo>
                      <a:pt x="762000" y="375285"/>
                    </a:lnTo>
                    <a:lnTo>
                      <a:pt x="727358" y="409880"/>
                    </a:lnTo>
                    <a:lnTo>
                      <a:pt x="394649" y="95250"/>
                    </a:lnTo>
                    <a:close/>
                  </a:path>
                </a:pathLst>
              </a:custGeom>
              <a:solidFill>
                <a:srgbClr val="000000"/>
              </a:solidFill>
              <a:ln w="9525" cap="flat">
                <a:noFill/>
                <a:prstDash val="solid"/>
                <a:miter/>
              </a:ln>
            </p:spPr>
            <p:txBody>
              <a:bodyPr rtlCol="0" anchor="ctr"/>
              <a:lstStyle/>
              <a:p>
                <a:endParaRPr lang="zh-CN" altLang="en-US"/>
              </a:p>
            </p:txBody>
          </p:sp>
          <p:sp>
            <p:nvSpPr>
              <p:cNvPr id="25" name="图形 20" descr="房子 轮廓">
                <a:extLst>
                  <a:ext uri="{FF2B5EF4-FFF2-40B4-BE49-F238E27FC236}">
                    <a16:creationId xmlns="" xmlns:a16="http://schemas.microsoft.com/office/drawing/2014/main" id="{6734BEE8-C16F-409F-A6CC-B048DA258D9A}"/>
                  </a:ext>
                </a:extLst>
              </p:cNvPr>
              <p:cNvSpPr/>
              <p:nvPr/>
            </p:nvSpPr>
            <p:spPr>
              <a:xfrm>
                <a:off x="6116883" y="5124838"/>
                <a:ext cx="114300" cy="114299"/>
              </a:xfrm>
              <a:custGeom>
                <a:avLst/>
                <a:gdLst>
                  <a:gd name="connsiteX0" fmla="*/ 0 w 114300"/>
                  <a:gd name="connsiteY0" fmla="*/ 114300 h 114299"/>
                  <a:gd name="connsiteX1" fmla="*/ 114300 w 114300"/>
                  <a:gd name="connsiteY1" fmla="*/ 114300 h 114299"/>
                  <a:gd name="connsiteX2" fmla="*/ 114300 w 114300"/>
                  <a:gd name="connsiteY2" fmla="*/ 0 h 114299"/>
                  <a:gd name="connsiteX3" fmla="*/ 0 w 114300"/>
                  <a:gd name="connsiteY3" fmla="*/ 0 h 114299"/>
                  <a:gd name="connsiteX4" fmla="*/ 19050 w 114300"/>
                  <a:gd name="connsiteY4" fmla="*/ 19050 h 114299"/>
                  <a:gd name="connsiteX5" fmla="*/ 95250 w 114300"/>
                  <a:gd name="connsiteY5" fmla="*/ 19050 h 114299"/>
                  <a:gd name="connsiteX6" fmla="*/ 95250 w 114300"/>
                  <a:gd name="connsiteY6" fmla="*/ 95250 h 114299"/>
                  <a:gd name="connsiteX7" fmla="*/ 19050 w 114300"/>
                  <a:gd name="connsiteY7" fmla="*/ 95250 h 11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00" h="114299">
                    <a:moveTo>
                      <a:pt x="0" y="114300"/>
                    </a:moveTo>
                    <a:lnTo>
                      <a:pt x="114300" y="114300"/>
                    </a:lnTo>
                    <a:lnTo>
                      <a:pt x="114300" y="0"/>
                    </a:lnTo>
                    <a:lnTo>
                      <a:pt x="0" y="0"/>
                    </a:lnTo>
                    <a:close/>
                    <a:moveTo>
                      <a:pt x="19050" y="19050"/>
                    </a:moveTo>
                    <a:lnTo>
                      <a:pt x="95250" y="19050"/>
                    </a:lnTo>
                    <a:lnTo>
                      <a:pt x="95250" y="95250"/>
                    </a:lnTo>
                    <a:lnTo>
                      <a:pt x="19050" y="95250"/>
                    </a:lnTo>
                    <a:close/>
                  </a:path>
                </a:pathLst>
              </a:custGeom>
              <a:solidFill>
                <a:schemeClr val="accent1"/>
              </a:solidFill>
              <a:ln w="9525" cap="flat">
                <a:noFill/>
                <a:prstDash val="solid"/>
                <a:miter/>
              </a:ln>
            </p:spPr>
            <p:txBody>
              <a:bodyPr rtlCol="0" anchor="ctr"/>
              <a:lstStyle/>
              <a:p>
                <a:endParaRPr lang="zh-CN" altLang="en-US" dirty="0"/>
              </a:p>
            </p:txBody>
          </p:sp>
          <p:sp>
            <p:nvSpPr>
              <p:cNvPr id="30" name="图形 20" descr="房子 轮廓">
                <a:extLst>
                  <a:ext uri="{FF2B5EF4-FFF2-40B4-BE49-F238E27FC236}">
                    <a16:creationId xmlns="" xmlns:a16="http://schemas.microsoft.com/office/drawing/2014/main" id="{C998969A-1755-4E2A-A654-7E555D1DFFDF}"/>
                  </a:ext>
                </a:extLst>
              </p:cNvPr>
              <p:cNvSpPr/>
              <p:nvPr/>
            </p:nvSpPr>
            <p:spPr>
              <a:xfrm>
                <a:off x="6459783" y="5124838"/>
                <a:ext cx="114300" cy="114299"/>
              </a:xfrm>
              <a:custGeom>
                <a:avLst/>
                <a:gdLst>
                  <a:gd name="connsiteX0" fmla="*/ 114300 w 114300"/>
                  <a:gd name="connsiteY0" fmla="*/ 0 h 114299"/>
                  <a:gd name="connsiteX1" fmla="*/ 0 w 114300"/>
                  <a:gd name="connsiteY1" fmla="*/ 0 h 114299"/>
                  <a:gd name="connsiteX2" fmla="*/ 0 w 114300"/>
                  <a:gd name="connsiteY2" fmla="*/ 114300 h 114299"/>
                  <a:gd name="connsiteX3" fmla="*/ 114300 w 114300"/>
                  <a:gd name="connsiteY3" fmla="*/ 114300 h 114299"/>
                  <a:gd name="connsiteX4" fmla="*/ 95250 w 114300"/>
                  <a:gd name="connsiteY4" fmla="*/ 95250 h 114299"/>
                  <a:gd name="connsiteX5" fmla="*/ 19050 w 114300"/>
                  <a:gd name="connsiteY5" fmla="*/ 95250 h 114299"/>
                  <a:gd name="connsiteX6" fmla="*/ 19050 w 114300"/>
                  <a:gd name="connsiteY6" fmla="*/ 19050 h 114299"/>
                  <a:gd name="connsiteX7" fmla="*/ 95250 w 114300"/>
                  <a:gd name="connsiteY7" fmla="*/ 19050 h 11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300" h="114299">
                    <a:moveTo>
                      <a:pt x="114300" y="0"/>
                    </a:moveTo>
                    <a:lnTo>
                      <a:pt x="0" y="0"/>
                    </a:lnTo>
                    <a:lnTo>
                      <a:pt x="0" y="114300"/>
                    </a:lnTo>
                    <a:lnTo>
                      <a:pt x="114300" y="114300"/>
                    </a:lnTo>
                    <a:close/>
                    <a:moveTo>
                      <a:pt x="95250" y="95250"/>
                    </a:moveTo>
                    <a:lnTo>
                      <a:pt x="19050" y="95250"/>
                    </a:lnTo>
                    <a:lnTo>
                      <a:pt x="19050" y="19050"/>
                    </a:lnTo>
                    <a:lnTo>
                      <a:pt x="95250" y="19050"/>
                    </a:lnTo>
                    <a:close/>
                  </a:path>
                </a:pathLst>
              </a:custGeom>
              <a:solidFill>
                <a:schemeClr val="accent1"/>
              </a:solidFill>
              <a:ln w="9525" cap="flat">
                <a:noFill/>
                <a:prstDash val="solid"/>
                <a:miter/>
              </a:ln>
            </p:spPr>
            <p:txBody>
              <a:bodyPr rtlCol="0" anchor="ctr"/>
              <a:lstStyle/>
              <a:p>
                <a:endParaRPr lang="zh-CN" altLang="en-US"/>
              </a:p>
            </p:txBody>
          </p:sp>
        </p:grpSp>
        <p:sp>
          <p:nvSpPr>
            <p:cNvPr id="63" name="文本框 62">
              <a:extLst>
                <a:ext uri="{FF2B5EF4-FFF2-40B4-BE49-F238E27FC236}">
                  <a16:creationId xmlns="" xmlns:a16="http://schemas.microsoft.com/office/drawing/2014/main" id="{D1A91326-3028-4858-B374-B550CAED66A1}"/>
                </a:ext>
              </a:extLst>
            </p:cNvPr>
            <p:cNvSpPr txBox="1"/>
            <p:nvPr/>
          </p:nvSpPr>
          <p:spPr>
            <a:xfrm>
              <a:off x="9394654" y="4429513"/>
              <a:ext cx="2015760" cy="830997"/>
            </a:xfrm>
            <a:prstGeom prst="rect">
              <a:avLst/>
            </a:prstGeom>
            <a:noFill/>
          </p:spPr>
          <p:txBody>
            <a:bodyPr wrap="square">
              <a:spAutoFit/>
            </a:bodyPr>
            <a:lstStyle/>
            <a:p>
              <a:r>
                <a:rPr lang="en-US" altLang="zh-CN" sz="1600" dirty="0"/>
                <a:t>We need to complete </a:t>
              </a:r>
              <a:r>
                <a:rPr lang="en-US" altLang="zh-CN" sz="1600" b="1" dirty="0"/>
                <a:t>meeting schedule</a:t>
              </a:r>
              <a:endParaRPr lang="zh-CN" altLang="en-US" sz="1600" b="1" dirty="0"/>
            </a:p>
            <a:p>
              <a:r>
                <a:rPr lang="en-US" altLang="zh-CN" sz="1600" dirty="0"/>
                <a:t>before today.</a:t>
              </a:r>
              <a:endParaRPr lang="zh-CN" altLang="en-US" sz="1600" dirty="0"/>
            </a:p>
          </p:txBody>
        </p:sp>
      </p:grpSp>
    </p:spTree>
    <p:extLst>
      <p:ext uri="{BB962C8B-B14F-4D97-AF65-F5344CB8AC3E}">
        <p14:creationId xmlns:p14="http://schemas.microsoft.com/office/powerpoint/2010/main" val="373636533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 xmlns:a16="http://schemas.microsoft.com/office/drawing/2014/main" id="{7C6D2CFF-2759-423D-B6F1-809E90CDFC4A}"/>
              </a:ext>
            </a:extLst>
          </p:cNvPr>
          <p:cNvCxnSpPr>
            <a:cxnSpLocks/>
          </p:cNvCxnSpPr>
          <p:nvPr/>
        </p:nvCxnSpPr>
        <p:spPr>
          <a:xfrm>
            <a:off x="9426" y="3666217"/>
            <a:ext cx="12173149" cy="0"/>
          </a:xfrm>
          <a:prstGeom prst="line">
            <a:avLst/>
          </a:prstGeom>
          <a:ln w="34925" cap="flat">
            <a:solidFill>
              <a:schemeClr val="bg1">
                <a:lumMod val="65000"/>
                <a:alpha val="30000"/>
              </a:schemeClr>
            </a:solidFill>
          </a:ln>
        </p:spPr>
        <p:style>
          <a:lnRef idx="1">
            <a:schemeClr val="accent1"/>
          </a:lnRef>
          <a:fillRef idx="0">
            <a:schemeClr val="accent1"/>
          </a:fillRef>
          <a:effectRef idx="0">
            <a:schemeClr val="accent1"/>
          </a:effectRef>
          <a:fontRef idx="minor">
            <a:schemeClr val="tx1"/>
          </a:fontRef>
        </p:style>
      </p:cxnSp>
      <p:sp>
        <p:nvSpPr>
          <p:cNvPr id="32" name="Rectangle: Rounded Corners 31">
            <a:extLst>
              <a:ext uri="{FF2B5EF4-FFF2-40B4-BE49-F238E27FC236}">
                <a16:creationId xmlns="" xmlns:a16="http://schemas.microsoft.com/office/drawing/2014/main" id="{5330F8B3-6096-4995-B4F9-B351FA76ACF4}"/>
              </a:ext>
            </a:extLst>
          </p:cNvPr>
          <p:cNvSpPr/>
          <p:nvPr/>
        </p:nvSpPr>
        <p:spPr>
          <a:xfrm>
            <a:off x="6034672" y="3398933"/>
            <a:ext cx="852121" cy="488922"/>
          </a:xfrm>
          <a:prstGeom prst="roundRect">
            <a:avLst/>
          </a:prstGeom>
          <a:solidFill>
            <a:schemeClr val="bg1"/>
          </a:solidFill>
          <a:ln>
            <a:noFill/>
          </a:ln>
          <a:effectLst>
            <a:outerShdw blurRad="889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398" dirty="0">
                <a:solidFill>
                  <a:srgbClr val="000000">
                    <a:lumMod val="50000"/>
                    <a:lumOff val="50000"/>
                  </a:srgbClr>
                </a:solidFill>
              </a:rPr>
              <a:t>21</a:t>
            </a:r>
          </a:p>
          <a:p>
            <a:pPr algn="ctr" defTabSz="285750"/>
            <a:r>
              <a:rPr lang="en-US" sz="1198" dirty="0">
                <a:solidFill>
                  <a:srgbClr val="000000">
                    <a:lumMod val="50000"/>
                    <a:lumOff val="50000"/>
                  </a:srgbClr>
                </a:solidFill>
              </a:rPr>
              <a:t>JUN</a:t>
            </a:r>
          </a:p>
        </p:txBody>
      </p:sp>
      <p:sp>
        <p:nvSpPr>
          <p:cNvPr id="28" name="Oval 27">
            <a:extLst>
              <a:ext uri="{FF2B5EF4-FFF2-40B4-BE49-F238E27FC236}">
                <a16:creationId xmlns="" xmlns:a16="http://schemas.microsoft.com/office/drawing/2014/main" id="{CECC3F87-6B5D-4FDB-9188-982298495AF2}"/>
              </a:ext>
            </a:extLst>
          </p:cNvPr>
          <p:cNvSpPr/>
          <p:nvPr/>
        </p:nvSpPr>
        <p:spPr>
          <a:xfrm>
            <a:off x="1888972" y="3592989"/>
            <a:ext cx="146459" cy="146457"/>
          </a:xfrm>
          <a:prstGeom prst="ellipse">
            <a:avLst/>
          </a:prstGeom>
          <a:solidFill>
            <a:schemeClr val="accent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cxnSp>
        <p:nvCxnSpPr>
          <p:cNvPr id="41" name="Straight Connector 40">
            <a:extLst>
              <a:ext uri="{FF2B5EF4-FFF2-40B4-BE49-F238E27FC236}">
                <a16:creationId xmlns="" xmlns:a16="http://schemas.microsoft.com/office/drawing/2014/main" id="{ACBFE334-240F-486B-8F6B-5D7E64EA49B4}"/>
              </a:ext>
            </a:extLst>
          </p:cNvPr>
          <p:cNvCxnSpPr>
            <a:cxnSpLocks/>
          </p:cNvCxnSpPr>
          <p:nvPr/>
        </p:nvCxnSpPr>
        <p:spPr>
          <a:xfrm>
            <a:off x="1962202" y="3095601"/>
            <a:ext cx="0" cy="4973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3" name="Freeform 141">
            <a:extLst>
              <a:ext uri="{FF2B5EF4-FFF2-40B4-BE49-F238E27FC236}">
                <a16:creationId xmlns="" xmlns:a16="http://schemas.microsoft.com/office/drawing/2014/main" id="{B1822BD8-0DEE-4CB4-AE3B-2479A79035A3}"/>
              </a:ext>
            </a:extLst>
          </p:cNvPr>
          <p:cNvSpPr>
            <a:spLocks noEditPoints="1"/>
          </p:cNvSpPr>
          <p:nvPr/>
        </p:nvSpPr>
        <p:spPr bwMode="auto">
          <a:xfrm>
            <a:off x="1625537" y="3953092"/>
            <a:ext cx="281153" cy="273944"/>
          </a:xfrm>
          <a:custGeom>
            <a:avLst/>
            <a:gdLst>
              <a:gd name="T0" fmla="*/ 144 w 196"/>
              <a:gd name="T1" fmla="*/ 4 h 192"/>
              <a:gd name="T2" fmla="*/ 136 w 196"/>
              <a:gd name="T3" fmla="*/ 20 h 192"/>
              <a:gd name="T4" fmla="*/ 96 w 196"/>
              <a:gd name="T5" fmla="*/ 0 h 192"/>
              <a:gd name="T6" fmla="*/ 56 w 196"/>
              <a:gd name="T7" fmla="*/ 20 h 192"/>
              <a:gd name="T8" fmla="*/ 48 w 196"/>
              <a:gd name="T9" fmla="*/ 4 h 192"/>
              <a:gd name="T10" fmla="*/ 0 w 196"/>
              <a:gd name="T11" fmla="*/ 32 h 192"/>
              <a:gd name="T12" fmla="*/ 184 w 196"/>
              <a:gd name="T13" fmla="*/ 192 h 192"/>
              <a:gd name="T14" fmla="*/ 184 w 196"/>
              <a:gd name="T15" fmla="*/ 20 h 192"/>
              <a:gd name="T16" fmla="*/ 12 w 196"/>
              <a:gd name="T17" fmla="*/ 184 h 192"/>
              <a:gd name="T18" fmla="*/ 12 w 196"/>
              <a:gd name="T19" fmla="*/ 28 h 192"/>
              <a:gd name="T20" fmla="*/ 52 w 196"/>
              <a:gd name="T21" fmla="*/ 44 h 192"/>
              <a:gd name="T22" fmla="*/ 92 w 196"/>
              <a:gd name="T23" fmla="*/ 28 h 192"/>
              <a:gd name="T24" fmla="*/ 100 w 196"/>
              <a:gd name="T25" fmla="*/ 40 h 192"/>
              <a:gd name="T26" fmla="*/ 136 w 196"/>
              <a:gd name="T27" fmla="*/ 40 h 192"/>
              <a:gd name="T28" fmla="*/ 144 w 196"/>
              <a:gd name="T29" fmla="*/ 28 h 192"/>
              <a:gd name="T30" fmla="*/ 188 w 196"/>
              <a:gd name="T31" fmla="*/ 180 h 192"/>
              <a:gd name="T32" fmla="*/ 48 w 196"/>
              <a:gd name="T33" fmla="*/ 60 h 192"/>
              <a:gd name="T34" fmla="*/ 32 w 196"/>
              <a:gd name="T35" fmla="*/ 68 h 192"/>
              <a:gd name="T36" fmla="*/ 32 w 196"/>
              <a:gd name="T37" fmla="*/ 76 h 192"/>
              <a:gd name="T38" fmla="*/ 88 w 196"/>
              <a:gd name="T39" fmla="*/ 84 h 192"/>
              <a:gd name="T40" fmla="*/ 64 w 196"/>
              <a:gd name="T41" fmla="*/ 84 h 192"/>
              <a:gd name="T42" fmla="*/ 80 w 196"/>
              <a:gd name="T43" fmla="*/ 76 h 192"/>
              <a:gd name="T44" fmla="*/ 104 w 196"/>
              <a:gd name="T45" fmla="*/ 84 h 192"/>
              <a:gd name="T46" fmla="*/ 104 w 196"/>
              <a:gd name="T47" fmla="*/ 60 h 192"/>
              <a:gd name="T48" fmla="*/ 120 w 196"/>
              <a:gd name="T49" fmla="*/ 68 h 192"/>
              <a:gd name="T50" fmla="*/ 112 w 196"/>
              <a:gd name="T51" fmla="*/ 68 h 192"/>
              <a:gd name="T52" fmla="*/ 168 w 196"/>
              <a:gd name="T53" fmla="*/ 60 h 192"/>
              <a:gd name="T54" fmla="*/ 152 w 196"/>
              <a:gd name="T55" fmla="*/ 68 h 192"/>
              <a:gd name="T56" fmla="*/ 152 w 196"/>
              <a:gd name="T57" fmla="*/ 76 h 192"/>
              <a:gd name="T58" fmla="*/ 48 w 196"/>
              <a:gd name="T59" fmla="*/ 124 h 192"/>
              <a:gd name="T60" fmla="*/ 24 w 196"/>
              <a:gd name="T61" fmla="*/ 124 h 192"/>
              <a:gd name="T62" fmla="*/ 40 w 196"/>
              <a:gd name="T63" fmla="*/ 116 h 192"/>
              <a:gd name="T64" fmla="*/ 64 w 196"/>
              <a:gd name="T65" fmla="*/ 124 h 192"/>
              <a:gd name="T66" fmla="*/ 64 w 196"/>
              <a:gd name="T67" fmla="*/ 100 h 192"/>
              <a:gd name="T68" fmla="*/ 80 w 196"/>
              <a:gd name="T69" fmla="*/ 108 h 192"/>
              <a:gd name="T70" fmla="*/ 72 w 196"/>
              <a:gd name="T71" fmla="*/ 108 h 192"/>
              <a:gd name="T72" fmla="*/ 128 w 196"/>
              <a:gd name="T73" fmla="*/ 100 h 192"/>
              <a:gd name="T74" fmla="*/ 112 w 196"/>
              <a:gd name="T75" fmla="*/ 108 h 192"/>
              <a:gd name="T76" fmla="*/ 112 w 196"/>
              <a:gd name="T77" fmla="*/ 116 h 192"/>
              <a:gd name="T78" fmla="*/ 168 w 196"/>
              <a:gd name="T79" fmla="*/ 124 h 192"/>
              <a:gd name="T80" fmla="*/ 144 w 196"/>
              <a:gd name="T81" fmla="*/ 124 h 192"/>
              <a:gd name="T82" fmla="*/ 160 w 196"/>
              <a:gd name="T83" fmla="*/ 116 h 192"/>
              <a:gd name="T84" fmla="*/ 24 w 196"/>
              <a:gd name="T85" fmla="*/ 164 h 192"/>
              <a:gd name="T86" fmla="*/ 24 w 196"/>
              <a:gd name="T87" fmla="*/ 140 h 192"/>
              <a:gd name="T88" fmla="*/ 40 w 196"/>
              <a:gd name="T89" fmla="*/ 148 h 192"/>
              <a:gd name="T90" fmla="*/ 32 w 196"/>
              <a:gd name="T91" fmla="*/ 148 h 192"/>
              <a:gd name="T92" fmla="*/ 88 w 196"/>
              <a:gd name="T93" fmla="*/ 140 h 192"/>
              <a:gd name="T94" fmla="*/ 72 w 196"/>
              <a:gd name="T95" fmla="*/ 148 h 192"/>
              <a:gd name="T96" fmla="*/ 72 w 196"/>
              <a:gd name="T97" fmla="*/ 156 h 192"/>
              <a:gd name="T98" fmla="*/ 128 w 196"/>
              <a:gd name="T99" fmla="*/ 164 h 192"/>
              <a:gd name="T100" fmla="*/ 104 w 196"/>
              <a:gd name="T101" fmla="*/ 164 h 192"/>
              <a:gd name="T102" fmla="*/ 120 w 196"/>
              <a:gd name="T103" fmla="*/ 156 h 192"/>
              <a:gd name="T104" fmla="*/ 144 w 196"/>
              <a:gd name="T105" fmla="*/ 164 h 192"/>
              <a:gd name="T106" fmla="*/ 144 w 196"/>
              <a:gd name="T107" fmla="*/ 140 h 192"/>
              <a:gd name="T108" fmla="*/ 160 w 196"/>
              <a:gd name="T109" fmla="*/ 148 h 192"/>
              <a:gd name="T110" fmla="*/ 152 w 196"/>
              <a:gd name="T111" fmla="*/ 1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 h="192">
                <a:moveTo>
                  <a:pt x="184" y="20"/>
                </a:moveTo>
                <a:cubicBezTo>
                  <a:pt x="144" y="20"/>
                  <a:pt x="144" y="20"/>
                  <a:pt x="144" y="20"/>
                </a:cubicBezTo>
                <a:cubicBezTo>
                  <a:pt x="144" y="4"/>
                  <a:pt x="144" y="4"/>
                  <a:pt x="144" y="4"/>
                </a:cubicBezTo>
                <a:cubicBezTo>
                  <a:pt x="144" y="2"/>
                  <a:pt x="142" y="0"/>
                  <a:pt x="140" y="0"/>
                </a:cubicBezTo>
                <a:cubicBezTo>
                  <a:pt x="138" y="0"/>
                  <a:pt x="136" y="2"/>
                  <a:pt x="136" y="4"/>
                </a:cubicBezTo>
                <a:cubicBezTo>
                  <a:pt x="136" y="20"/>
                  <a:pt x="136" y="20"/>
                  <a:pt x="136" y="20"/>
                </a:cubicBezTo>
                <a:cubicBezTo>
                  <a:pt x="100" y="20"/>
                  <a:pt x="100" y="20"/>
                  <a:pt x="100" y="20"/>
                </a:cubicBezTo>
                <a:cubicBezTo>
                  <a:pt x="100" y="4"/>
                  <a:pt x="100" y="4"/>
                  <a:pt x="100" y="4"/>
                </a:cubicBezTo>
                <a:cubicBezTo>
                  <a:pt x="100" y="2"/>
                  <a:pt x="98" y="0"/>
                  <a:pt x="96" y="0"/>
                </a:cubicBezTo>
                <a:cubicBezTo>
                  <a:pt x="94" y="0"/>
                  <a:pt x="92" y="2"/>
                  <a:pt x="92" y="4"/>
                </a:cubicBezTo>
                <a:cubicBezTo>
                  <a:pt x="92" y="20"/>
                  <a:pt x="92" y="20"/>
                  <a:pt x="92" y="20"/>
                </a:cubicBezTo>
                <a:cubicBezTo>
                  <a:pt x="56" y="20"/>
                  <a:pt x="56" y="20"/>
                  <a:pt x="56" y="20"/>
                </a:cubicBezTo>
                <a:cubicBezTo>
                  <a:pt x="56" y="4"/>
                  <a:pt x="56" y="4"/>
                  <a:pt x="56" y="4"/>
                </a:cubicBezTo>
                <a:cubicBezTo>
                  <a:pt x="56" y="2"/>
                  <a:pt x="54" y="0"/>
                  <a:pt x="52" y="0"/>
                </a:cubicBezTo>
                <a:cubicBezTo>
                  <a:pt x="50" y="0"/>
                  <a:pt x="48" y="2"/>
                  <a:pt x="48" y="4"/>
                </a:cubicBezTo>
                <a:cubicBezTo>
                  <a:pt x="48" y="20"/>
                  <a:pt x="48" y="20"/>
                  <a:pt x="48" y="20"/>
                </a:cubicBezTo>
                <a:cubicBezTo>
                  <a:pt x="12" y="20"/>
                  <a:pt x="12" y="20"/>
                  <a:pt x="12" y="20"/>
                </a:cubicBezTo>
                <a:cubicBezTo>
                  <a:pt x="5" y="20"/>
                  <a:pt x="0" y="25"/>
                  <a:pt x="0" y="32"/>
                </a:cubicBezTo>
                <a:cubicBezTo>
                  <a:pt x="0" y="180"/>
                  <a:pt x="0" y="180"/>
                  <a:pt x="0" y="180"/>
                </a:cubicBezTo>
                <a:cubicBezTo>
                  <a:pt x="0" y="187"/>
                  <a:pt x="5" y="192"/>
                  <a:pt x="12" y="192"/>
                </a:cubicBezTo>
                <a:cubicBezTo>
                  <a:pt x="184" y="192"/>
                  <a:pt x="184" y="192"/>
                  <a:pt x="184" y="192"/>
                </a:cubicBezTo>
                <a:cubicBezTo>
                  <a:pt x="191" y="192"/>
                  <a:pt x="196" y="187"/>
                  <a:pt x="196" y="180"/>
                </a:cubicBezTo>
                <a:cubicBezTo>
                  <a:pt x="196" y="32"/>
                  <a:pt x="196" y="32"/>
                  <a:pt x="196" y="32"/>
                </a:cubicBezTo>
                <a:cubicBezTo>
                  <a:pt x="196" y="25"/>
                  <a:pt x="191" y="20"/>
                  <a:pt x="184" y="20"/>
                </a:cubicBezTo>
                <a:close/>
                <a:moveTo>
                  <a:pt x="188" y="180"/>
                </a:moveTo>
                <a:cubicBezTo>
                  <a:pt x="188" y="182"/>
                  <a:pt x="186" y="184"/>
                  <a:pt x="184" y="184"/>
                </a:cubicBezTo>
                <a:cubicBezTo>
                  <a:pt x="12" y="184"/>
                  <a:pt x="12" y="184"/>
                  <a:pt x="12" y="184"/>
                </a:cubicBezTo>
                <a:cubicBezTo>
                  <a:pt x="10" y="184"/>
                  <a:pt x="8" y="182"/>
                  <a:pt x="8" y="180"/>
                </a:cubicBezTo>
                <a:cubicBezTo>
                  <a:pt x="8" y="32"/>
                  <a:pt x="8" y="32"/>
                  <a:pt x="8" y="32"/>
                </a:cubicBezTo>
                <a:cubicBezTo>
                  <a:pt x="8" y="30"/>
                  <a:pt x="10" y="28"/>
                  <a:pt x="12" y="28"/>
                </a:cubicBezTo>
                <a:cubicBezTo>
                  <a:pt x="48" y="28"/>
                  <a:pt x="48" y="28"/>
                  <a:pt x="48" y="28"/>
                </a:cubicBezTo>
                <a:cubicBezTo>
                  <a:pt x="48" y="40"/>
                  <a:pt x="48" y="40"/>
                  <a:pt x="48" y="40"/>
                </a:cubicBezTo>
                <a:cubicBezTo>
                  <a:pt x="48" y="42"/>
                  <a:pt x="50" y="44"/>
                  <a:pt x="52" y="44"/>
                </a:cubicBezTo>
                <a:cubicBezTo>
                  <a:pt x="54" y="44"/>
                  <a:pt x="56" y="42"/>
                  <a:pt x="56" y="40"/>
                </a:cubicBezTo>
                <a:cubicBezTo>
                  <a:pt x="56" y="28"/>
                  <a:pt x="56" y="28"/>
                  <a:pt x="56" y="28"/>
                </a:cubicBezTo>
                <a:cubicBezTo>
                  <a:pt x="92" y="28"/>
                  <a:pt x="92" y="28"/>
                  <a:pt x="92" y="28"/>
                </a:cubicBezTo>
                <a:cubicBezTo>
                  <a:pt x="92" y="40"/>
                  <a:pt x="92" y="40"/>
                  <a:pt x="92" y="40"/>
                </a:cubicBezTo>
                <a:cubicBezTo>
                  <a:pt x="92" y="42"/>
                  <a:pt x="94" y="44"/>
                  <a:pt x="96" y="44"/>
                </a:cubicBezTo>
                <a:cubicBezTo>
                  <a:pt x="98" y="44"/>
                  <a:pt x="100" y="42"/>
                  <a:pt x="100" y="40"/>
                </a:cubicBezTo>
                <a:cubicBezTo>
                  <a:pt x="100" y="28"/>
                  <a:pt x="100" y="28"/>
                  <a:pt x="100" y="28"/>
                </a:cubicBezTo>
                <a:cubicBezTo>
                  <a:pt x="136" y="28"/>
                  <a:pt x="136" y="28"/>
                  <a:pt x="136" y="28"/>
                </a:cubicBezTo>
                <a:cubicBezTo>
                  <a:pt x="136" y="40"/>
                  <a:pt x="136" y="40"/>
                  <a:pt x="136" y="40"/>
                </a:cubicBezTo>
                <a:cubicBezTo>
                  <a:pt x="136" y="42"/>
                  <a:pt x="138" y="44"/>
                  <a:pt x="140" y="44"/>
                </a:cubicBezTo>
                <a:cubicBezTo>
                  <a:pt x="142" y="44"/>
                  <a:pt x="144" y="42"/>
                  <a:pt x="144" y="40"/>
                </a:cubicBezTo>
                <a:cubicBezTo>
                  <a:pt x="144" y="28"/>
                  <a:pt x="144" y="28"/>
                  <a:pt x="144" y="28"/>
                </a:cubicBezTo>
                <a:cubicBezTo>
                  <a:pt x="184" y="28"/>
                  <a:pt x="184" y="28"/>
                  <a:pt x="184" y="28"/>
                </a:cubicBezTo>
                <a:cubicBezTo>
                  <a:pt x="186" y="28"/>
                  <a:pt x="188" y="30"/>
                  <a:pt x="188" y="32"/>
                </a:cubicBezTo>
                <a:lnTo>
                  <a:pt x="188" y="180"/>
                </a:lnTo>
                <a:close/>
                <a:moveTo>
                  <a:pt x="24" y="84"/>
                </a:moveTo>
                <a:cubicBezTo>
                  <a:pt x="48" y="84"/>
                  <a:pt x="48" y="84"/>
                  <a:pt x="48" y="84"/>
                </a:cubicBezTo>
                <a:cubicBezTo>
                  <a:pt x="48" y="60"/>
                  <a:pt x="48" y="60"/>
                  <a:pt x="48" y="60"/>
                </a:cubicBezTo>
                <a:cubicBezTo>
                  <a:pt x="24" y="60"/>
                  <a:pt x="24" y="60"/>
                  <a:pt x="24" y="60"/>
                </a:cubicBezTo>
                <a:lnTo>
                  <a:pt x="24" y="84"/>
                </a:lnTo>
                <a:close/>
                <a:moveTo>
                  <a:pt x="32" y="68"/>
                </a:moveTo>
                <a:cubicBezTo>
                  <a:pt x="40" y="68"/>
                  <a:pt x="40" y="68"/>
                  <a:pt x="40" y="68"/>
                </a:cubicBezTo>
                <a:cubicBezTo>
                  <a:pt x="40" y="76"/>
                  <a:pt x="40" y="76"/>
                  <a:pt x="40" y="76"/>
                </a:cubicBezTo>
                <a:cubicBezTo>
                  <a:pt x="32" y="76"/>
                  <a:pt x="32" y="76"/>
                  <a:pt x="32" y="76"/>
                </a:cubicBezTo>
                <a:lnTo>
                  <a:pt x="32" y="68"/>
                </a:lnTo>
                <a:close/>
                <a:moveTo>
                  <a:pt x="64" y="84"/>
                </a:moveTo>
                <a:cubicBezTo>
                  <a:pt x="88" y="84"/>
                  <a:pt x="88" y="84"/>
                  <a:pt x="88" y="84"/>
                </a:cubicBezTo>
                <a:cubicBezTo>
                  <a:pt x="88" y="60"/>
                  <a:pt x="88" y="60"/>
                  <a:pt x="88" y="60"/>
                </a:cubicBezTo>
                <a:cubicBezTo>
                  <a:pt x="64" y="60"/>
                  <a:pt x="64" y="60"/>
                  <a:pt x="64" y="60"/>
                </a:cubicBezTo>
                <a:lnTo>
                  <a:pt x="64" y="84"/>
                </a:lnTo>
                <a:close/>
                <a:moveTo>
                  <a:pt x="72" y="68"/>
                </a:moveTo>
                <a:cubicBezTo>
                  <a:pt x="80" y="68"/>
                  <a:pt x="80" y="68"/>
                  <a:pt x="80" y="68"/>
                </a:cubicBezTo>
                <a:cubicBezTo>
                  <a:pt x="80" y="76"/>
                  <a:pt x="80" y="76"/>
                  <a:pt x="80" y="76"/>
                </a:cubicBezTo>
                <a:cubicBezTo>
                  <a:pt x="72" y="76"/>
                  <a:pt x="72" y="76"/>
                  <a:pt x="72" y="76"/>
                </a:cubicBezTo>
                <a:lnTo>
                  <a:pt x="72" y="68"/>
                </a:lnTo>
                <a:close/>
                <a:moveTo>
                  <a:pt x="104" y="84"/>
                </a:moveTo>
                <a:cubicBezTo>
                  <a:pt x="128" y="84"/>
                  <a:pt x="128" y="84"/>
                  <a:pt x="128" y="84"/>
                </a:cubicBezTo>
                <a:cubicBezTo>
                  <a:pt x="128" y="60"/>
                  <a:pt x="128" y="60"/>
                  <a:pt x="128" y="60"/>
                </a:cubicBezTo>
                <a:cubicBezTo>
                  <a:pt x="104" y="60"/>
                  <a:pt x="104" y="60"/>
                  <a:pt x="104" y="60"/>
                </a:cubicBezTo>
                <a:lnTo>
                  <a:pt x="104" y="84"/>
                </a:lnTo>
                <a:close/>
                <a:moveTo>
                  <a:pt x="112" y="68"/>
                </a:moveTo>
                <a:cubicBezTo>
                  <a:pt x="120" y="68"/>
                  <a:pt x="120" y="68"/>
                  <a:pt x="120" y="68"/>
                </a:cubicBezTo>
                <a:cubicBezTo>
                  <a:pt x="120" y="76"/>
                  <a:pt x="120" y="76"/>
                  <a:pt x="120" y="76"/>
                </a:cubicBezTo>
                <a:cubicBezTo>
                  <a:pt x="112" y="76"/>
                  <a:pt x="112" y="76"/>
                  <a:pt x="112" y="76"/>
                </a:cubicBezTo>
                <a:lnTo>
                  <a:pt x="112" y="68"/>
                </a:lnTo>
                <a:close/>
                <a:moveTo>
                  <a:pt x="144" y="84"/>
                </a:moveTo>
                <a:cubicBezTo>
                  <a:pt x="168" y="84"/>
                  <a:pt x="168" y="84"/>
                  <a:pt x="168" y="84"/>
                </a:cubicBezTo>
                <a:cubicBezTo>
                  <a:pt x="168" y="60"/>
                  <a:pt x="168" y="60"/>
                  <a:pt x="168" y="60"/>
                </a:cubicBezTo>
                <a:cubicBezTo>
                  <a:pt x="144" y="60"/>
                  <a:pt x="144" y="60"/>
                  <a:pt x="144" y="60"/>
                </a:cubicBezTo>
                <a:lnTo>
                  <a:pt x="144" y="84"/>
                </a:lnTo>
                <a:close/>
                <a:moveTo>
                  <a:pt x="152" y="68"/>
                </a:moveTo>
                <a:cubicBezTo>
                  <a:pt x="160" y="68"/>
                  <a:pt x="160" y="68"/>
                  <a:pt x="160" y="68"/>
                </a:cubicBezTo>
                <a:cubicBezTo>
                  <a:pt x="160" y="76"/>
                  <a:pt x="160" y="76"/>
                  <a:pt x="160" y="76"/>
                </a:cubicBezTo>
                <a:cubicBezTo>
                  <a:pt x="152" y="76"/>
                  <a:pt x="152" y="76"/>
                  <a:pt x="152" y="76"/>
                </a:cubicBezTo>
                <a:lnTo>
                  <a:pt x="152" y="68"/>
                </a:lnTo>
                <a:close/>
                <a:moveTo>
                  <a:pt x="24" y="124"/>
                </a:moveTo>
                <a:cubicBezTo>
                  <a:pt x="48" y="124"/>
                  <a:pt x="48" y="124"/>
                  <a:pt x="48" y="124"/>
                </a:cubicBezTo>
                <a:cubicBezTo>
                  <a:pt x="48" y="100"/>
                  <a:pt x="48" y="100"/>
                  <a:pt x="48" y="100"/>
                </a:cubicBezTo>
                <a:cubicBezTo>
                  <a:pt x="24" y="100"/>
                  <a:pt x="24" y="100"/>
                  <a:pt x="24" y="100"/>
                </a:cubicBezTo>
                <a:lnTo>
                  <a:pt x="24" y="124"/>
                </a:lnTo>
                <a:close/>
                <a:moveTo>
                  <a:pt x="32" y="108"/>
                </a:moveTo>
                <a:cubicBezTo>
                  <a:pt x="40" y="108"/>
                  <a:pt x="40" y="108"/>
                  <a:pt x="40" y="108"/>
                </a:cubicBezTo>
                <a:cubicBezTo>
                  <a:pt x="40" y="116"/>
                  <a:pt x="40" y="116"/>
                  <a:pt x="40" y="116"/>
                </a:cubicBezTo>
                <a:cubicBezTo>
                  <a:pt x="32" y="116"/>
                  <a:pt x="32" y="116"/>
                  <a:pt x="32" y="116"/>
                </a:cubicBezTo>
                <a:lnTo>
                  <a:pt x="32" y="108"/>
                </a:lnTo>
                <a:close/>
                <a:moveTo>
                  <a:pt x="64" y="124"/>
                </a:moveTo>
                <a:cubicBezTo>
                  <a:pt x="88" y="124"/>
                  <a:pt x="88" y="124"/>
                  <a:pt x="88" y="124"/>
                </a:cubicBezTo>
                <a:cubicBezTo>
                  <a:pt x="88" y="100"/>
                  <a:pt x="88" y="100"/>
                  <a:pt x="88" y="100"/>
                </a:cubicBezTo>
                <a:cubicBezTo>
                  <a:pt x="64" y="100"/>
                  <a:pt x="64" y="100"/>
                  <a:pt x="64" y="100"/>
                </a:cubicBezTo>
                <a:lnTo>
                  <a:pt x="64" y="124"/>
                </a:lnTo>
                <a:close/>
                <a:moveTo>
                  <a:pt x="72" y="108"/>
                </a:moveTo>
                <a:cubicBezTo>
                  <a:pt x="80" y="108"/>
                  <a:pt x="80" y="108"/>
                  <a:pt x="80" y="108"/>
                </a:cubicBezTo>
                <a:cubicBezTo>
                  <a:pt x="80" y="116"/>
                  <a:pt x="80" y="116"/>
                  <a:pt x="80" y="116"/>
                </a:cubicBezTo>
                <a:cubicBezTo>
                  <a:pt x="72" y="116"/>
                  <a:pt x="72" y="116"/>
                  <a:pt x="72" y="116"/>
                </a:cubicBezTo>
                <a:lnTo>
                  <a:pt x="72" y="108"/>
                </a:lnTo>
                <a:close/>
                <a:moveTo>
                  <a:pt x="104" y="124"/>
                </a:moveTo>
                <a:cubicBezTo>
                  <a:pt x="128" y="124"/>
                  <a:pt x="128" y="124"/>
                  <a:pt x="128" y="124"/>
                </a:cubicBezTo>
                <a:cubicBezTo>
                  <a:pt x="128" y="100"/>
                  <a:pt x="128" y="100"/>
                  <a:pt x="128" y="100"/>
                </a:cubicBezTo>
                <a:cubicBezTo>
                  <a:pt x="104" y="100"/>
                  <a:pt x="104" y="100"/>
                  <a:pt x="104" y="100"/>
                </a:cubicBezTo>
                <a:lnTo>
                  <a:pt x="104" y="124"/>
                </a:lnTo>
                <a:close/>
                <a:moveTo>
                  <a:pt x="112" y="108"/>
                </a:moveTo>
                <a:cubicBezTo>
                  <a:pt x="120" y="108"/>
                  <a:pt x="120" y="108"/>
                  <a:pt x="120" y="108"/>
                </a:cubicBezTo>
                <a:cubicBezTo>
                  <a:pt x="120" y="116"/>
                  <a:pt x="120" y="116"/>
                  <a:pt x="120" y="116"/>
                </a:cubicBezTo>
                <a:cubicBezTo>
                  <a:pt x="112" y="116"/>
                  <a:pt x="112" y="116"/>
                  <a:pt x="112" y="116"/>
                </a:cubicBezTo>
                <a:lnTo>
                  <a:pt x="112" y="108"/>
                </a:lnTo>
                <a:close/>
                <a:moveTo>
                  <a:pt x="144" y="124"/>
                </a:moveTo>
                <a:cubicBezTo>
                  <a:pt x="168" y="124"/>
                  <a:pt x="168" y="124"/>
                  <a:pt x="168" y="124"/>
                </a:cubicBezTo>
                <a:cubicBezTo>
                  <a:pt x="168" y="100"/>
                  <a:pt x="168" y="100"/>
                  <a:pt x="168" y="100"/>
                </a:cubicBezTo>
                <a:cubicBezTo>
                  <a:pt x="144" y="100"/>
                  <a:pt x="144" y="100"/>
                  <a:pt x="144" y="100"/>
                </a:cubicBezTo>
                <a:lnTo>
                  <a:pt x="144" y="124"/>
                </a:lnTo>
                <a:close/>
                <a:moveTo>
                  <a:pt x="152" y="108"/>
                </a:moveTo>
                <a:cubicBezTo>
                  <a:pt x="160" y="108"/>
                  <a:pt x="160" y="108"/>
                  <a:pt x="160" y="108"/>
                </a:cubicBezTo>
                <a:cubicBezTo>
                  <a:pt x="160" y="116"/>
                  <a:pt x="160" y="116"/>
                  <a:pt x="160" y="116"/>
                </a:cubicBezTo>
                <a:cubicBezTo>
                  <a:pt x="152" y="116"/>
                  <a:pt x="152" y="116"/>
                  <a:pt x="152" y="116"/>
                </a:cubicBezTo>
                <a:lnTo>
                  <a:pt x="152" y="108"/>
                </a:lnTo>
                <a:close/>
                <a:moveTo>
                  <a:pt x="24" y="164"/>
                </a:moveTo>
                <a:cubicBezTo>
                  <a:pt x="48" y="164"/>
                  <a:pt x="48" y="164"/>
                  <a:pt x="48" y="164"/>
                </a:cubicBezTo>
                <a:cubicBezTo>
                  <a:pt x="48" y="140"/>
                  <a:pt x="48" y="140"/>
                  <a:pt x="48" y="140"/>
                </a:cubicBezTo>
                <a:cubicBezTo>
                  <a:pt x="24" y="140"/>
                  <a:pt x="24" y="140"/>
                  <a:pt x="24" y="140"/>
                </a:cubicBezTo>
                <a:lnTo>
                  <a:pt x="24" y="164"/>
                </a:lnTo>
                <a:close/>
                <a:moveTo>
                  <a:pt x="32" y="148"/>
                </a:moveTo>
                <a:cubicBezTo>
                  <a:pt x="40" y="148"/>
                  <a:pt x="40" y="148"/>
                  <a:pt x="40" y="148"/>
                </a:cubicBezTo>
                <a:cubicBezTo>
                  <a:pt x="40" y="156"/>
                  <a:pt x="40" y="156"/>
                  <a:pt x="40" y="156"/>
                </a:cubicBezTo>
                <a:cubicBezTo>
                  <a:pt x="32" y="156"/>
                  <a:pt x="32" y="156"/>
                  <a:pt x="32" y="156"/>
                </a:cubicBezTo>
                <a:lnTo>
                  <a:pt x="32" y="148"/>
                </a:lnTo>
                <a:close/>
                <a:moveTo>
                  <a:pt x="64" y="164"/>
                </a:moveTo>
                <a:cubicBezTo>
                  <a:pt x="88" y="164"/>
                  <a:pt x="88" y="164"/>
                  <a:pt x="88" y="164"/>
                </a:cubicBezTo>
                <a:cubicBezTo>
                  <a:pt x="88" y="140"/>
                  <a:pt x="88" y="140"/>
                  <a:pt x="88" y="140"/>
                </a:cubicBezTo>
                <a:cubicBezTo>
                  <a:pt x="64" y="140"/>
                  <a:pt x="64" y="140"/>
                  <a:pt x="64" y="140"/>
                </a:cubicBezTo>
                <a:lnTo>
                  <a:pt x="64" y="164"/>
                </a:lnTo>
                <a:close/>
                <a:moveTo>
                  <a:pt x="72" y="148"/>
                </a:moveTo>
                <a:cubicBezTo>
                  <a:pt x="80" y="148"/>
                  <a:pt x="80" y="148"/>
                  <a:pt x="80" y="148"/>
                </a:cubicBezTo>
                <a:cubicBezTo>
                  <a:pt x="80" y="156"/>
                  <a:pt x="80" y="156"/>
                  <a:pt x="80" y="156"/>
                </a:cubicBezTo>
                <a:cubicBezTo>
                  <a:pt x="72" y="156"/>
                  <a:pt x="72" y="156"/>
                  <a:pt x="72" y="156"/>
                </a:cubicBezTo>
                <a:lnTo>
                  <a:pt x="72" y="148"/>
                </a:lnTo>
                <a:close/>
                <a:moveTo>
                  <a:pt x="104" y="164"/>
                </a:moveTo>
                <a:cubicBezTo>
                  <a:pt x="128" y="164"/>
                  <a:pt x="128" y="164"/>
                  <a:pt x="128" y="164"/>
                </a:cubicBezTo>
                <a:cubicBezTo>
                  <a:pt x="128" y="140"/>
                  <a:pt x="128" y="140"/>
                  <a:pt x="128" y="140"/>
                </a:cubicBezTo>
                <a:cubicBezTo>
                  <a:pt x="104" y="140"/>
                  <a:pt x="104" y="140"/>
                  <a:pt x="104" y="140"/>
                </a:cubicBezTo>
                <a:lnTo>
                  <a:pt x="104" y="164"/>
                </a:lnTo>
                <a:close/>
                <a:moveTo>
                  <a:pt x="112" y="148"/>
                </a:moveTo>
                <a:cubicBezTo>
                  <a:pt x="120" y="148"/>
                  <a:pt x="120" y="148"/>
                  <a:pt x="120" y="148"/>
                </a:cubicBezTo>
                <a:cubicBezTo>
                  <a:pt x="120" y="156"/>
                  <a:pt x="120" y="156"/>
                  <a:pt x="120" y="156"/>
                </a:cubicBezTo>
                <a:cubicBezTo>
                  <a:pt x="112" y="156"/>
                  <a:pt x="112" y="156"/>
                  <a:pt x="112" y="156"/>
                </a:cubicBezTo>
                <a:lnTo>
                  <a:pt x="112" y="148"/>
                </a:lnTo>
                <a:close/>
                <a:moveTo>
                  <a:pt x="144" y="164"/>
                </a:moveTo>
                <a:cubicBezTo>
                  <a:pt x="168" y="164"/>
                  <a:pt x="168" y="164"/>
                  <a:pt x="168" y="164"/>
                </a:cubicBezTo>
                <a:cubicBezTo>
                  <a:pt x="168" y="140"/>
                  <a:pt x="168" y="140"/>
                  <a:pt x="168" y="140"/>
                </a:cubicBezTo>
                <a:cubicBezTo>
                  <a:pt x="144" y="140"/>
                  <a:pt x="144" y="140"/>
                  <a:pt x="144" y="140"/>
                </a:cubicBezTo>
                <a:lnTo>
                  <a:pt x="144" y="164"/>
                </a:lnTo>
                <a:close/>
                <a:moveTo>
                  <a:pt x="152" y="148"/>
                </a:moveTo>
                <a:cubicBezTo>
                  <a:pt x="160" y="148"/>
                  <a:pt x="160" y="148"/>
                  <a:pt x="160" y="148"/>
                </a:cubicBezTo>
                <a:cubicBezTo>
                  <a:pt x="160" y="156"/>
                  <a:pt x="160" y="156"/>
                  <a:pt x="160" y="156"/>
                </a:cubicBezTo>
                <a:cubicBezTo>
                  <a:pt x="152" y="156"/>
                  <a:pt x="152" y="156"/>
                  <a:pt x="152" y="156"/>
                </a:cubicBezTo>
                <a:lnTo>
                  <a:pt x="152" y="148"/>
                </a:lnTo>
                <a:close/>
              </a:path>
            </a:pathLst>
          </a:custGeom>
          <a:solidFill>
            <a:schemeClr val="tx1">
              <a:lumMod val="85000"/>
              <a:lumOff val="15000"/>
            </a:schemeClr>
          </a:solidFill>
          <a:ln>
            <a:noFill/>
          </a:ln>
        </p:spPr>
        <p:txBody>
          <a:bodyPr vert="horz" wrap="square" lIns="91299" tIns="45649" rIns="91299" bIns="45649" numCol="1" anchor="t" anchorCtr="0" compatLnSpc="1">
            <a:prstTxWarp prst="textNoShape">
              <a:avLst/>
            </a:prstTxWarp>
          </a:bodyPr>
          <a:lstStyle/>
          <a:p>
            <a:pPr defTabSz="285750"/>
            <a:endParaRPr lang="en-US" sz="1798">
              <a:solidFill>
                <a:srgbClr val="000000"/>
              </a:solidFill>
            </a:endParaRPr>
          </a:p>
        </p:txBody>
      </p:sp>
      <p:sp>
        <p:nvSpPr>
          <p:cNvPr id="54" name="TextBox 53">
            <a:extLst>
              <a:ext uri="{FF2B5EF4-FFF2-40B4-BE49-F238E27FC236}">
                <a16:creationId xmlns="" xmlns:a16="http://schemas.microsoft.com/office/drawing/2014/main" id="{F9AA2081-5798-430C-BECC-18600F2106A0}"/>
              </a:ext>
            </a:extLst>
          </p:cNvPr>
          <p:cNvSpPr txBox="1"/>
          <p:nvPr/>
        </p:nvSpPr>
        <p:spPr>
          <a:xfrm>
            <a:off x="1926208" y="3927599"/>
            <a:ext cx="1163740" cy="368049"/>
          </a:xfrm>
          <a:prstGeom prst="rect">
            <a:avLst/>
          </a:prstGeom>
          <a:noFill/>
        </p:spPr>
        <p:txBody>
          <a:bodyPr wrap="square" rtlCol="0">
            <a:spAutoFit/>
          </a:bodyPr>
          <a:lstStyle>
            <a:defPPr>
              <a:defRPr lang="zh-CN"/>
            </a:defPPr>
            <a:lvl1pPr defTabSz="285750">
              <a:lnSpc>
                <a:spcPct val="120000"/>
              </a:lnSpc>
              <a:defRPr sz="1600" b="1">
                <a:solidFill>
                  <a:schemeClr val="tx1">
                    <a:lumMod val="75000"/>
                    <a:lumOff val="25000"/>
                  </a:schemeClr>
                </a:solidFill>
              </a:defRPr>
            </a:lvl1pPr>
          </a:lstStyle>
          <a:p>
            <a:r>
              <a:rPr lang="en-US" dirty="0"/>
              <a:t>18 </a:t>
            </a:r>
            <a:r>
              <a:rPr lang="en-US" altLang="zh-CN" dirty="0"/>
              <a:t>August</a:t>
            </a:r>
            <a:endParaRPr lang="en-US" dirty="0"/>
          </a:p>
        </p:txBody>
      </p:sp>
      <p:sp>
        <p:nvSpPr>
          <p:cNvPr id="58" name="Freeform 141">
            <a:extLst>
              <a:ext uri="{FF2B5EF4-FFF2-40B4-BE49-F238E27FC236}">
                <a16:creationId xmlns="" xmlns:a16="http://schemas.microsoft.com/office/drawing/2014/main" id="{DA225679-BF03-463B-83CC-76D3A7919378}"/>
              </a:ext>
            </a:extLst>
          </p:cNvPr>
          <p:cNvSpPr>
            <a:spLocks noEditPoints="1"/>
          </p:cNvSpPr>
          <p:nvPr/>
        </p:nvSpPr>
        <p:spPr bwMode="auto">
          <a:xfrm>
            <a:off x="4891570" y="3162130"/>
            <a:ext cx="281153" cy="273944"/>
          </a:xfrm>
          <a:custGeom>
            <a:avLst/>
            <a:gdLst>
              <a:gd name="T0" fmla="*/ 144 w 196"/>
              <a:gd name="T1" fmla="*/ 4 h 192"/>
              <a:gd name="T2" fmla="*/ 136 w 196"/>
              <a:gd name="T3" fmla="*/ 20 h 192"/>
              <a:gd name="T4" fmla="*/ 96 w 196"/>
              <a:gd name="T5" fmla="*/ 0 h 192"/>
              <a:gd name="T6" fmla="*/ 56 w 196"/>
              <a:gd name="T7" fmla="*/ 20 h 192"/>
              <a:gd name="T8" fmla="*/ 48 w 196"/>
              <a:gd name="T9" fmla="*/ 4 h 192"/>
              <a:gd name="T10" fmla="*/ 0 w 196"/>
              <a:gd name="T11" fmla="*/ 32 h 192"/>
              <a:gd name="T12" fmla="*/ 184 w 196"/>
              <a:gd name="T13" fmla="*/ 192 h 192"/>
              <a:gd name="T14" fmla="*/ 184 w 196"/>
              <a:gd name="T15" fmla="*/ 20 h 192"/>
              <a:gd name="T16" fmla="*/ 12 w 196"/>
              <a:gd name="T17" fmla="*/ 184 h 192"/>
              <a:gd name="T18" fmla="*/ 12 w 196"/>
              <a:gd name="T19" fmla="*/ 28 h 192"/>
              <a:gd name="T20" fmla="*/ 52 w 196"/>
              <a:gd name="T21" fmla="*/ 44 h 192"/>
              <a:gd name="T22" fmla="*/ 92 w 196"/>
              <a:gd name="T23" fmla="*/ 28 h 192"/>
              <a:gd name="T24" fmla="*/ 100 w 196"/>
              <a:gd name="T25" fmla="*/ 40 h 192"/>
              <a:gd name="T26" fmla="*/ 136 w 196"/>
              <a:gd name="T27" fmla="*/ 40 h 192"/>
              <a:gd name="T28" fmla="*/ 144 w 196"/>
              <a:gd name="T29" fmla="*/ 28 h 192"/>
              <a:gd name="T30" fmla="*/ 188 w 196"/>
              <a:gd name="T31" fmla="*/ 180 h 192"/>
              <a:gd name="T32" fmla="*/ 48 w 196"/>
              <a:gd name="T33" fmla="*/ 60 h 192"/>
              <a:gd name="T34" fmla="*/ 32 w 196"/>
              <a:gd name="T35" fmla="*/ 68 h 192"/>
              <a:gd name="T36" fmla="*/ 32 w 196"/>
              <a:gd name="T37" fmla="*/ 76 h 192"/>
              <a:gd name="T38" fmla="*/ 88 w 196"/>
              <a:gd name="T39" fmla="*/ 84 h 192"/>
              <a:gd name="T40" fmla="*/ 64 w 196"/>
              <a:gd name="T41" fmla="*/ 84 h 192"/>
              <a:gd name="T42" fmla="*/ 80 w 196"/>
              <a:gd name="T43" fmla="*/ 76 h 192"/>
              <a:gd name="T44" fmla="*/ 104 w 196"/>
              <a:gd name="T45" fmla="*/ 84 h 192"/>
              <a:gd name="T46" fmla="*/ 104 w 196"/>
              <a:gd name="T47" fmla="*/ 60 h 192"/>
              <a:gd name="T48" fmla="*/ 120 w 196"/>
              <a:gd name="T49" fmla="*/ 68 h 192"/>
              <a:gd name="T50" fmla="*/ 112 w 196"/>
              <a:gd name="T51" fmla="*/ 68 h 192"/>
              <a:gd name="T52" fmla="*/ 168 w 196"/>
              <a:gd name="T53" fmla="*/ 60 h 192"/>
              <a:gd name="T54" fmla="*/ 152 w 196"/>
              <a:gd name="T55" fmla="*/ 68 h 192"/>
              <a:gd name="T56" fmla="*/ 152 w 196"/>
              <a:gd name="T57" fmla="*/ 76 h 192"/>
              <a:gd name="T58" fmla="*/ 48 w 196"/>
              <a:gd name="T59" fmla="*/ 124 h 192"/>
              <a:gd name="T60" fmla="*/ 24 w 196"/>
              <a:gd name="T61" fmla="*/ 124 h 192"/>
              <a:gd name="T62" fmla="*/ 40 w 196"/>
              <a:gd name="T63" fmla="*/ 116 h 192"/>
              <a:gd name="T64" fmla="*/ 64 w 196"/>
              <a:gd name="T65" fmla="*/ 124 h 192"/>
              <a:gd name="T66" fmla="*/ 64 w 196"/>
              <a:gd name="T67" fmla="*/ 100 h 192"/>
              <a:gd name="T68" fmla="*/ 80 w 196"/>
              <a:gd name="T69" fmla="*/ 108 h 192"/>
              <a:gd name="T70" fmla="*/ 72 w 196"/>
              <a:gd name="T71" fmla="*/ 108 h 192"/>
              <a:gd name="T72" fmla="*/ 128 w 196"/>
              <a:gd name="T73" fmla="*/ 100 h 192"/>
              <a:gd name="T74" fmla="*/ 112 w 196"/>
              <a:gd name="T75" fmla="*/ 108 h 192"/>
              <a:gd name="T76" fmla="*/ 112 w 196"/>
              <a:gd name="T77" fmla="*/ 116 h 192"/>
              <a:gd name="T78" fmla="*/ 168 w 196"/>
              <a:gd name="T79" fmla="*/ 124 h 192"/>
              <a:gd name="T80" fmla="*/ 144 w 196"/>
              <a:gd name="T81" fmla="*/ 124 h 192"/>
              <a:gd name="T82" fmla="*/ 160 w 196"/>
              <a:gd name="T83" fmla="*/ 116 h 192"/>
              <a:gd name="T84" fmla="*/ 24 w 196"/>
              <a:gd name="T85" fmla="*/ 164 h 192"/>
              <a:gd name="T86" fmla="*/ 24 w 196"/>
              <a:gd name="T87" fmla="*/ 140 h 192"/>
              <a:gd name="T88" fmla="*/ 40 w 196"/>
              <a:gd name="T89" fmla="*/ 148 h 192"/>
              <a:gd name="T90" fmla="*/ 32 w 196"/>
              <a:gd name="T91" fmla="*/ 148 h 192"/>
              <a:gd name="T92" fmla="*/ 88 w 196"/>
              <a:gd name="T93" fmla="*/ 140 h 192"/>
              <a:gd name="T94" fmla="*/ 72 w 196"/>
              <a:gd name="T95" fmla="*/ 148 h 192"/>
              <a:gd name="T96" fmla="*/ 72 w 196"/>
              <a:gd name="T97" fmla="*/ 156 h 192"/>
              <a:gd name="T98" fmla="*/ 128 w 196"/>
              <a:gd name="T99" fmla="*/ 164 h 192"/>
              <a:gd name="T100" fmla="*/ 104 w 196"/>
              <a:gd name="T101" fmla="*/ 164 h 192"/>
              <a:gd name="T102" fmla="*/ 120 w 196"/>
              <a:gd name="T103" fmla="*/ 156 h 192"/>
              <a:gd name="T104" fmla="*/ 144 w 196"/>
              <a:gd name="T105" fmla="*/ 164 h 192"/>
              <a:gd name="T106" fmla="*/ 144 w 196"/>
              <a:gd name="T107" fmla="*/ 140 h 192"/>
              <a:gd name="T108" fmla="*/ 160 w 196"/>
              <a:gd name="T109" fmla="*/ 148 h 192"/>
              <a:gd name="T110" fmla="*/ 152 w 196"/>
              <a:gd name="T111" fmla="*/ 1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 h="192">
                <a:moveTo>
                  <a:pt x="184" y="20"/>
                </a:moveTo>
                <a:cubicBezTo>
                  <a:pt x="144" y="20"/>
                  <a:pt x="144" y="20"/>
                  <a:pt x="144" y="20"/>
                </a:cubicBezTo>
                <a:cubicBezTo>
                  <a:pt x="144" y="4"/>
                  <a:pt x="144" y="4"/>
                  <a:pt x="144" y="4"/>
                </a:cubicBezTo>
                <a:cubicBezTo>
                  <a:pt x="144" y="2"/>
                  <a:pt x="142" y="0"/>
                  <a:pt x="140" y="0"/>
                </a:cubicBezTo>
                <a:cubicBezTo>
                  <a:pt x="138" y="0"/>
                  <a:pt x="136" y="2"/>
                  <a:pt x="136" y="4"/>
                </a:cubicBezTo>
                <a:cubicBezTo>
                  <a:pt x="136" y="20"/>
                  <a:pt x="136" y="20"/>
                  <a:pt x="136" y="20"/>
                </a:cubicBezTo>
                <a:cubicBezTo>
                  <a:pt x="100" y="20"/>
                  <a:pt x="100" y="20"/>
                  <a:pt x="100" y="20"/>
                </a:cubicBezTo>
                <a:cubicBezTo>
                  <a:pt x="100" y="4"/>
                  <a:pt x="100" y="4"/>
                  <a:pt x="100" y="4"/>
                </a:cubicBezTo>
                <a:cubicBezTo>
                  <a:pt x="100" y="2"/>
                  <a:pt x="98" y="0"/>
                  <a:pt x="96" y="0"/>
                </a:cubicBezTo>
                <a:cubicBezTo>
                  <a:pt x="94" y="0"/>
                  <a:pt x="92" y="2"/>
                  <a:pt x="92" y="4"/>
                </a:cubicBezTo>
                <a:cubicBezTo>
                  <a:pt x="92" y="20"/>
                  <a:pt x="92" y="20"/>
                  <a:pt x="92" y="20"/>
                </a:cubicBezTo>
                <a:cubicBezTo>
                  <a:pt x="56" y="20"/>
                  <a:pt x="56" y="20"/>
                  <a:pt x="56" y="20"/>
                </a:cubicBezTo>
                <a:cubicBezTo>
                  <a:pt x="56" y="4"/>
                  <a:pt x="56" y="4"/>
                  <a:pt x="56" y="4"/>
                </a:cubicBezTo>
                <a:cubicBezTo>
                  <a:pt x="56" y="2"/>
                  <a:pt x="54" y="0"/>
                  <a:pt x="52" y="0"/>
                </a:cubicBezTo>
                <a:cubicBezTo>
                  <a:pt x="50" y="0"/>
                  <a:pt x="48" y="2"/>
                  <a:pt x="48" y="4"/>
                </a:cubicBezTo>
                <a:cubicBezTo>
                  <a:pt x="48" y="20"/>
                  <a:pt x="48" y="20"/>
                  <a:pt x="48" y="20"/>
                </a:cubicBezTo>
                <a:cubicBezTo>
                  <a:pt x="12" y="20"/>
                  <a:pt x="12" y="20"/>
                  <a:pt x="12" y="20"/>
                </a:cubicBezTo>
                <a:cubicBezTo>
                  <a:pt x="5" y="20"/>
                  <a:pt x="0" y="25"/>
                  <a:pt x="0" y="32"/>
                </a:cubicBezTo>
                <a:cubicBezTo>
                  <a:pt x="0" y="180"/>
                  <a:pt x="0" y="180"/>
                  <a:pt x="0" y="180"/>
                </a:cubicBezTo>
                <a:cubicBezTo>
                  <a:pt x="0" y="187"/>
                  <a:pt x="5" y="192"/>
                  <a:pt x="12" y="192"/>
                </a:cubicBezTo>
                <a:cubicBezTo>
                  <a:pt x="184" y="192"/>
                  <a:pt x="184" y="192"/>
                  <a:pt x="184" y="192"/>
                </a:cubicBezTo>
                <a:cubicBezTo>
                  <a:pt x="191" y="192"/>
                  <a:pt x="196" y="187"/>
                  <a:pt x="196" y="180"/>
                </a:cubicBezTo>
                <a:cubicBezTo>
                  <a:pt x="196" y="32"/>
                  <a:pt x="196" y="32"/>
                  <a:pt x="196" y="32"/>
                </a:cubicBezTo>
                <a:cubicBezTo>
                  <a:pt x="196" y="25"/>
                  <a:pt x="191" y="20"/>
                  <a:pt x="184" y="20"/>
                </a:cubicBezTo>
                <a:close/>
                <a:moveTo>
                  <a:pt x="188" y="180"/>
                </a:moveTo>
                <a:cubicBezTo>
                  <a:pt x="188" y="182"/>
                  <a:pt x="186" y="184"/>
                  <a:pt x="184" y="184"/>
                </a:cubicBezTo>
                <a:cubicBezTo>
                  <a:pt x="12" y="184"/>
                  <a:pt x="12" y="184"/>
                  <a:pt x="12" y="184"/>
                </a:cubicBezTo>
                <a:cubicBezTo>
                  <a:pt x="10" y="184"/>
                  <a:pt x="8" y="182"/>
                  <a:pt x="8" y="180"/>
                </a:cubicBezTo>
                <a:cubicBezTo>
                  <a:pt x="8" y="32"/>
                  <a:pt x="8" y="32"/>
                  <a:pt x="8" y="32"/>
                </a:cubicBezTo>
                <a:cubicBezTo>
                  <a:pt x="8" y="30"/>
                  <a:pt x="10" y="28"/>
                  <a:pt x="12" y="28"/>
                </a:cubicBezTo>
                <a:cubicBezTo>
                  <a:pt x="48" y="28"/>
                  <a:pt x="48" y="28"/>
                  <a:pt x="48" y="28"/>
                </a:cubicBezTo>
                <a:cubicBezTo>
                  <a:pt x="48" y="40"/>
                  <a:pt x="48" y="40"/>
                  <a:pt x="48" y="40"/>
                </a:cubicBezTo>
                <a:cubicBezTo>
                  <a:pt x="48" y="42"/>
                  <a:pt x="50" y="44"/>
                  <a:pt x="52" y="44"/>
                </a:cubicBezTo>
                <a:cubicBezTo>
                  <a:pt x="54" y="44"/>
                  <a:pt x="56" y="42"/>
                  <a:pt x="56" y="40"/>
                </a:cubicBezTo>
                <a:cubicBezTo>
                  <a:pt x="56" y="28"/>
                  <a:pt x="56" y="28"/>
                  <a:pt x="56" y="28"/>
                </a:cubicBezTo>
                <a:cubicBezTo>
                  <a:pt x="92" y="28"/>
                  <a:pt x="92" y="28"/>
                  <a:pt x="92" y="28"/>
                </a:cubicBezTo>
                <a:cubicBezTo>
                  <a:pt x="92" y="40"/>
                  <a:pt x="92" y="40"/>
                  <a:pt x="92" y="40"/>
                </a:cubicBezTo>
                <a:cubicBezTo>
                  <a:pt x="92" y="42"/>
                  <a:pt x="94" y="44"/>
                  <a:pt x="96" y="44"/>
                </a:cubicBezTo>
                <a:cubicBezTo>
                  <a:pt x="98" y="44"/>
                  <a:pt x="100" y="42"/>
                  <a:pt x="100" y="40"/>
                </a:cubicBezTo>
                <a:cubicBezTo>
                  <a:pt x="100" y="28"/>
                  <a:pt x="100" y="28"/>
                  <a:pt x="100" y="28"/>
                </a:cubicBezTo>
                <a:cubicBezTo>
                  <a:pt x="136" y="28"/>
                  <a:pt x="136" y="28"/>
                  <a:pt x="136" y="28"/>
                </a:cubicBezTo>
                <a:cubicBezTo>
                  <a:pt x="136" y="40"/>
                  <a:pt x="136" y="40"/>
                  <a:pt x="136" y="40"/>
                </a:cubicBezTo>
                <a:cubicBezTo>
                  <a:pt x="136" y="42"/>
                  <a:pt x="138" y="44"/>
                  <a:pt x="140" y="44"/>
                </a:cubicBezTo>
                <a:cubicBezTo>
                  <a:pt x="142" y="44"/>
                  <a:pt x="144" y="42"/>
                  <a:pt x="144" y="40"/>
                </a:cubicBezTo>
                <a:cubicBezTo>
                  <a:pt x="144" y="28"/>
                  <a:pt x="144" y="28"/>
                  <a:pt x="144" y="28"/>
                </a:cubicBezTo>
                <a:cubicBezTo>
                  <a:pt x="184" y="28"/>
                  <a:pt x="184" y="28"/>
                  <a:pt x="184" y="28"/>
                </a:cubicBezTo>
                <a:cubicBezTo>
                  <a:pt x="186" y="28"/>
                  <a:pt x="188" y="30"/>
                  <a:pt x="188" y="32"/>
                </a:cubicBezTo>
                <a:lnTo>
                  <a:pt x="188" y="180"/>
                </a:lnTo>
                <a:close/>
                <a:moveTo>
                  <a:pt x="24" y="84"/>
                </a:moveTo>
                <a:cubicBezTo>
                  <a:pt x="48" y="84"/>
                  <a:pt x="48" y="84"/>
                  <a:pt x="48" y="84"/>
                </a:cubicBezTo>
                <a:cubicBezTo>
                  <a:pt x="48" y="60"/>
                  <a:pt x="48" y="60"/>
                  <a:pt x="48" y="60"/>
                </a:cubicBezTo>
                <a:cubicBezTo>
                  <a:pt x="24" y="60"/>
                  <a:pt x="24" y="60"/>
                  <a:pt x="24" y="60"/>
                </a:cubicBezTo>
                <a:lnTo>
                  <a:pt x="24" y="84"/>
                </a:lnTo>
                <a:close/>
                <a:moveTo>
                  <a:pt x="32" y="68"/>
                </a:moveTo>
                <a:cubicBezTo>
                  <a:pt x="40" y="68"/>
                  <a:pt x="40" y="68"/>
                  <a:pt x="40" y="68"/>
                </a:cubicBezTo>
                <a:cubicBezTo>
                  <a:pt x="40" y="76"/>
                  <a:pt x="40" y="76"/>
                  <a:pt x="40" y="76"/>
                </a:cubicBezTo>
                <a:cubicBezTo>
                  <a:pt x="32" y="76"/>
                  <a:pt x="32" y="76"/>
                  <a:pt x="32" y="76"/>
                </a:cubicBezTo>
                <a:lnTo>
                  <a:pt x="32" y="68"/>
                </a:lnTo>
                <a:close/>
                <a:moveTo>
                  <a:pt x="64" y="84"/>
                </a:moveTo>
                <a:cubicBezTo>
                  <a:pt x="88" y="84"/>
                  <a:pt x="88" y="84"/>
                  <a:pt x="88" y="84"/>
                </a:cubicBezTo>
                <a:cubicBezTo>
                  <a:pt x="88" y="60"/>
                  <a:pt x="88" y="60"/>
                  <a:pt x="88" y="60"/>
                </a:cubicBezTo>
                <a:cubicBezTo>
                  <a:pt x="64" y="60"/>
                  <a:pt x="64" y="60"/>
                  <a:pt x="64" y="60"/>
                </a:cubicBezTo>
                <a:lnTo>
                  <a:pt x="64" y="84"/>
                </a:lnTo>
                <a:close/>
                <a:moveTo>
                  <a:pt x="72" y="68"/>
                </a:moveTo>
                <a:cubicBezTo>
                  <a:pt x="80" y="68"/>
                  <a:pt x="80" y="68"/>
                  <a:pt x="80" y="68"/>
                </a:cubicBezTo>
                <a:cubicBezTo>
                  <a:pt x="80" y="76"/>
                  <a:pt x="80" y="76"/>
                  <a:pt x="80" y="76"/>
                </a:cubicBezTo>
                <a:cubicBezTo>
                  <a:pt x="72" y="76"/>
                  <a:pt x="72" y="76"/>
                  <a:pt x="72" y="76"/>
                </a:cubicBezTo>
                <a:lnTo>
                  <a:pt x="72" y="68"/>
                </a:lnTo>
                <a:close/>
                <a:moveTo>
                  <a:pt x="104" y="84"/>
                </a:moveTo>
                <a:cubicBezTo>
                  <a:pt x="128" y="84"/>
                  <a:pt x="128" y="84"/>
                  <a:pt x="128" y="84"/>
                </a:cubicBezTo>
                <a:cubicBezTo>
                  <a:pt x="128" y="60"/>
                  <a:pt x="128" y="60"/>
                  <a:pt x="128" y="60"/>
                </a:cubicBezTo>
                <a:cubicBezTo>
                  <a:pt x="104" y="60"/>
                  <a:pt x="104" y="60"/>
                  <a:pt x="104" y="60"/>
                </a:cubicBezTo>
                <a:lnTo>
                  <a:pt x="104" y="84"/>
                </a:lnTo>
                <a:close/>
                <a:moveTo>
                  <a:pt x="112" y="68"/>
                </a:moveTo>
                <a:cubicBezTo>
                  <a:pt x="120" y="68"/>
                  <a:pt x="120" y="68"/>
                  <a:pt x="120" y="68"/>
                </a:cubicBezTo>
                <a:cubicBezTo>
                  <a:pt x="120" y="76"/>
                  <a:pt x="120" y="76"/>
                  <a:pt x="120" y="76"/>
                </a:cubicBezTo>
                <a:cubicBezTo>
                  <a:pt x="112" y="76"/>
                  <a:pt x="112" y="76"/>
                  <a:pt x="112" y="76"/>
                </a:cubicBezTo>
                <a:lnTo>
                  <a:pt x="112" y="68"/>
                </a:lnTo>
                <a:close/>
                <a:moveTo>
                  <a:pt x="144" y="84"/>
                </a:moveTo>
                <a:cubicBezTo>
                  <a:pt x="168" y="84"/>
                  <a:pt x="168" y="84"/>
                  <a:pt x="168" y="84"/>
                </a:cubicBezTo>
                <a:cubicBezTo>
                  <a:pt x="168" y="60"/>
                  <a:pt x="168" y="60"/>
                  <a:pt x="168" y="60"/>
                </a:cubicBezTo>
                <a:cubicBezTo>
                  <a:pt x="144" y="60"/>
                  <a:pt x="144" y="60"/>
                  <a:pt x="144" y="60"/>
                </a:cubicBezTo>
                <a:lnTo>
                  <a:pt x="144" y="84"/>
                </a:lnTo>
                <a:close/>
                <a:moveTo>
                  <a:pt x="152" y="68"/>
                </a:moveTo>
                <a:cubicBezTo>
                  <a:pt x="160" y="68"/>
                  <a:pt x="160" y="68"/>
                  <a:pt x="160" y="68"/>
                </a:cubicBezTo>
                <a:cubicBezTo>
                  <a:pt x="160" y="76"/>
                  <a:pt x="160" y="76"/>
                  <a:pt x="160" y="76"/>
                </a:cubicBezTo>
                <a:cubicBezTo>
                  <a:pt x="152" y="76"/>
                  <a:pt x="152" y="76"/>
                  <a:pt x="152" y="76"/>
                </a:cubicBezTo>
                <a:lnTo>
                  <a:pt x="152" y="68"/>
                </a:lnTo>
                <a:close/>
                <a:moveTo>
                  <a:pt x="24" y="124"/>
                </a:moveTo>
                <a:cubicBezTo>
                  <a:pt x="48" y="124"/>
                  <a:pt x="48" y="124"/>
                  <a:pt x="48" y="124"/>
                </a:cubicBezTo>
                <a:cubicBezTo>
                  <a:pt x="48" y="100"/>
                  <a:pt x="48" y="100"/>
                  <a:pt x="48" y="100"/>
                </a:cubicBezTo>
                <a:cubicBezTo>
                  <a:pt x="24" y="100"/>
                  <a:pt x="24" y="100"/>
                  <a:pt x="24" y="100"/>
                </a:cubicBezTo>
                <a:lnTo>
                  <a:pt x="24" y="124"/>
                </a:lnTo>
                <a:close/>
                <a:moveTo>
                  <a:pt x="32" y="108"/>
                </a:moveTo>
                <a:cubicBezTo>
                  <a:pt x="40" y="108"/>
                  <a:pt x="40" y="108"/>
                  <a:pt x="40" y="108"/>
                </a:cubicBezTo>
                <a:cubicBezTo>
                  <a:pt x="40" y="116"/>
                  <a:pt x="40" y="116"/>
                  <a:pt x="40" y="116"/>
                </a:cubicBezTo>
                <a:cubicBezTo>
                  <a:pt x="32" y="116"/>
                  <a:pt x="32" y="116"/>
                  <a:pt x="32" y="116"/>
                </a:cubicBezTo>
                <a:lnTo>
                  <a:pt x="32" y="108"/>
                </a:lnTo>
                <a:close/>
                <a:moveTo>
                  <a:pt x="64" y="124"/>
                </a:moveTo>
                <a:cubicBezTo>
                  <a:pt x="88" y="124"/>
                  <a:pt x="88" y="124"/>
                  <a:pt x="88" y="124"/>
                </a:cubicBezTo>
                <a:cubicBezTo>
                  <a:pt x="88" y="100"/>
                  <a:pt x="88" y="100"/>
                  <a:pt x="88" y="100"/>
                </a:cubicBezTo>
                <a:cubicBezTo>
                  <a:pt x="64" y="100"/>
                  <a:pt x="64" y="100"/>
                  <a:pt x="64" y="100"/>
                </a:cubicBezTo>
                <a:lnTo>
                  <a:pt x="64" y="124"/>
                </a:lnTo>
                <a:close/>
                <a:moveTo>
                  <a:pt x="72" y="108"/>
                </a:moveTo>
                <a:cubicBezTo>
                  <a:pt x="80" y="108"/>
                  <a:pt x="80" y="108"/>
                  <a:pt x="80" y="108"/>
                </a:cubicBezTo>
                <a:cubicBezTo>
                  <a:pt x="80" y="116"/>
                  <a:pt x="80" y="116"/>
                  <a:pt x="80" y="116"/>
                </a:cubicBezTo>
                <a:cubicBezTo>
                  <a:pt x="72" y="116"/>
                  <a:pt x="72" y="116"/>
                  <a:pt x="72" y="116"/>
                </a:cubicBezTo>
                <a:lnTo>
                  <a:pt x="72" y="108"/>
                </a:lnTo>
                <a:close/>
                <a:moveTo>
                  <a:pt x="104" y="124"/>
                </a:moveTo>
                <a:cubicBezTo>
                  <a:pt x="128" y="124"/>
                  <a:pt x="128" y="124"/>
                  <a:pt x="128" y="124"/>
                </a:cubicBezTo>
                <a:cubicBezTo>
                  <a:pt x="128" y="100"/>
                  <a:pt x="128" y="100"/>
                  <a:pt x="128" y="100"/>
                </a:cubicBezTo>
                <a:cubicBezTo>
                  <a:pt x="104" y="100"/>
                  <a:pt x="104" y="100"/>
                  <a:pt x="104" y="100"/>
                </a:cubicBezTo>
                <a:lnTo>
                  <a:pt x="104" y="124"/>
                </a:lnTo>
                <a:close/>
                <a:moveTo>
                  <a:pt x="112" y="108"/>
                </a:moveTo>
                <a:cubicBezTo>
                  <a:pt x="120" y="108"/>
                  <a:pt x="120" y="108"/>
                  <a:pt x="120" y="108"/>
                </a:cubicBezTo>
                <a:cubicBezTo>
                  <a:pt x="120" y="116"/>
                  <a:pt x="120" y="116"/>
                  <a:pt x="120" y="116"/>
                </a:cubicBezTo>
                <a:cubicBezTo>
                  <a:pt x="112" y="116"/>
                  <a:pt x="112" y="116"/>
                  <a:pt x="112" y="116"/>
                </a:cubicBezTo>
                <a:lnTo>
                  <a:pt x="112" y="108"/>
                </a:lnTo>
                <a:close/>
                <a:moveTo>
                  <a:pt x="144" y="124"/>
                </a:moveTo>
                <a:cubicBezTo>
                  <a:pt x="168" y="124"/>
                  <a:pt x="168" y="124"/>
                  <a:pt x="168" y="124"/>
                </a:cubicBezTo>
                <a:cubicBezTo>
                  <a:pt x="168" y="100"/>
                  <a:pt x="168" y="100"/>
                  <a:pt x="168" y="100"/>
                </a:cubicBezTo>
                <a:cubicBezTo>
                  <a:pt x="144" y="100"/>
                  <a:pt x="144" y="100"/>
                  <a:pt x="144" y="100"/>
                </a:cubicBezTo>
                <a:lnTo>
                  <a:pt x="144" y="124"/>
                </a:lnTo>
                <a:close/>
                <a:moveTo>
                  <a:pt x="152" y="108"/>
                </a:moveTo>
                <a:cubicBezTo>
                  <a:pt x="160" y="108"/>
                  <a:pt x="160" y="108"/>
                  <a:pt x="160" y="108"/>
                </a:cubicBezTo>
                <a:cubicBezTo>
                  <a:pt x="160" y="116"/>
                  <a:pt x="160" y="116"/>
                  <a:pt x="160" y="116"/>
                </a:cubicBezTo>
                <a:cubicBezTo>
                  <a:pt x="152" y="116"/>
                  <a:pt x="152" y="116"/>
                  <a:pt x="152" y="116"/>
                </a:cubicBezTo>
                <a:lnTo>
                  <a:pt x="152" y="108"/>
                </a:lnTo>
                <a:close/>
                <a:moveTo>
                  <a:pt x="24" y="164"/>
                </a:moveTo>
                <a:cubicBezTo>
                  <a:pt x="48" y="164"/>
                  <a:pt x="48" y="164"/>
                  <a:pt x="48" y="164"/>
                </a:cubicBezTo>
                <a:cubicBezTo>
                  <a:pt x="48" y="140"/>
                  <a:pt x="48" y="140"/>
                  <a:pt x="48" y="140"/>
                </a:cubicBezTo>
                <a:cubicBezTo>
                  <a:pt x="24" y="140"/>
                  <a:pt x="24" y="140"/>
                  <a:pt x="24" y="140"/>
                </a:cubicBezTo>
                <a:lnTo>
                  <a:pt x="24" y="164"/>
                </a:lnTo>
                <a:close/>
                <a:moveTo>
                  <a:pt x="32" y="148"/>
                </a:moveTo>
                <a:cubicBezTo>
                  <a:pt x="40" y="148"/>
                  <a:pt x="40" y="148"/>
                  <a:pt x="40" y="148"/>
                </a:cubicBezTo>
                <a:cubicBezTo>
                  <a:pt x="40" y="156"/>
                  <a:pt x="40" y="156"/>
                  <a:pt x="40" y="156"/>
                </a:cubicBezTo>
                <a:cubicBezTo>
                  <a:pt x="32" y="156"/>
                  <a:pt x="32" y="156"/>
                  <a:pt x="32" y="156"/>
                </a:cubicBezTo>
                <a:lnTo>
                  <a:pt x="32" y="148"/>
                </a:lnTo>
                <a:close/>
                <a:moveTo>
                  <a:pt x="64" y="164"/>
                </a:moveTo>
                <a:cubicBezTo>
                  <a:pt x="88" y="164"/>
                  <a:pt x="88" y="164"/>
                  <a:pt x="88" y="164"/>
                </a:cubicBezTo>
                <a:cubicBezTo>
                  <a:pt x="88" y="140"/>
                  <a:pt x="88" y="140"/>
                  <a:pt x="88" y="140"/>
                </a:cubicBezTo>
                <a:cubicBezTo>
                  <a:pt x="64" y="140"/>
                  <a:pt x="64" y="140"/>
                  <a:pt x="64" y="140"/>
                </a:cubicBezTo>
                <a:lnTo>
                  <a:pt x="64" y="164"/>
                </a:lnTo>
                <a:close/>
                <a:moveTo>
                  <a:pt x="72" y="148"/>
                </a:moveTo>
                <a:cubicBezTo>
                  <a:pt x="80" y="148"/>
                  <a:pt x="80" y="148"/>
                  <a:pt x="80" y="148"/>
                </a:cubicBezTo>
                <a:cubicBezTo>
                  <a:pt x="80" y="156"/>
                  <a:pt x="80" y="156"/>
                  <a:pt x="80" y="156"/>
                </a:cubicBezTo>
                <a:cubicBezTo>
                  <a:pt x="72" y="156"/>
                  <a:pt x="72" y="156"/>
                  <a:pt x="72" y="156"/>
                </a:cubicBezTo>
                <a:lnTo>
                  <a:pt x="72" y="148"/>
                </a:lnTo>
                <a:close/>
                <a:moveTo>
                  <a:pt x="104" y="164"/>
                </a:moveTo>
                <a:cubicBezTo>
                  <a:pt x="128" y="164"/>
                  <a:pt x="128" y="164"/>
                  <a:pt x="128" y="164"/>
                </a:cubicBezTo>
                <a:cubicBezTo>
                  <a:pt x="128" y="140"/>
                  <a:pt x="128" y="140"/>
                  <a:pt x="128" y="140"/>
                </a:cubicBezTo>
                <a:cubicBezTo>
                  <a:pt x="104" y="140"/>
                  <a:pt x="104" y="140"/>
                  <a:pt x="104" y="140"/>
                </a:cubicBezTo>
                <a:lnTo>
                  <a:pt x="104" y="164"/>
                </a:lnTo>
                <a:close/>
                <a:moveTo>
                  <a:pt x="112" y="148"/>
                </a:moveTo>
                <a:cubicBezTo>
                  <a:pt x="120" y="148"/>
                  <a:pt x="120" y="148"/>
                  <a:pt x="120" y="148"/>
                </a:cubicBezTo>
                <a:cubicBezTo>
                  <a:pt x="120" y="156"/>
                  <a:pt x="120" y="156"/>
                  <a:pt x="120" y="156"/>
                </a:cubicBezTo>
                <a:cubicBezTo>
                  <a:pt x="112" y="156"/>
                  <a:pt x="112" y="156"/>
                  <a:pt x="112" y="156"/>
                </a:cubicBezTo>
                <a:lnTo>
                  <a:pt x="112" y="148"/>
                </a:lnTo>
                <a:close/>
                <a:moveTo>
                  <a:pt x="144" y="164"/>
                </a:moveTo>
                <a:cubicBezTo>
                  <a:pt x="168" y="164"/>
                  <a:pt x="168" y="164"/>
                  <a:pt x="168" y="164"/>
                </a:cubicBezTo>
                <a:cubicBezTo>
                  <a:pt x="168" y="140"/>
                  <a:pt x="168" y="140"/>
                  <a:pt x="168" y="140"/>
                </a:cubicBezTo>
                <a:cubicBezTo>
                  <a:pt x="144" y="140"/>
                  <a:pt x="144" y="140"/>
                  <a:pt x="144" y="140"/>
                </a:cubicBezTo>
                <a:lnTo>
                  <a:pt x="144" y="164"/>
                </a:lnTo>
                <a:close/>
                <a:moveTo>
                  <a:pt x="152" y="148"/>
                </a:moveTo>
                <a:cubicBezTo>
                  <a:pt x="160" y="148"/>
                  <a:pt x="160" y="148"/>
                  <a:pt x="160" y="148"/>
                </a:cubicBezTo>
                <a:cubicBezTo>
                  <a:pt x="160" y="156"/>
                  <a:pt x="160" y="156"/>
                  <a:pt x="160" y="156"/>
                </a:cubicBezTo>
                <a:cubicBezTo>
                  <a:pt x="152" y="156"/>
                  <a:pt x="152" y="156"/>
                  <a:pt x="152" y="156"/>
                </a:cubicBezTo>
                <a:lnTo>
                  <a:pt x="152" y="148"/>
                </a:lnTo>
                <a:close/>
              </a:path>
            </a:pathLst>
          </a:custGeom>
          <a:solidFill>
            <a:schemeClr val="tx1">
              <a:lumMod val="85000"/>
              <a:lumOff val="15000"/>
            </a:schemeClr>
          </a:solidFill>
          <a:ln>
            <a:noFill/>
          </a:ln>
        </p:spPr>
        <p:txBody>
          <a:bodyPr vert="horz" wrap="square" lIns="91299" tIns="45649" rIns="91299" bIns="45649" numCol="1" anchor="t" anchorCtr="0" compatLnSpc="1">
            <a:prstTxWarp prst="textNoShape">
              <a:avLst/>
            </a:prstTxWarp>
          </a:bodyPr>
          <a:lstStyle/>
          <a:p>
            <a:pPr defTabSz="285750"/>
            <a:endParaRPr lang="en-US" sz="1798">
              <a:solidFill>
                <a:srgbClr val="000000"/>
              </a:solidFill>
            </a:endParaRPr>
          </a:p>
        </p:txBody>
      </p:sp>
      <p:sp>
        <p:nvSpPr>
          <p:cNvPr id="59" name="TextBox 58">
            <a:extLst>
              <a:ext uri="{FF2B5EF4-FFF2-40B4-BE49-F238E27FC236}">
                <a16:creationId xmlns="" xmlns:a16="http://schemas.microsoft.com/office/drawing/2014/main" id="{9C2D48DA-98F9-4C88-AF04-67C51725662F}"/>
              </a:ext>
            </a:extLst>
          </p:cNvPr>
          <p:cNvSpPr txBox="1"/>
          <p:nvPr/>
        </p:nvSpPr>
        <p:spPr>
          <a:xfrm>
            <a:off x="5189608" y="3098147"/>
            <a:ext cx="1163740" cy="368049"/>
          </a:xfrm>
          <a:prstGeom prst="rect">
            <a:avLst/>
          </a:prstGeom>
          <a:noFill/>
        </p:spPr>
        <p:txBody>
          <a:bodyPr wrap="square" rtlCol="0">
            <a:spAutoFit/>
          </a:bodyPr>
          <a:lstStyle>
            <a:defPPr>
              <a:defRPr lang="zh-CN"/>
            </a:defPPr>
            <a:lvl1pPr defTabSz="285750">
              <a:lnSpc>
                <a:spcPct val="120000"/>
              </a:lnSpc>
              <a:defRPr sz="1600" b="1">
                <a:solidFill>
                  <a:schemeClr val="tx1">
                    <a:lumMod val="75000"/>
                    <a:lumOff val="25000"/>
                  </a:schemeClr>
                </a:solidFill>
              </a:defRPr>
            </a:lvl1pPr>
          </a:lstStyle>
          <a:p>
            <a:r>
              <a:rPr lang="en-US" dirty="0"/>
              <a:t>20 A</a:t>
            </a:r>
            <a:r>
              <a:rPr lang="en-US" altLang="zh-CN" dirty="0"/>
              <a:t>ugust</a:t>
            </a:r>
            <a:endParaRPr lang="en-US" dirty="0"/>
          </a:p>
        </p:txBody>
      </p:sp>
      <p:sp>
        <p:nvSpPr>
          <p:cNvPr id="62" name="TextBox 61">
            <a:extLst>
              <a:ext uri="{FF2B5EF4-FFF2-40B4-BE49-F238E27FC236}">
                <a16:creationId xmlns="" xmlns:a16="http://schemas.microsoft.com/office/drawing/2014/main" id="{77C13C44-C46E-4EE7-AFCE-735B6A5A1A09}"/>
              </a:ext>
            </a:extLst>
          </p:cNvPr>
          <p:cNvSpPr txBox="1"/>
          <p:nvPr/>
        </p:nvSpPr>
        <p:spPr>
          <a:xfrm>
            <a:off x="8364573" y="3854460"/>
            <a:ext cx="1163740" cy="368049"/>
          </a:xfrm>
          <a:prstGeom prst="rect">
            <a:avLst/>
          </a:prstGeom>
          <a:noFill/>
        </p:spPr>
        <p:txBody>
          <a:bodyPr wrap="square" rtlCol="0">
            <a:spAutoFit/>
          </a:bodyPr>
          <a:lstStyle>
            <a:defPPr>
              <a:defRPr lang="zh-CN"/>
            </a:defPPr>
            <a:lvl1pPr defTabSz="285750">
              <a:lnSpc>
                <a:spcPct val="120000"/>
              </a:lnSpc>
              <a:defRPr sz="1600" b="1">
                <a:solidFill>
                  <a:schemeClr val="tx1">
                    <a:lumMod val="75000"/>
                    <a:lumOff val="25000"/>
                  </a:schemeClr>
                </a:solidFill>
              </a:defRPr>
            </a:lvl1pPr>
          </a:lstStyle>
          <a:p>
            <a:r>
              <a:rPr lang="en-US" dirty="0"/>
              <a:t>23 August</a:t>
            </a:r>
          </a:p>
        </p:txBody>
      </p:sp>
      <p:pic>
        <p:nvPicPr>
          <p:cNvPr id="63" name="图片 62">
            <a:extLst>
              <a:ext uri="{FF2B5EF4-FFF2-40B4-BE49-F238E27FC236}">
                <a16:creationId xmlns="" xmlns:a16="http://schemas.microsoft.com/office/drawing/2014/main" id="{AAAADA1F-A29D-4540-B6E4-6BB074839E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65" name="Rectangle: Rounded Corners 78">
            <a:extLst>
              <a:ext uri="{FF2B5EF4-FFF2-40B4-BE49-F238E27FC236}">
                <a16:creationId xmlns="" xmlns:a16="http://schemas.microsoft.com/office/drawing/2014/main" id="{67D9C320-9786-4FC1-852C-E92E671E0CCE}"/>
              </a:ext>
            </a:extLst>
          </p:cNvPr>
          <p:cNvSpPr/>
          <p:nvPr/>
        </p:nvSpPr>
        <p:spPr>
          <a:xfrm>
            <a:off x="1333323" y="1871559"/>
            <a:ext cx="2724468" cy="1220849"/>
          </a:xfrm>
          <a:prstGeom prst="roundRect">
            <a:avLst>
              <a:gd name="adj" fmla="val 4797"/>
            </a:avLst>
          </a:prstGeom>
          <a:solidFill>
            <a:schemeClr val="bg1"/>
          </a:solidFill>
          <a:ln>
            <a:noFill/>
          </a:ln>
          <a:effectLst>
            <a:outerShdw blurRad="88900" dist="254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398" dirty="0">
              <a:solidFill>
                <a:srgbClr val="000000">
                  <a:lumMod val="50000"/>
                  <a:lumOff val="50000"/>
                </a:srgbClr>
              </a:solidFill>
            </a:endParaRPr>
          </a:p>
        </p:txBody>
      </p:sp>
      <p:sp>
        <p:nvSpPr>
          <p:cNvPr id="66" name="Rectangle: Top Corners Rounded 79">
            <a:extLst>
              <a:ext uri="{FF2B5EF4-FFF2-40B4-BE49-F238E27FC236}">
                <a16:creationId xmlns="" xmlns:a16="http://schemas.microsoft.com/office/drawing/2014/main" id="{82B53DD1-96D9-4080-9FA5-7E1CB5B84A3A}"/>
              </a:ext>
            </a:extLst>
          </p:cNvPr>
          <p:cNvSpPr/>
          <p:nvPr/>
        </p:nvSpPr>
        <p:spPr>
          <a:xfrm rot="16200000">
            <a:off x="725928" y="2459159"/>
            <a:ext cx="1220847" cy="45648"/>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grpSp>
        <p:nvGrpSpPr>
          <p:cNvPr id="5" name="组合 4">
            <a:extLst>
              <a:ext uri="{FF2B5EF4-FFF2-40B4-BE49-F238E27FC236}">
                <a16:creationId xmlns="" xmlns:a16="http://schemas.microsoft.com/office/drawing/2014/main" id="{88C70A61-D4B8-407D-BF30-39CDA5F0E091}"/>
              </a:ext>
            </a:extLst>
          </p:cNvPr>
          <p:cNvGrpSpPr/>
          <p:nvPr/>
        </p:nvGrpSpPr>
        <p:grpSpPr>
          <a:xfrm>
            <a:off x="1518984" y="2078408"/>
            <a:ext cx="2520120" cy="830997"/>
            <a:chOff x="1518984" y="2078408"/>
            <a:chExt cx="2520120" cy="830997"/>
          </a:xfrm>
        </p:grpSpPr>
        <p:grpSp>
          <p:nvGrpSpPr>
            <p:cNvPr id="39" name="组合 38">
              <a:extLst>
                <a:ext uri="{FF2B5EF4-FFF2-40B4-BE49-F238E27FC236}">
                  <a16:creationId xmlns="" xmlns:a16="http://schemas.microsoft.com/office/drawing/2014/main" id="{4754DF16-4B58-4652-AE8A-CCEFEC397C9B}"/>
                </a:ext>
              </a:extLst>
            </p:cNvPr>
            <p:cNvGrpSpPr>
              <a:grpSpLocks/>
            </p:cNvGrpSpPr>
            <p:nvPr/>
          </p:nvGrpSpPr>
          <p:grpSpPr>
            <a:xfrm>
              <a:off x="1518984" y="2291099"/>
              <a:ext cx="366432" cy="381768"/>
              <a:chOff x="1460325" y="1126322"/>
              <a:chExt cx="447909" cy="471437"/>
            </a:xfrm>
          </p:grpSpPr>
          <p:sp>
            <p:nvSpPr>
              <p:cNvPr id="8" name="图形 5" descr="用路劲指引两个插针 轮廓">
                <a:extLst>
                  <a:ext uri="{FF2B5EF4-FFF2-40B4-BE49-F238E27FC236}">
                    <a16:creationId xmlns="" xmlns:a16="http://schemas.microsoft.com/office/drawing/2014/main" id="{A39903D3-C4C8-4F29-900A-1978D7933367}"/>
                  </a:ext>
                </a:extLst>
              </p:cNvPr>
              <p:cNvSpPr/>
              <p:nvPr/>
            </p:nvSpPr>
            <p:spPr>
              <a:xfrm>
                <a:off x="1783563" y="1126322"/>
                <a:ext cx="124671" cy="202468"/>
              </a:xfrm>
              <a:custGeom>
                <a:avLst/>
                <a:gdLst>
                  <a:gd name="connsiteX0" fmla="*/ 179354 w 196410"/>
                  <a:gd name="connsiteY0" fmla="*/ 43164 h 318972"/>
                  <a:gd name="connsiteX1" fmla="*/ 43485 w 196410"/>
                  <a:gd name="connsiteY1" fmla="*/ 16736 h 318972"/>
                  <a:gd name="connsiteX2" fmla="*/ 17057 w 196410"/>
                  <a:gd name="connsiteY2" fmla="*/ 43164 h 318972"/>
                  <a:gd name="connsiteX3" fmla="*/ 6738 w 196410"/>
                  <a:gd name="connsiteY3" fmla="*/ 134629 h 318972"/>
                  <a:gd name="connsiteX4" fmla="*/ 51299 w 196410"/>
                  <a:gd name="connsiteY4" fmla="*/ 233133 h 318972"/>
                  <a:gd name="connsiteX5" fmla="*/ 89763 w 196410"/>
                  <a:gd name="connsiteY5" fmla="*/ 313810 h 318972"/>
                  <a:gd name="connsiteX6" fmla="*/ 102532 w 196410"/>
                  <a:gd name="connsiteY6" fmla="*/ 317927 h 318972"/>
                  <a:gd name="connsiteX7" fmla="*/ 106648 w 196410"/>
                  <a:gd name="connsiteY7" fmla="*/ 313810 h 318972"/>
                  <a:gd name="connsiteX8" fmla="*/ 145111 w 196410"/>
                  <a:gd name="connsiteY8" fmla="*/ 233133 h 318972"/>
                  <a:gd name="connsiteX9" fmla="*/ 189672 w 196410"/>
                  <a:gd name="connsiteY9" fmla="*/ 134629 h 318972"/>
                  <a:gd name="connsiteX10" fmla="*/ 179354 w 196410"/>
                  <a:gd name="connsiteY10" fmla="*/ 43164 h 318972"/>
                  <a:gd name="connsiteX11" fmla="*/ 172077 w 196410"/>
                  <a:gd name="connsiteY11" fmla="*/ 127304 h 318972"/>
                  <a:gd name="connsiteX12" fmla="*/ 127919 w 196410"/>
                  <a:gd name="connsiteY12" fmla="*/ 224935 h 318972"/>
                  <a:gd name="connsiteX13" fmla="*/ 98296 w 196410"/>
                  <a:gd name="connsiteY13" fmla="*/ 287074 h 318972"/>
                  <a:gd name="connsiteX14" fmla="*/ 98124 w 196410"/>
                  <a:gd name="connsiteY14" fmla="*/ 287074 h 318972"/>
                  <a:gd name="connsiteX15" fmla="*/ 68654 w 196410"/>
                  <a:gd name="connsiteY15" fmla="*/ 225283 h 318972"/>
                  <a:gd name="connsiteX16" fmla="*/ 24332 w 196410"/>
                  <a:gd name="connsiteY16" fmla="*/ 127304 h 318972"/>
                  <a:gd name="connsiteX17" fmla="*/ 32865 w 196410"/>
                  <a:gd name="connsiteY17" fmla="*/ 53792 h 318972"/>
                  <a:gd name="connsiteX18" fmla="*/ 142297 w 196410"/>
                  <a:gd name="connsiteY18" fmla="*/ 32544 h 318972"/>
                  <a:gd name="connsiteX19" fmla="*/ 163630 w 196410"/>
                  <a:gd name="connsiteY19" fmla="*/ 53919 h 318972"/>
                  <a:gd name="connsiteX20" fmla="*/ 172077 w 196410"/>
                  <a:gd name="connsiteY20" fmla="*/ 127304 h 318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6410" h="318972">
                    <a:moveTo>
                      <a:pt x="179354" y="43164"/>
                    </a:moveTo>
                    <a:cubicBezTo>
                      <a:pt x="149133" y="-1653"/>
                      <a:pt x="88302" y="-13485"/>
                      <a:pt x="43485" y="16736"/>
                    </a:cubicBezTo>
                    <a:cubicBezTo>
                      <a:pt x="33060" y="23766"/>
                      <a:pt x="24088" y="32739"/>
                      <a:pt x="17057" y="43164"/>
                    </a:cubicBezTo>
                    <a:cubicBezTo>
                      <a:pt x="-1204" y="70104"/>
                      <a:pt x="-5062" y="104298"/>
                      <a:pt x="6738" y="134629"/>
                    </a:cubicBezTo>
                    <a:lnTo>
                      <a:pt x="51299" y="233133"/>
                    </a:lnTo>
                    <a:lnTo>
                      <a:pt x="89763" y="313810"/>
                    </a:lnTo>
                    <a:cubicBezTo>
                      <a:pt x="92152" y="318472"/>
                      <a:pt x="97869" y="320316"/>
                      <a:pt x="102532" y="317927"/>
                    </a:cubicBezTo>
                    <a:cubicBezTo>
                      <a:pt x="104302" y="317020"/>
                      <a:pt x="105742" y="315580"/>
                      <a:pt x="106648" y="313810"/>
                    </a:cubicBezTo>
                    <a:lnTo>
                      <a:pt x="145111" y="233133"/>
                    </a:lnTo>
                    <a:lnTo>
                      <a:pt x="189672" y="134629"/>
                    </a:lnTo>
                    <a:cubicBezTo>
                      <a:pt x="201473" y="104298"/>
                      <a:pt x="197615" y="70104"/>
                      <a:pt x="179354" y="43164"/>
                    </a:cubicBezTo>
                    <a:close/>
                    <a:moveTo>
                      <a:pt x="172077" y="127304"/>
                    </a:moveTo>
                    <a:lnTo>
                      <a:pt x="127919" y="224935"/>
                    </a:lnTo>
                    <a:lnTo>
                      <a:pt x="98296" y="287074"/>
                    </a:lnTo>
                    <a:cubicBezTo>
                      <a:pt x="98248" y="287169"/>
                      <a:pt x="98171" y="287169"/>
                      <a:pt x="98124" y="287074"/>
                    </a:cubicBezTo>
                    <a:lnTo>
                      <a:pt x="68654" y="225283"/>
                    </a:lnTo>
                    <a:lnTo>
                      <a:pt x="24332" y="127304"/>
                    </a:lnTo>
                    <a:cubicBezTo>
                      <a:pt x="14987" y="102879"/>
                      <a:pt x="18173" y="75427"/>
                      <a:pt x="32865" y="53792"/>
                    </a:cubicBezTo>
                    <a:cubicBezTo>
                      <a:pt x="57217" y="17706"/>
                      <a:pt x="106211" y="8193"/>
                      <a:pt x="142297" y="32544"/>
                    </a:cubicBezTo>
                    <a:cubicBezTo>
                      <a:pt x="150719" y="38228"/>
                      <a:pt x="157963" y="45486"/>
                      <a:pt x="163630" y="53919"/>
                    </a:cubicBezTo>
                    <a:cubicBezTo>
                      <a:pt x="178260" y="75534"/>
                      <a:pt x="181414" y="102930"/>
                      <a:pt x="172077" y="127304"/>
                    </a:cubicBezTo>
                    <a:close/>
                  </a:path>
                </a:pathLst>
              </a:custGeom>
              <a:solidFill>
                <a:srgbClr val="000000"/>
              </a:solidFill>
              <a:ln w="9525" cap="flat">
                <a:noFill/>
                <a:prstDash val="solid"/>
                <a:miter/>
              </a:ln>
            </p:spPr>
            <p:txBody>
              <a:bodyPr rtlCol="0" anchor="ctr"/>
              <a:lstStyle/>
              <a:p>
                <a:endParaRPr lang="zh-CN" altLang="en-US"/>
              </a:p>
            </p:txBody>
          </p:sp>
          <p:sp>
            <p:nvSpPr>
              <p:cNvPr id="9" name="图形 5" descr="用路劲指引两个插针 轮廓">
                <a:extLst>
                  <a:ext uri="{FF2B5EF4-FFF2-40B4-BE49-F238E27FC236}">
                    <a16:creationId xmlns="" xmlns:a16="http://schemas.microsoft.com/office/drawing/2014/main" id="{09377A5F-9157-48D2-B9F7-B4D774769651}"/>
                  </a:ext>
                </a:extLst>
              </p:cNvPr>
              <p:cNvSpPr/>
              <p:nvPr/>
            </p:nvSpPr>
            <p:spPr>
              <a:xfrm>
                <a:off x="1460325" y="1346920"/>
                <a:ext cx="154456" cy="250839"/>
              </a:xfrm>
              <a:custGeom>
                <a:avLst/>
                <a:gdLst>
                  <a:gd name="connsiteX0" fmla="*/ 21133 w 243333"/>
                  <a:gd name="connsiteY0" fmla="*/ 53477 h 395177"/>
                  <a:gd name="connsiteX1" fmla="*/ 8348 w 243333"/>
                  <a:gd name="connsiteY1" fmla="*/ 166796 h 395177"/>
                  <a:gd name="connsiteX2" fmla="*/ 63554 w 243333"/>
                  <a:gd name="connsiteY2" fmla="*/ 288830 h 395177"/>
                  <a:gd name="connsiteX3" fmla="*/ 111207 w 243333"/>
                  <a:gd name="connsiteY3" fmla="*/ 388782 h 395177"/>
                  <a:gd name="connsiteX4" fmla="*/ 127026 w 243333"/>
                  <a:gd name="connsiteY4" fmla="*/ 393883 h 395177"/>
                  <a:gd name="connsiteX5" fmla="*/ 132126 w 243333"/>
                  <a:gd name="connsiteY5" fmla="*/ 388782 h 395177"/>
                  <a:gd name="connsiteX6" fmla="*/ 179779 w 243333"/>
                  <a:gd name="connsiteY6" fmla="*/ 288830 h 395177"/>
                  <a:gd name="connsiteX7" fmla="*/ 234986 w 243333"/>
                  <a:gd name="connsiteY7" fmla="*/ 166796 h 395177"/>
                  <a:gd name="connsiteX8" fmla="*/ 222201 w 243333"/>
                  <a:gd name="connsiteY8" fmla="*/ 53477 h 395177"/>
                  <a:gd name="connsiteX9" fmla="*/ 53879 w 243333"/>
                  <a:gd name="connsiteY9" fmla="*/ 20731 h 395177"/>
                  <a:gd name="connsiteX10" fmla="*/ 21133 w 243333"/>
                  <a:gd name="connsiteY10" fmla="*/ 53477 h 395177"/>
                  <a:gd name="connsiteX11" fmla="*/ 206479 w 243333"/>
                  <a:gd name="connsiteY11" fmla="*/ 64235 h 395177"/>
                  <a:gd name="connsiteX12" fmla="*/ 217392 w 243333"/>
                  <a:gd name="connsiteY12" fmla="*/ 159466 h 395177"/>
                  <a:gd name="connsiteX13" fmla="*/ 162583 w 243333"/>
                  <a:gd name="connsiteY13" fmla="*/ 280633 h 395177"/>
                  <a:gd name="connsiteX14" fmla="*/ 121753 w 243333"/>
                  <a:gd name="connsiteY14" fmla="*/ 366275 h 395177"/>
                  <a:gd name="connsiteX15" fmla="*/ 121580 w 243333"/>
                  <a:gd name="connsiteY15" fmla="*/ 366275 h 395177"/>
                  <a:gd name="connsiteX16" fmla="*/ 80909 w 243333"/>
                  <a:gd name="connsiteY16" fmla="*/ 280977 h 395177"/>
                  <a:gd name="connsiteX17" fmla="*/ 25937 w 243333"/>
                  <a:gd name="connsiteY17" fmla="*/ 159466 h 395177"/>
                  <a:gd name="connsiteX18" fmla="*/ 36938 w 243333"/>
                  <a:gd name="connsiteY18" fmla="*/ 64107 h 395177"/>
                  <a:gd name="connsiteX19" fmla="*/ 178822 w 243333"/>
                  <a:gd name="connsiteY19" fmla="*/ 36540 h 395177"/>
                  <a:gd name="connsiteX20" fmla="*/ 206476 w 243333"/>
                  <a:gd name="connsiteY20" fmla="*/ 64235 h 395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43333" h="395177">
                    <a:moveTo>
                      <a:pt x="21133" y="53477"/>
                    </a:moveTo>
                    <a:cubicBezTo>
                      <a:pt x="-1492" y="86854"/>
                      <a:pt x="-6271" y="129217"/>
                      <a:pt x="8348" y="166796"/>
                    </a:cubicBezTo>
                    <a:lnTo>
                      <a:pt x="63554" y="288830"/>
                    </a:lnTo>
                    <a:lnTo>
                      <a:pt x="111207" y="388782"/>
                    </a:lnTo>
                    <a:cubicBezTo>
                      <a:pt x="114166" y="394559"/>
                      <a:pt x="121249" y="396842"/>
                      <a:pt x="127026" y="393883"/>
                    </a:cubicBezTo>
                    <a:cubicBezTo>
                      <a:pt x="129218" y="392759"/>
                      <a:pt x="131002" y="390975"/>
                      <a:pt x="132126" y="388782"/>
                    </a:cubicBezTo>
                    <a:lnTo>
                      <a:pt x="179779" y="288830"/>
                    </a:lnTo>
                    <a:lnTo>
                      <a:pt x="234986" y="166796"/>
                    </a:lnTo>
                    <a:cubicBezTo>
                      <a:pt x="249604" y="129217"/>
                      <a:pt x="244824" y="86854"/>
                      <a:pt x="222201" y="53477"/>
                    </a:cubicBezTo>
                    <a:cubicBezTo>
                      <a:pt x="184762" y="-2046"/>
                      <a:pt x="109402" y="-16707"/>
                      <a:pt x="53879" y="20731"/>
                    </a:cubicBezTo>
                    <a:cubicBezTo>
                      <a:pt x="40961" y="29442"/>
                      <a:pt x="29842" y="40559"/>
                      <a:pt x="21133" y="53477"/>
                    </a:cubicBezTo>
                    <a:close/>
                    <a:moveTo>
                      <a:pt x="206479" y="64235"/>
                    </a:moveTo>
                    <a:cubicBezTo>
                      <a:pt x="225471" y="92283"/>
                      <a:pt x="229547" y="127847"/>
                      <a:pt x="217392" y="159466"/>
                    </a:cubicBezTo>
                    <a:lnTo>
                      <a:pt x="162583" y="280633"/>
                    </a:lnTo>
                    <a:lnTo>
                      <a:pt x="121753" y="366275"/>
                    </a:lnTo>
                    <a:cubicBezTo>
                      <a:pt x="121705" y="366371"/>
                      <a:pt x="121628" y="366371"/>
                      <a:pt x="121580" y="366275"/>
                    </a:cubicBezTo>
                    <a:lnTo>
                      <a:pt x="80909" y="280977"/>
                    </a:lnTo>
                    <a:lnTo>
                      <a:pt x="25937" y="159466"/>
                    </a:lnTo>
                    <a:cubicBezTo>
                      <a:pt x="13774" y="127795"/>
                      <a:pt x="17884" y="92176"/>
                      <a:pt x="36938" y="64107"/>
                    </a:cubicBezTo>
                    <a:cubicBezTo>
                      <a:pt x="68506" y="17315"/>
                      <a:pt x="132029" y="4972"/>
                      <a:pt x="178822" y="36540"/>
                    </a:cubicBezTo>
                    <a:cubicBezTo>
                      <a:pt x="189738" y="43904"/>
                      <a:pt x="199128" y="53308"/>
                      <a:pt x="206476" y="64235"/>
                    </a:cubicBezTo>
                    <a:close/>
                  </a:path>
                </a:pathLst>
              </a:custGeom>
              <a:solidFill>
                <a:srgbClr val="000000"/>
              </a:solidFill>
              <a:ln w="9525" cap="flat">
                <a:noFill/>
                <a:prstDash val="solid"/>
                <a:miter/>
              </a:ln>
            </p:spPr>
            <p:txBody>
              <a:bodyPr rtlCol="0" anchor="ctr"/>
              <a:lstStyle/>
              <a:p>
                <a:endParaRPr lang="zh-CN" altLang="en-US"/>
              </a:p>
            </p:txBody>
          </p:sp>
          <p:sp>
            <p:nvSpPr>
              <p:cNvPr id="10" name="图形 5" descr="用路劲指引两个插针 轮廓">
                <a:extLst>
                  <a:ext uri="{FF2B5EF4-FFF2-40B4-BE49-F238E27FC236}">
                    <a16:creationId xmlns="" xmlns:a16="http://schemas.microsoft.com/office/drawing/2014/main" id="{9727EA9F-E3D6-4C6C-8408-9A1F1008900C}"/>
                  </a:ext>
                </a:extLst>
              </p:cNvPr>
              <p:cNvSpPr/>
              <p:nvPr/>
            </p:nvSpPr>
            <p:spPr>
              <a:xfrm>
                <a:off x="1658889" y="1573310"/>
                <a:ext cx="18371" cy="12408"/>
              </a:xfrm>
              <a:custGeom>
                <a:avLst/>
                <a:gdLst>
                  <a:gd name="connsiteX0" fmla="*/ 224 w 28942"/>
                  <a:gd name="connsiteY0" fmla="*/ 19548 h 19548"/>
                  <a:gd name="connsiteX1" fmla="*/ 28943 w 28942"/>
                  <a:gd name="connsiteY1" fmla="*/ 19045 h 19548"/>
                  <a:gd name="connsiteX2" fmla="*/ 28486 w 28942"/>
                  <a:gd name="connsiteY2" fmla="*/ 0 h 19548"/>
                  <a:gd name="connsiteX3" fmla="*/ 0 w 28942"/>
                  <a:gd name="connsiteY3" fmla="*/ 498 h 19548"/>
                </a:gdLst>
                <a:ahLst/>
                <a:cxnLst>
                  <a:cxn ang="0">
                    <a:pos x="connsiteX0" y="connsiteY0"/>
                  </a:cxn>
                  <a:cxn ang="0">
                    <a:pos x="connsiteX1" y="connsiteY1"/>
                  </a:cxn>
                  <a:cxn ang="0">
                    <a:pos x="connsiteX2" y="connsiteY2"/>
                  </a:cxn>
                  <a:cxn ang="0">
                    <a:pos x="connsiteX3" y="connsiteY3"/>
                  </a:cxn>
                </a:cxnLst>
                <a:rect l="l" t="t" r="r" b="b"/>
                <a:pathLst>
                  <a:path w="28942" h="19548">
                    <a:moveTo>
                      <a:pt x="224" y="19548"/>
                    </a:moveTo>
                    <a:cubicBezTo>
                      <a:pt x="9654" y="19439"/>
                      <a:pt x="19251" y="19276"/>
                      <a:pt x="28943" y="19045"/>
                    </a:cubicBezTo>
                    <a:lnTo>
                      <a:pt x="28486" y="0"/>
                    </a:lnTo>
                    <a:cubicBezTo>
                      <a:pt x="18878" y="231"/>
                      <a:pt x="9357" y="389"/>
                      <a:pt x="0" y="498"/>
                    </a:cubicBezTo>
                    <a:close/>
                  </a:path>
                </a:pathLst>
              </a:custGeom>
              <a:solidFill>
                <a:srgbClr val="000000"/>
              </a:solidFill>
              <a:ln w="9525" cap="flat">
                <a:noFill/>
                <a:prstDash val="solid"/>
                <a:miter/>
              </a:ln>
            </p:spPr>
            <p:txBody>
              <a:bodyPr rtlCol="0" anchor="ctr"/>
              <a:lstStyle/>
              <a:p>
                <a:endParaRPr lang="zh-CN" altLang="en-US"/>
              </a:p>
            </p:txBody>
          </p:sp>
          <p:sp>
            <p:nvSpPr>
              <p:cNvPr id="11" name="图形 5" descr="用路劲指引两个插针 轮廓">
                <a:extLst>
                  <a:ext uri="{FF2B5EF4-FFF2-40B4-BE49-F238E27FC236}">
                    <a16:creationId xmlns="" xmlns:a16="http://schemas.microsoft.com/office/drawing/2014/main" id="{F86E93E5-AFCA-464F-A383-F70DF3F9A7BE}"/>
                  </a:ext>
                </a:extLst>
              </p:cNvPr>
              <p:cNvSpPr/>
              <p:nvPr/>
            </p:nvSpPr>
            <p:spPr>
              <a:xfrm>
                <a:off x="1685315" y="1341682"/>
                <a:ext cx="21830" cy="19710"/>
              </a:xfrm>
              <a:custGeom>
                <a:avLst/>
                <a:gdLst>
                  <a:gd name="connsiteX0" fmla="*/ 34393 w 34392"/>
                  <a:gd name="connsiteY0" fmla="*/ 17027 h 31051"/>
                  <a:gd name="connsiteX1" fmla="*/ 25854 w 34392"/>
                  <a:gd name="connsiteY1" fmla="*/ 0 h 31051"/>
                  <a:gd name="connsiteX2" fmla="*/ 0 w 34392"/>
                  <a:gd name="connsiteY2" fmla="*/ 15996 h 31051"/>
                  <a:gd name="connsiteX3" fmla="*/ 11674 w 34392"/>
                  <a:gd name="connsiteY3" fmla="*/ 31051 h 31051"/>
                  <a:gd name="connsiteX4" fmla="*/ 34393 w 34392"/>
                  <a:gd name="connsiteY4" fmla="*/ 17027 h 31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2" h="31051">
                    <a:moveTo>
                      <a:pt x="34393" y="17027"/>
                    </a:moveTo>
                    <a:lnTo>
                      <a:pt x="25854" y="0"/>
                    </a:lnTo>
                    <a:cubicBezTo>
                      <a:pt x="16740" y="4485"/>
                      <a:pt x="8082" y="9842"/>
                      <a:pt x="0" y="15996"/>
                    </a:cubicBezTo>
                    <a:lnTo>
                      <a:pt x="11674" y="31051"/>
                    </a:lnTo>
                    <a:cubicBezTo>
                      <a:pt x="18779" y="25657"/>
                      <a:pt x="26387" y="20961"/>
                      <a:pt x="34393" y="17027"/>
                    </a:cubicBezTo>
                    <a:close/>
                  </a:path>
                </a:pathLst>
              </a:custGeom>
              <a:solidFill>
                <a:srgbClr val="000000"/>
              </a:solidFill>
              <a:ln w="9525" cap="flat">
                <a:noFill/>
                <a:prstDash val="solid"/>
                <a:miter/>
              </a:ln>
            </p:spPr>
            <p:txBody>
              <a:bodyPr rtlCol="0" anchor="ctr"/>
              <a:lstStyle/>
              <a:p>
                <a:endParaRPr lang="zh-CN" altLang="en-US"/>
              </a:p>
            </p:txBody>
          </p:sp>
          <p:sp>
            <p:nvSpPr>
              <p:cNvPr id="12" name="图形 5" descr="用路劲指引两个插针 轮廓">
                <a:extLst>
                  <a:ext uri="{FF2B5EF4-FFF2-40B4-BE49-F238E27FC236}">
                    <a16:creationId xmlns="" xmlns:a16="http://schemas.microsoft.com/office/drawing/2014/main" id="{9DFA6C2E-3602-4D53-8B57-80D25216EDF9}"/>
                  </a:ext>
                </a:extLst>
              </p:cNvPr>
              <p:cNvSpPr/>
              <p:nvPr/>
            </p:nvSpPr>
            <p:spPr>
              <a:xfrm>
                <a:off x="1665057" y="1366501"/>
                <a:ext cx="16721" cy="20528"/>
              </a:xfrm>
              <a:custGeom>
                <a:avLst/>
                <a:gdLst>
                  <a:gd name="connsiteX0" fmla="*/ 26342 w 26342"/>
                  <a:gd name="connsiteY0" fmla="*/ 10203 h 32341"/>
                  <a:gd name="connsiteX1" fmla="*/ 10259 w 26342"/>
                  <a:gd name="connsiteY1" fmla="*/ 0 h 32341"/>
                  <a:gd name="connsiteX2" fmla="*/ 0 w 26342"/>
                  <a:gd name="connsiteY2" fmla="*/ 31198 h 32341"/>
                  <a:gd name="connsiteX3" fmla="*/ 19013 w 26342"/>
                  <a:gd name="connsiteY3" fmla="*/ 32341 h 32341"/>
                  <a:gd name="connsiteX4" fmla="*/ 26342 w 26342"/>
                  <a:gd name="connsiteY4" fmla="*/ 10203 h 32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2" h="32341">
                    <a:moveTo>
                      <a:pt x="26342" y="10203"/>
                    </a:moveTo>
                    <a:lnTo>
                      <a:pt x="10259" y="0"/>
                    </a:lnTo>
                    <a:cubicBezTo>
                      <a:pt x="4223" y="9349"/>
                      <a:pt x="691" y="20092"/>
                      <a:pt x="0" y="31198"/>
                    </a:cubicBezTo>
                    <a:lnTo>
                      <a:pt x="19013" y="32341"/>
                    </a:lnTo>
                    <a:cubicBezTo>
                      <a:pt x="19492" y="24451"/>
                      <a:pt x="22018" y="16821"/>
                      <a:pt x="26342" y="10203"/>
                    </a:cubicBezTo>
                    <a:close/>
                  </a:path>
                </a:pathLst>
              </a:custGeom>
              <a:solidFill>
                <a:srgbClr val="000000"/>
              </a:solidFill>
              <a:ln w="9525" cap="flat">
                <a:noFill/>
                <a:prstDash val="solid"/>
                <a:miter/>
              </a:ln>
            </p:spPr>
            <p:txBody>
              <a:bodyPr rtlCol="0" anchor="ctr"/>
              <a:lstStyle/>
              <a:p>
                <a:endParaRPr lang="zh-CN" altLang="en-US"/>
              </a:p>
            </p:txBody>
          </p:sp>
          <p:sp>
            <p:nvSpPr>
              <p:cNvPr id="13" name="图形 5" descr="用路劲指引两个插针 轮廓">
                <a:extLst>
                  <a:ext uri="{FF2B5EF4-FFF2-40B4-BE49-F238E27FC236}">
                    <a16:creationId xmlns="" xmlns:a16="http://schemas.microsoft.com/office/drawing/2014/main" id="{B9C9A83C-AF33-4549-9D67-6834DE839DF0}"/>
                  </a:ext>
                </a:extLst>
              </p:cNvPr>
              <p:cNvSpPr/>
              <p:nvPr/>
            </p:nvSpPr>
            <p:spPr>
              <a:xfrm>
                <a:off x="1622636" y="1573734"/>
                <a:ext cx="18180" cy="12116"/>
              </a:xfrm>
              <a:custGeom>
                <a:avLst/>
                <a:gdLst>
                  <a:gd name="connsiteX0" fmla="*/ 28604 w 28641"/>
                  <a:gd name="connsiteY0" fmla="*/ 29 h 19088"/>
                  <a:gd name="connsiteX1" fmla="*/ 18945 w 28641"/>
                  <a:gd name="connsiteY1" fmla="*/ 38 h 19088"/>
                  <a:gd name="connsiteX2" fmla="*/ 76 w 28641"/>
                  <a:gd name="connsiteY2" fmla="*/ 0 h 19088"/>
                  <a:gd name="connsiteX3" fmla="*/ 0 w 28641"/>
                  <a:gd name="connsiteY3" fmla="*/ 19050 h 19088"/>
                  <a:gd name="connsiteX4" fmla="*/ 18945 w 28641"/>
                  <a:gd name="connsiteY4" fmla="*/ 19088 h 19088"/>
                  <a:gd name="connsiteX5" fmla="*/ 28642 w 28641"/>
                  <a:gd name="connsiteY5" fmla="*/ 19079 h 19088"/>
                  <a:gd name="connsiteX6" fmla="*/ 28604 w 28641"/>
                  <a:gd name="connsiteY6" fmla="*/ 29 h 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641" h="19088">
                    <a:moveTo>
                      <a:pt x="28604" y="29"/>
                    </a:moveTo>
                    <a:lnTo>
                      <a:pt x="18945" y="38"/>
                    </a:lnTo>
                    <a:lnTo>
                      <a:pt x="76" y="0"/>
                    </a:lnTo>
                    <a:lnTo>
                      <a:pt x="0" y="19050"/>
                    </a:lnTo>
                    <a:lnTo>
                      <a:pt x="18945" y="19088"/>
                    </a:lnTo>
                    <a:lnTo>
                      <a:pt x="28642" y="19079"/>
                    </a:lnTo>
                    <a:lnTo>
                      <a:pt x="28604" y="29"/>
                    </a:lnTo>
                    <a:close/>
                  </a:path>
                </a:pathLst>
              </a:custGeom>
              <a:solidFill>
                <a:srgbClr val="000000"/>
              </a:solidFill>
              <a:ln w="9525" cap="flat">
                <a:noFill/>
                <a:prstDash val="solid"/>
                <a:miter/>
              </a:ln>
            </p:spPr>
            <p:txBody>
              <a:bodyPr rtlCol="0" anchor="ctr"/>
              <a:lstStyle/>
              <a:p>
                <a:endParaRPr lang="zh-CN" altLang="en-US"/>
              </a:p>
            </p:txBody>
          </p:sp>
          <p:sp>
            <p:nvSpPr>
              <p:cNvPr id="15" name="图形 5" descr="用路劲指引两个插针 轮廓">
                <a:extLst>
                  <a:ext uri="{FF2B5EF4-FFF2-40B4-BE49-F238E27FC236}">
                    <a16:creationId xmlns="" xmlns:a16="http://schemas.microsoft.com/office/drawing/2014/main" id="{6CC47B57-6811-44A3-873E-1E70FF3691E5}"/>
                  </a:ext>
                </a:extLst>
              </p:cNvPr>
              <p:cNvSpPr/>
              <p:nvPr/>
            </p:nvSpPr>
            <p:spPr>
              <a:xfrm>
                <a:off x="1733830" y="1433203"/>
                <a:ext cx="20650" cy="16243"/>
              </a:xfrm>
              <a:custGeom>
                <a:avLst/>
                <a:gdLst>
                  <a:gd name="connsiteX0" fmla="*/ 32533 w 32532"/>
                  <a:gd name="connsiteY0" fmla="*/ 7111 h 25589"/>
                  <a:gd name="connsiteX1" fmla="*/ 4976 w 32532"/>
                  <a:gd name="connsiteY1" fmla="*/ 0 h 25589"/>
                  <a:gd name="connsiteX2" fmla="*/ 0 w 32532"/>
                  <a:gd name="connsiteY2" fmla="*/ 18390 h 25589"/>
                  <a:gd name="connsiteX3" fmla="*/ 27891 w 32532"/>
                  <a:gd name="connsiteY3" fmla="*/ 25590 h 25589"/>
                </a:gdLst>
                <a:ahLst/>
                <a:cxnLst>
                  <a:cxn ang="0">
                    <a:pos x="connsiteX0" y="connsiteY0"/>
                  </a:cxn>
                  <a:cxn ang="0">
                    <a:pos x="connsiteX1" y="connsiteY1"/>
                  </a:cxn>
                  <a:cxn ang="0">
                    <a:pos x="connsiteX2" y="connsiteY2"/>
                  </a:cxn>
                  <a:cxn ang="0">
                    <a:pos x="connsiteX3" y="connsiteY3"/>
                  </a:cxn>
                </a:cxnLst>
                <a:rect l="l" t="t" r="r" b="b"/>
                <a:pathLst>
                  <a:path w="32532" h="25589">
                    <a:moveTo>
                      <a:pt x="32533" y="7111"/>
                    </a:moveTo>
                    <a:cubicBezTo>
                      <a:pt x="23198" y="4767"/>
                      <a:pt x="13959" y="2433"/>
                      <a:pt x="4976" y="0"/>
                    </a:cubicBezTo>
                    <a:lnTo>
                      <a:pt x="0" y="18390"/>
                    </a:lnTo>
                    <a:cubicBezTo>
                      <a:pt x="9097" y="20850"/>
                      <a:pt x="18445" y="23217"/>
                      <a:pt x="27891" y="25590"/>
                    </a:cubicBezTo>
                    <a:close/>
                  </a:path>
                </a:pathLst>
              </a:custGeom>
              <a:solidFill>
                <a:srgbClr val="000000"/>
              </a:solidFill>
              <a:ln w="9525" cap="flat">
                <a:noFill/>
                <a:prstDash val="solid"/>
                <a:miter/>
              </a:ln>
            </p:spPr>
            <p:txBody>
              <a:bodyPr rtlCol="0" anchor="ctr"/>
              <a:lstStyle/>
              <a:p>
                <a:endParaRPr lang="zh-CN" altLang="en-US"/>
              </a:p>
            </p:txBody>
          </p:sp>
          <p:sp>
            <p:nvSpPr>
              <p:cNvPr id="16" name="图形 5" descr="用路劲指引两个插针 轮廓">
                <a:extLst>
                  <a:ext uri="{FF2B5EF4-FFF2-40B4-BE49-F238E27FC236}">
                    <a16:creationId xmlns="" xmlns:a16="http://schemas.microsoft.com/office/drawing/2014/main" id="{283E880E-4031-4F3D-ADC7-77D7092688B8}"/>
                  </a:ext>
                </a:extLst>
              </p:cNvPr>
              <p:cNvSpPr/>
              <p:nvPr/>
            </p:nvSpPr>
            <p:spPr>
              <a:xfrm>
                <a:off x="1586382" y="1573576"/>
                <a:ext cx="18173" cy="12159"/>
              </a:xfrm>
              <a:custGeom>
                <a:avLst/>
                <a:gdLst>
                  <a:gd name="connsiteX0" fmla="*/ 0 w 28630"/>
                  <a:gd name="connsiteY0" fmla="*/ 0 h 19156"/>
                  <a:gd name="connsiteX1" fmla="*/ 0 w 28630"/>
                  <a:gd name="connsiteY1" fmla="*/ 19050 h 19156"/>
                  <a:gd name="connsiteX2" fmla="*/ 28519 w 28630"/>
                  <a:gd name="connsiteY2" fmla="*/ 19157 h 19156"/>
                  <a:gd name="connsiteX3" fmla="*/ 28630 w 28630"/>
                  <a:gd name="connsiteY3" fmla="*/ 107 h 19156"/>
                  <a:gd name="connsiteX4" fmla="*/ 0 w 28630"/>
                  <a:gd name="connsiteY4" fmla="*/ 0 h 191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30" h="19156">
                    <a:moveTo>
                      <a:pt x="0" y="0"/>
                    </a:moveTo>
                    <a:lnTo>
                      <a:pt x="0" y="19050"/>
                    </a:lnTo>
                    <a:cubicBezTo>
                      <a:pt x="8730" y="19050"/>
                      <a:pt x="18288" y="19099"/>
                      <a:pt x="28519" y="19157"/>
                    </a:cubicBezTo>
                    <a:lnTo>
                      <a:pt x="28630" y="107"/>
                    </a:lnTo>
                    <a:cubicBezTo>
                      <a:pt x="18357" y="44"/>
                      <a:pt x="8767" y="0"/>
                      <a:pt x="0" y="0"/>
                    </a:cubicBezTo>
                    <a:close/>
                  </a:path>
                </a:pathLst>
              </a:custGeom>
              <a:solidFill>
                <a:srgbClr val="000000"/>
              </a:solidFill>
              <a:ln w="9525" cap="flat">
                <a:noFill/>
                <a:prstDash val="solid"/>
                <a:miter/>
              </a:ln>
            </p:spPr>
            <p:txBody>
              <a:bodyPr rtlCol="0" anchor="ctr"/>
              <a:lstStyle/>
              <a:p>
                <a:endParaRPr lang="zh-CN" altLang="en-US"/>
              </a:p>
            </p:txBody>
          </p:sp>
          <p:sp>
            <p:nvSpPr>
              <p:cNvPr id="17" name="图形 5" descr="用路劲指引两个插针 轮廓">
                <a:extLst>
                  <a:ext uri="{FF2B5EF4-FFF2-40B4-BE49-F238E27FC236}">
                    <a16:creationId xmlns="" xmlns:a16="http://schemas.microsoft.com/office/drawing/2014/main" id="{9857FB8A-4A54-4C71-9F06-BA0D134DA603}"/>
                  </a:ext>
                </a:extLst>
              </p:cNvPr>
              <p:cNvSpPr/>
              <p:nvPr/>
            </p:nvSpPr>
            <p:spPr>
              <a:xfrm>
                <a:off x="1668824" y="1401594"/>
                <a:ext cx="20546" cy="21109"/>
              </a:xfrm>
              <a:custGeom>
                <a:avLst/>
                <a:gdLst>
                  <a:gd name="connsiteX0" fmla="*/ 20435 w 32369"/>
                  <a:gd name="connsiteY0" fmla="*/ 33257 h 33256"/>
                  <a:gd name="connsiteX1" fmla="*/ 32370 w 32369"/>
                  <a:gd name="connsiteY1" fmla="*/ 18411 h 33256"/>
                  <a:gd name="connsiteX2" fmla="*/ 17240 w 32369"/>
                  <a:gd name="connsiteY2" fmla="*/ 0 h 33256"/>
                  <a:gd name="connsiteX3" fmla="*/ 0 w 32369"/>
                  <a:gd name="connsiteY3" fmla="*/ 8111 h 33256"/>
                  <a:gd name="connsiteX4" fmla="*/ 20435 w 32369"/>
                  <a:gd name="connsiteY4" fmla="*/ 33257 h 332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9" h="33256">
                    <a:moveTo>
                      <a:pt x="20435" y="33257"/>
                    </a:moveTo>
                    <a:lnTo>
                      <a:pt x="32370" y="18411"/>
                    </a:lnTo>
                    <a:cubicBezTo>
                      <a:pt x="25974" y="13524"/>
                      <a:pt x="20795" y="7222"/>
                      <a:pt x="17240" y="0"/>
                    </a:cubicBezTo>
                    <a:lnTo>
                      <a:pt x="0" y="8111"/>
                    </a:lnTo>
                    <a:cubicBezTo>
                      <a:pt x="4804" y="17942"/>
                      <a:pt x="11795" y="26543"/>
                      <a:pt x="20435" y="33257"/>
                    </a:cubicBezTo>
                    <a:close/>
                  </a:path>
                </a:pathLst>
              </a:custGeom>
              <a:solidFill>
                <a:srgbClr val="000000"/>
              </a:solidFill>
              <a:ln w="9525" cap="flat">
                <a:noFill/>
                <a:prstDash val="solid"/>
                <a:miter/>
              </a:ln>
            </p:spPr>
            <p:txBody>
              <a:bodyPr rtlCol="0" anchor="ctr"/>
              <a:lstStyle/>
              <a:p>
                <a:endParaRPr lang="zh-CN" altLang="en-US"/>
              </a:p>
            </p:txBody>
          </p:sp>
          <p:sp>
            <p:nvSpPr>
              <p:cNvPr id="18" name="图形 5" descr="用路劲指引两个插针 轮廓">
                <a:extLst>
                  <a:ext uri="{FF2B5EF4-FFF2-40B4-BE49-F238E27FC236}">
                    <a16:creationId xmlns="" xmlns:a16="http://schemas.microsoft.com/office/drawing/2014/main" id="{018698C1-D340-485C-812A-283D0A1FB87E}"/>
                  </a:ext>
                </a:extLst>
              </p:cNvPr>
              <p:cNvSpPr/>
              <p:nvPr/>
            </p:nvSpPr>
            <p:spPr>
              <a:xfrm>
                <a:off x="1754935" y="1321140"/>
                <a:ext cx="20059" cy="15145"/>
              </a:xfrm>
              <a:custGeom>
                <a:avLst/>
                <a:gdLst>
                  <a:gd name="connsiteX0" fmla="*/ 0 w 31602"/>
                  <a:gd name="connsiteY0" fmla="*/ 5208 h 23859"/>
                  <a:gd name="connsiteX1" fmla="*/ 3879 w 31602"/>
                  <a:gd name="connsiteY1" fmla="*/ 23859 h 23859"/>
                  <a:gd name="connsiteX2" fmla="*/ 31603 w 31602"/>
                  <a:gd name="connsiteY2" fmla="*/ 18818 h 23859"/>
                  <a:gd name="connsiteX3" fmla="*/ 28635 w 31602"/>
                  <a:gd name="connsiteY3" fmla="*/ 0 h 23859"/>
                  <a:gd name="connsiteX4" fmla="*/ 0 w 31602"/>
                  <a:gd name="connsiteY4" fmla="*/ 5208 h 23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2" h="23859">
                    <a:moveTo>
                      <a:pt x="0" y="5208"/>
                    </a:moveTo>
                    <a:lnTo>
                      <a:pt x="3879" y="23859"/>
                    </a:lnTo>
                    <a:cubicBezTo>
                      <a:pt x="12753" y="22015"/>
                      <a:pt x="22083" y="20320"/>
                      <a:pt x="31603" y="18818"/>
                    </a:cubicBezTo>
                    <a:lnTo>
                      <a:pt x="28635" y="0"/>
                    </a:lnTo>
                    <a:cubicBezTo>
                      <a:pt x="18811" y="1550"/>
                      <a:pt x="9176" y="3302"/>
                      <a:pt x="0" y="5208"/>
                    </a:cubicBezTo>
                    <a:close/>
                  </a:path>
                </a:pathLst>
              </a:custGeom>
              <a:solidFill>
                <a:srgbClr val="000000"/>
              </a:solidFill>
              <a:ln w="9525" cap="flat">
                <a:noFill/>
                <a:prstDash val="solid"/>
                <a:miter/>
              </a:ln>
            </p:spPr>
            <p:txBody>
              <a:bodyPr rtlCol="0" anchor="ctr"/>
              <a:lstStyle/>
              <a:p>
                <a:endParaRPr lang="zh-CN" altLang="en-US"/>
              </a:p>
            </p:txBody>
          </p:sp>
          <p:sp>
            <p:nvSpPr>
              <p:cNvPr id="19" name="图形 5" descr="用路劲指引两个插针 轮廓">
                <a:extLst>
                  <a:ext uri="{FF2B5EF4-FFF2-40B4-BE49-F238E27FC236}">
                    <a16:creationId xmlns="" xmlns:a16="http://schemas.microsoft.com/office/drawing/2014/main" id="{77584B39-0FF2-462B-A6F2-0335654A47F3}"/>
                  </a:ext>
                </a:extLst>
              </p:cNvPr>
              <p:cNvSpPr/>
              <p:nvPr/>
            </p:nvSpPr>
            <p:spPr>
              <a:xfrm>
                <a:off x="1791402" y="1317017"/>
                <a:ext cx="19003" cy="13659"/>
              </a:xfrm>
              <a:custGeom>
                <a:avLst/>
                <a:gdLst>
                  <a:gd name="connsiteX0" fmla="*/ 0 w 29938"/>
                  <a:gd name="connsiteY0" fmla="*/ 2591 h 21519"/>
                  <a:gd name="connsiteX1" fmla="*/ 2149 w 29938"/>
                  <a:gd name="connsiteY1" fmla="*/ 21520 h 21519"/>
                  <a:gd name="connsiteX2" fmla="*/ 29938 w 29938"/>
                  <a:gd name="connsiteY2" fmla="*/ 19022 h 21519"/>
                  <a:gd name="connsiteX3" fmla="*/ 28910 w 29938"/>
                  <a:gd name="connsiteY3" fmla="*/ 0 h 21519"/>
                  <a:gd name="connsiteX4" fmla="*/ 0 w 29938"/>
                  <a:gd name="connsiteY4" fmla="*/ 2591 h 21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8" h="21519">
                    <a:moveTo>
                      <a:pt x="0" y="2591"/>
                    </a:moveTo>
                    <a:lnTo>
                      <a:pt x="2149" y="21520"/>
                    </a:lnTo>
                    <a:cubicBezTo>
                      <a:pt x="18650" y="19642"/>
                      <a:pt x="29486" y="19043"/>
                      <a:pt x="29938" y="19022"/>
                    </a:cubicBezTo>
                    <a:lnTo>
                      <a:pt x="28910" y="0"/>
                    </a:lnTo>
                    <a:cubicBezTo>
                      <a:pt x="27715" y="65"/>
                      <a:pt x="16767" y="684"/>
                      <a:pt x="0" y="2591"/>
                    </a:cubicBezTo>
                    <a:close/>
                  </a:path>
                </a:pathLst>
              </a:custGeom>
              <a:solidFill>
                <a:srgbClr val="000000"/>
              </a:solidFill>
              <a:ln w="9525" cap="flat">
                <a:noFill/>
                <a:prstDash val="solid"/>
                <a:miter/>
              </a:ln>
            </p:spPr>
            <p:txBody>
              <a:bodyPr rtlCol="0" anchor="ctr"/>
              <a:lstStyle/>
              <a:p>
                <a:endParaRPr lang="zh-CN" altLang="en-US"/>
              </a:p>
            </p:txBody>
          </p:sp>
          <p:sp>
            <p:nvSpPr>
              <p:cNvPr id="20" name="图形 5" descr="用路劲指引两个插针 轮廓">
                <a:extLst>
                  <a:ext uri="{FF2B5EF4-FFF2-40B4-BE49-F238E27FC236}">
                    <a16:creationId xmlns="" xmlns:a16="http://schemas.microsoft.com/office/drawing/2014/main" id="{9746A316-CC62-4E33-903B-8A82D80F10AC}"/>
                  </a:ext>
                </a:extLst>
              </p:cNvPr>
              <p:cNvSpPr/>
              <p:nvPr/>
            </p:nvSpPr>
            <p:spPr>
              <a:xfrm>
                <a:off x="1850061" y="1504750"/>
                <a:ext cx="13512" cy="19938"/>
              </a:xfrm>
              <a:custGeom>
                <a:avLst/>
                <a:gdLst>
                  <a:gd name="connsiteX0" fmla="*/ 21286 w 21287"/>
                  <a:gd name="connsiteY0" fmla="*/ 24721 h 31411"/>
                  <a:gd name="connsiteX1" fmla="*/ 18548 w 21287"/>
                  <a:gd name="connsiteY1" fmla="*/ 0 h 31411"/>
                  <a:gd name="connsiteX2" fmla="*/ 0 w 21287"/>
                  <a:gd name="connsiteY2" fmla="*/ 4343 h 31411"/>
                  <a:gd name="connsiteX3" fmla="*/ 2236 w 21287"/>
                  <a:gd name="connsiteY3" fmla="*/ 24698 h 31411"/>
                  <a:gd name="connsiteX4" fmla="*/ 1986 w 21287"/>
                  <a:gd name="connsiteY4" fmla="*/ 29305 h 31411"/>
                  <a:gd name="connsiteX5" fmla="*/ 20915 w 21287"/>
                  <a:gd name="connsiteY5" fmla="*/ 31412 h 31411"/>
                  <a:gd name="connsiteX6" fmla="*/ 21286 w 21287"/>
                  <a:gd name="connsiteY6" fmla="*/ 24721 h 3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87" h="31411">
                    <a:moveTo>
                      <a:pt x="21286" y="24721"/>
                    </a:moveTo>
                    <a:cubicBezTo>
                      <a:pt x="21324" y="16403"/>
                      <a:pt x="20405" y="8109"/>
                      <a:pt x="18548" y="0"/>
                    </a:cubicBezTo>
                    <a:lnTo>
                      <a:pt x="0" y="4343"/>
                    </a:lnTo>
                    <a:cubicBezTo>
                      <a:pt x="1521" y="11020"/>
                      <a:pt x="2272" y="17850"/>
                      <a:pt x="2236" y="24698"/>
                    </a:cubicBezTo>
                    <a:cubicBezTo>
                      <a:pt x="2236" y="26238"/>
                      <a:pt x="2153" y="27775"/>
                      <a:pt x="1986" y="29305"/>
                    </a:cubicBezTo>
                    <a:lnTo>
                      <a:pt x="20915" y="31412"/>
                    </a:lnTo>
                    <a:cubicBezTo>
                      <a:pt x="21161" y="29190"/>
                      <a:pt x="21285" y="26957"/>
                      <a:pt x="21286" y="24721"/>
                    </a:cubicBezTo>
                    <a:close/>
                  </a:path>
                </a:pathLst>
              </a:custGeom>
              <a:solidFill>
                <a:srgbClr val="000000"/>
              </a:solidFill>
              <a:ln w="9525" cap="flat">
                <a:noFill/>
                <a:prstDash val="solid"/>
                <a:miter/>
              </a:ln>
            </p:spPr>
            <p:txBody>
              <a:bodyPr rtlCol="0" anchor="ctr"/>
              <a:lstStyle/>
              <a:p>
                <a:endParaRPr lang="zh-CN" altLang="en-US"/>
              </a:p>
            </p:txBody>
          </p:sp>
          <p:sp>
            <p:nvSpPr>
              <p:cNvPr id="21" name="图形 5" descr="用路劲指引两个插针 轮廓">
                <a:extLst>
                  <a:ext uri="{FF2B5EF4-FFF2-40B4-BE49-F238E27FC236}">
                    <a16:creationId xmlns="" xmlns:a16="http://schemas.microsoft.com/office/drawing/2014/main" id="{D97626D0-D6BD-4D4A-B842-CF54381CA11D}"/>
                  </a:ext>
                </a:extLst>
              </p:cNvPr>
              <p:cNvSpPr/>
              <p:nvPr/>
            </p:nvSpPr>
            <p:spPr>
              <a:xfrm>
                <a:off x="1801605" y="1554329"/>
                <a:ext cx="21028" cy="17061"/>
              </a:xfrm>
              <a:custGeom>
                <a:avLst/>
                <a:gdLst>
                  <a:gd name="connsiteX0" fmla="*/ 0 w 33128"/>
                  <a:gd name="connsiteY0" fmla="*/ 8490 h 26879"/>
                  <a:gd name="connsiteX1" fmla="*/ 4977 w 33128"/>
                  <a:gd name="connsiteY1" fmla="*/ 26880 h 26879"/>
                  <a:gd name="connsiteX2" fmla="*/ 33129 w 33128"/>
                  <a:gd name="connsiteY2" fmla="*/ 17756 h 26879"/>
                  <a:gd name="connsiteX3" fmla="*/ 26227 w 33128"/>
                  <a:gd name="connsiteY3" fmla="*/ 0 h 26879"/>
                  <a:gd name="connsiteX4" fmla="*/ 0 w 33128"/>
                  <a:gd name="connsiteY4" fmla="*/ 8490 h 26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28" h="26879">
                    <a:moveTo>
                      <a:pt x="0" y="8490"/>
                    </a:moveTo>
                    <a:lnTo>
                      <a:pt x="4977" y="26880"/>
                    </a:lnTo>
                    <a:cubicBezTo>
                      <a:pt x="14515" y="24335"/>
                      <a:pt x="23912" y="21290"/>
                      <a:pt x="33129" y="17756"/>
                    </a:cubicBezTo>
                    <a:lnTo>
                      <a:pt x="26227" y="0"/>
                    </a:lnTo>
                    <a:cubicBezTo>
                      <a:pt x="17640" y="3290"/>
                      <a:pt x="8886" y="6124"/>
                      <a:pt x="0" y="8490"/>
                    </a:cubicBezTo>
                    <a:close/>
                  </a:path>
                </a:pathLst>
              </a:custGeom>
              <a:solidFill>
                <a:srgbClr val="000000"/>
              </a:solidFill>
              <a:ln w="9525" cap="flat">
                <a:noFill/>
                <a:prstDash val="solid"/>
                <a:miter/>
              </a:ln>
            </p:spPr>
            <p:txBody>
              <a:bodyPr rtlCol="0" anchor="ctr"/>
              <a:lstStyle/>
              <a:p>
                <a:endParaRPr lang="zh-CN" altLang="en-US"/>
              </a:p>
            </p:txBody>
          </p:sp>
          <p:sp>
            <p:nvSpPr>
              <p:cNvPr id="22" name="图形 5" descr="用路劲指引两个插针 轮廓">
                <a:extLst>
                  <a:ext uri="{FF2B5EF4-FFF2-40B4-BE49-F238E27FC236}">
                    <a16:creationId xmlns="" xmlns:a16="http://schemas.microsoft.com/office/drawing/2014/main" id="{72A392C4-1862-4219-ACFE-21027F77D1F0}"/>
                  </a:ext>
                </a:extLst>
              </p:cNvPr>
              <p:cNvSpPr/>
              <p:nvPr/>
            </p:nvSpPr>
            <p:spPr>
              <a:xfrm>
                <a:off x="1833568" y="1536613"/>
                <a:ext cx="21599" cy="20589"/>
              </a:xfrm>
              <a:custGeom>
                <a:avLst/>
                <a:gdLst>
                  <a:gd name="connsiteX0" fmla="*/ 0 w 34027"/>
                  <a:gd name="connsiteY0" fmla="*/ 16215 h 32437"/>
                  <a:gd name="connsiteX1" fmla="*/ 9992 w 34027"/>
                  <a:gd name="connsiteY1" fmla="*/ 32437 h 32437"/>
                  <a:gd name="connsiteX2" fmla="*/ 34027 w 34027"/>
                  <a:gd name="connsiteY2" fmla="*/ 11856 h 32437"/>
                  <a:gd name="connsiteX3" fmla="*/ 19117 w 34027"/>
                  <a:gd name="connsiteY3" fmla="*/ 0 h 32437"/>
                  <a:gd name="connsiteX4" fmla="*/ 0 w 34027"/>
                  <a:gd name="connsiteY4" fmla="*/ 16215 h 3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027" h="32437">
                    <a:moveTo>
                      <a:pt x="0" y="16215"/>
                    </a:moveTo>
                    <a:lnTo>
                      <a:pt x="9992" y="32437"/>
                    </a:lnTo>
                    <a:cubicBezTo>
                      <a:pt x="19132" y="27017"/>
                      <a:pt x="27264" y="20053"/>
                      <a:pt x="34027" y="11856"/>
                    </a:cubicBezTo>
                    <a:lnTo>
                      <a:pt x="19117" y="0"/>
                    </a:lnTo>
                    <a:cubicBezTo>
                      <a:pt x="13725" y="6465"/>
                      <a:pt x="7258" y="11950"/>
                      <a:pt x="0" y="16215"/>
                    </a:cubicBezTo>
                    <a:close/>
                  </a:path>
                </a:pathLst>
              </a:custGeom>
              <a:solidFill>
                <a:srgbClr val="000000"/>
              </a:solidFill>
              <a:ln w="9525" cap="flat">
                <a:noFill/>
                <a:prstDash val="solid"/>
                <a:miter/>
              </a:ln>
            </p:spPr>
            <p:txBody>
              <a:bodyPr rtlCol="0" anchor="ctr"/>
              <a:lstStyle/>
              <a:p>
                <a:endParaRPr lang="zh-CN" altLang="en-US"/>
              </a:p>
            </p:txBody>
          </p:sp>
          <p:sp>
            <p:nvSpPr>
              <p:cNvPr id="23" name="图形 5" descr="用路劲指引两个插针 轮廓">
                <a:extLst>
                  <a:ext uri="{FF2B5EF4-FFF2-40B4-BE49-F238E27FC236}">
                    <a16:creationId xmlns="" xmlns:a16="http://schemas.microsoft.com/office/drawing/2014/main" id="{C087C605-D49B-4DAC-A241-EB2AF93FA218}"/>
                  </a:ext>
                </a:extLst>
              </p:cNvPr>
              <p:cNvSpPr/>
              <p:nvPr/>
            </p:nvSpPr>
            <p:spPr>
              <a:xfrm>
                <a:off x="1803146" y="1453153"/>
                <a:ext cx="21555" cy="18438"/>
              </a:xfrm>
              <a:custGeom>
                <a:avLst/>
                <a:gdLst>
                  <a:gd name="connsiteX0" fmla="*/ 6837 w 33958"/>
                  <a:gd name="connsiteY0" fmla="*/ 0 h 29047"/>
                  <a:gd name="connsiteX1" fmla="*/ 0 w 33958"/>
                  <a:gd name="connsiteY1" fmla="*/ 17780 h 29047"/>
                  <a:gd name="connsiteX2" fmla="*/ 24963 w 33958"/>
                  <a:gd name="connsiteY2" fmla="*/ 29047 h 29047"/>
                  <a:gd name="connsiteX3" fmla="*/ 33958 w 33958"/>
                  <a:gd name="connsiteY3" fmla="*/ 12253 h 29047"/>
                  <a:gd name="connsiteX4" fmla="*/ 6837 w 33958"/>
                  <a:gd name="connsiteY4" fmla="*/ 0 h 2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58" h="29047">
                    <a:moveTo>
                      <a:pt x="6837" y="0"/>
                    </a:moveTo>
                    <a:lnTo>
                      <a:pt x="0" y="17780"/>
                    </a:lnTo>
                    <a:cubicBezTo>
                      <a:pt x="8548" y="21012"/>
                      <a:pt x="16885" y="24775"/>
                      <a:pt x="24963" y="29047"/>
                    </a:cubicBezTo>
                    <a:lnTo>
                      <a:pt x="33958" y="12253"/>
                    </a:lnTo>
                    <a:cubicBezTo>
                      <a:pt x="25181" y="7609"/>
                      <a:pt x="16124" y="3517"/>
                      <a:pt x="6837" y="0"/>
                    </a:cubicBezTo>
                    <a:close/>
                  </a:path>
                </a:pathLst>
              </a:custGeom>
              <a:solidFill>
                <a:srgbClr val="000000"/>
              </a:solidFill>
              <a:ln w="9525" cap="flat">
                <a:noFill/>
                <a:prstDash val="solid"/>
                <a:miter/>
              </a:ln>
            </p:spPr>
            <p:txBody>
              <a:bodyPr rtlCol="0" anchor="ctr"/>
              <a:lstStyle/>
              <a:p>
                <a:endParaRPr lang="zh-CN" altLang="en-US"/>
              </a:p>
            </p:txBody>
          </p:sp>
          <p:sp>
            <p:nvSpPr>
              <p:cNvPr id="24" name="图形 5" descr="用路劲指引两个插针 轮廓">
                <a:extLst>
                  <a:ext uri="{FF2B5EF4-FFF2-40B4-BE49-F238E27FC236}">
                    <a16:creationId xmlns="" xmlns:a16="http://schemas.microsoft.com/office/drawing/2014/main" id="{F6AE6887-945A-4951-BBDF-0424C8BA9F4D}"/>
                  </a:ext>
                </a:extLst>
              </p:cNvPr>
              <p:cNvSpPr/>
              <p:nvPr/>
            </p:nvSpPr>
            <p:spPr>
              <a:xfrm>
                <a:off x="1833056" y="1471606"/>
                <a:ext cx="20985" cy="21301"/>
              </a:xfrm>
              <a:custGeom>
                <a:avLst/>
                <a:gdLst>
                  <a:gd name="connsiteX0" fmla="*/ 12192 w 33061"/>
                  <a:gd name="connsiteY0" fmla="*/ 0 h 33558"/>
                  <a:gd name="connsiteX1" fmla="*/ 0 w 33061"/>
                  <a:gd name="connsiteY1" fmla="*/ 14637 h 33558"/>
                  <a:gd name="connsiteX2" fmla="*/ 17059 w 33061"/>
                  <a:gd name="connsiteY2" fmla="*/ 33558 h 33558"/>
                  <a:gd name="connsiteX3" fmla="*/ 33061 w 33061"/>
                  <a:gd name="connsiteY3" fmla="*/ 23220 h 33558"/>
                  <a:gd name="connsiteX4" fmla="*/ 12192 w 33061"/>
                  <a:gd name="connsiteY4" fmla="*/ 0 h 33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61" h="33558">
                    <a:moveTo>
                      <a:pt x="12192" y="0"/>
                    </a:moveTo>
                    <a:lnTo>
                      <a:pt x="0" y="14637"/>
                    </a:lnTo>
                    <a:cubicBezTo>
                      <a:pt x="6607" y="20049"/>
                      <a:pt x="12359" y="26428"/>
                      <a:pt x="17059" y="33558"/>
                    </a:cubicBezTo>
                    <a:lnTo>
                      <a:pt x="33061" y="23220"/>
                    </a:lnTo>
                    <a:cubicBezTo>
                      <a:pt x="27317" y="14471"/>
                      <a:pt x="20281" y="6643"/>
                      <a:pt x="12192" y="0"/>
                    </a:cubicBezTo>
                    <a:close/>
                  </a:path>
                </a:pathLst>
              </a:custGeom>
              <a:solidFill>
                <a:srgbClr val="000000"/>
              </a:solidFill>
              <a:ln w="9525" cap="flat">
                <a:noFill/>
                <a:prstDash val="solid"/>
                <a:miter/>
              </a:ln>
            </p:spPr>
            <p:txBody>
              <a:bodyPr rtlCol="0" anchor="ctr"/>
              <a:lstStyle/>
              <a:p>
                <a:endParaRPr lang="zh-CN" altLang="en-US"/>
              </a:p>
            </p:txBody>
          </p:sp>
          <p:sp>
            <p:nvSpPr>
              <p:cNvPr id="25" name="图形 5" descr="用路劲指引两个插针 轮廓">
                <a:extLst>
                  <a:ext uri="{FF2B5EF4-FFF2-40B4-BE49-F238E27FC236}">
                    <a16:creationId xmlns="" xmlns:a16="http://schemas.microsoft.com/office/drawing/2014/main" id="{282D3DB0-F988-4825-9AB9-7746FE47061F}"/>
                  </a:ext>
                </a:extLst>
              </p:cNvPr>
              <p:cNvSpPr/>
              <p:nvPr/>
            </p:nvSpPr>
            <p:spPr>
              <a:xfrm>
                <a:off x="1766731" y="1563712"/>
                <a:ext cx="19941" cy="14966"/>
              </a:xfrm>
              <a:custGeom>
                <a:avLst/>
                <a:gdLst>
                  <a:gd name="connsiteX0" fmla="*/ 0 w 31416"/>
                  <a:gd name="connsiteY0" fmla="*/ 4727 h 23577"/>
                  <a:gd name="connsiteX1" fmla="*/ 2762 w 31416"/>
                  <a:gd name="connsiteY1" fmla="*/ 23577 h 23577"/>
                  <a:gd name="connsiteX2" fmla="*/ 31416 w 31416"/>
                  <a:gd name="connsiteY2" fmla="*/ 18692 h 23577"/>
                  <a:gd name="connsiteX3" fmla="*/ 27733 w 31416"/>
                  <a:gd name="connsiteY3" fmla="*/ 0 h 23577"/>
                  <a:gd name="connsiteX4" fmla="*/ 0 w 31416"/>
                  <a:gd name="connsiteY4" fmla="*/ 4727 h 2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6" h="23577">
                    <a:moveTo>
                      <a:pt x="0" y="4727"/>
                    </a:moveTo>
                    <a:lnTo>
                      <a:pt x="2762" y="23577"/>
                    </a:lnTo>
                    <a:cubicBezTo>
                      <a:pt x="12785" y="22108"/>
                      <a:pt x="22427" y="20464"/>
                      <a:pt x="31416" y="18692"/>
                    </a:cubicBezTo>
                    <a:lnTo>
                      <a:pt x="27733" y="0"/>
                    </a:lnTo>
                    <a:cubicBezTo>
                      <a:pt x="19045" y="1714"/>
                      <a:pt x="9716" y="3304"/>
                      <a:pt x="0" y="4727"/>
                    </a:cubicBezTo>
                    <a:close/>
                  </a:path>
                </a:pathLst>
              </a:custGeom>
              <a:solidFill>
                <a:srgbClr val="000000"/>
              </a:solidFill>
              <a:ln w="9525" cap="flat">
                <a:noFill/>
                <a:prstDash val="solid"/>
                <a:miter/>
              </a:ln>
            </p:spPr>
            <p:txBody>
              <a:bodyPr rtlCol="0" anchor="ctr"/>
              <a:lstStyle/>
              <a:p>
                <a:endParaRPr lang="zh-CN" altLang="en-US"/>
              </a:p>
            </p:txBody>
          </p:sp>
          <p:sp>
            <p:nvSpPr>
              <p:cNvPr id="27" name="图形 5" descr="用路劲指引两个插针 轮廓">
                <a:extLst>
                  <a:ext uri="{FF2B5EF4-FFF2-40B4-BE49-F238E27FC236}">
                    <a16:creationId xmlns="" xmlns:a16="http://schemas.microsoft.com/office/drawing/2014/main" id="{917CEDF3-51C8-46AA-805E-5AD580A63356}"/>
                  </a:ext>
                </a:extLst>
              </p:cNvPr>
              <p:cNvSpPr/>
              <p:nvPr/>
            </p:nvSpPr>
            <p:spPr>
              <a:xfrm>
                <a:off x="1698517" y="1421835"/>
                <a:ext cx="21364" cy="17791"/>
              </a:xfrm>
              <a:custGeom>
                <a:avLst/>
                <a:gdLst>
                  <a:gd name="connsiteX0" fmla="*/ 0 w 33657"/>
                  <a:gd name="connsiteY0" fmla="*/ 17265 h 28028"/>
                  <a:gd name="connsiteX1" fmla="*/ 27686 w 33657"/>
                  <a:gd name="connsiteY1" fmla="*/ 28028 h 28028"/>
                  <a:gd name="connsiteX2" fmla="*/ 33658 w 33657"/>
                  <a:gd name="connsiteY2" fmla="*/ 9941 h 28028"/>
                  <a:gd name="connsiteX3" fmla="*/ 8035 w 33657"/>
                  <a:gd name="connsiteY3" fmla="*/ 0 h 28028"/>
                </a:gdLst>
                <a:ahLst/>
                <a:cxnLst>
                  <a:cxn ang="0">
                    <a:pos x="connsiteX0" y="connsiteY0"/>
                  </a:cxn>
                  <a:cxn ang="0">
                    <a:pos x="connsiteX1" y="connsiteY1"/>
                  </a:cxn>
                  <a:cxn ang="0">
                    <a:pos x="connsiteX2" y="connsiteY2"/>
                  </a:cxn>
                  <a:cxn ang="0">
                    <a:pos x="connsiteX3" y="connsiteY3"/>
                  </a:cxn>
                </a:cxnLst>
                <a:rect l="l" t="t" r="r" b="b"/>
                <a:pathLst>
                  <a:path w="33657" h="28028">
                    <a:moveTo>
                      <a:pt x="0" y="17265"/>
                    </a:moveTo>
                    <a:cubicBezTo>
                      <a:pt x="9011" y="21390"/>
                      <a:pt x="18256" y="24984"/>
                      <a:pt x="27686" y="28028"/>
                    </a:cubicBezTo>
                    <a:lnTo>
                      <a:pt x="33658" y="9941"/>
                    </a:lnTo>
                    <a:cubicBezTo>
                      <a:pt x="24931" y="7128"/>
                      <a:pt x="16376" y="3808"/>
                      <a:pt x="8035" y="0"/>
                    </a:cubicBezTo>
                    <a:close/>
                  </a:path>
                </a:pathLst>
              </a:custGeom>
              <a:solidFill>
                <a:srgbClr val="000000"/>
              </a:solidFill>
              <a:ln w="9525" cap="flat">
                <a:noFill/>
                <a:prstDash val="solid"/>
                <a:miter/>
              </a:ln>
            </p:spPr>
            <p:txBody>
              <a:bodyPr rtlCol="0" anchor="ctr"/>
              <a:lstStyle/>
              <a:p>
                <a:endParaRPr lang="zh-CN" altLang="en-US"/>
              </a:p>
            </p:txBody>
          </p:sp>
          <p:sp>
            <p:nvSpPr>
              <p:cNvPr id="30" name="图形 5" descr="用路劲指引两个插针 轮廓">
                <a:extLst>
                  <a:ext uri="{FF2B5EF4-FFF2-40B4-BE49-F238E27FC236}">
                    <a16:creationId xmlns="" xmlns:a16="http://schemas.microsoft.com/office/drawing/2014/main" id="{CF09FC98-CE7A-4FEE-A05E-18A0784A4532}"/>
                  </a:ext>
                </a:extLst>
              </p:cNvPr>
              <p:cNvSpPr/>
              <p:nvPr/>
            </p:nvSpPr>
            <p:spPr>
              <a:xfrm>
                <a:off x="1695033" y="1571883"/>
                <a:ext cx="18719" cy="12944"/>
              </a:xfrm>
              <a:custGeom>
                <a:avLst/>
                <a:gdLst>
                  <a:gd name="connsiteX0" fmla="*/ 29491 w 29491"/>
                  <a:gd name="connsiteY0" fmla="*/ 19021 h 20393"/>
                  <a:gd name="connsiteX1" fmla="*/ 28393 w 29491"/>
                  <a:gd name="connsiteY1" fmla="*/ 0 h 20393"/>
                  <a:gd name="connsiteX2" fmla="*/ 0 w 29491"/>
                  <a:gd name="connsiteY2" fmla="*/ 1358 h 20393"/>
                  <a:gd name="connsiteX3" fmla="*/ 744 w 29491"/>
                  <a:gd name="connsiteY3" fmla="*/ 20394 h 20393"/>
                  <a:gd name="connsiteX4" fmla="*/ 29491 w 29491"/>
                  <a:gd name="connsiteY4" fmla="*/ 19021 h 2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91" h="20393">
                    <a:moveTo>
                      <a:pt x="29491" y="19021"/>
                    </a:moveTo>
                    <a:lnTo>
                      <a:pt x="28393" y="0"/>
                    </a:lnTo>
                    <a:cubicBezTo>
                      <a:pt x="18943" y="544"/>
                      <a:pt x="9459" y="991"/>
                      <a:pt x="0" y="1358"/>
                    </a:cubicBezTo>
                    <a:lnTo>
                      <a:pt x="744" y="20394"/>
                    </a:lnTo>
                    <a:cubicBezTo>
                      <a:pt x="10312" y="20026"/>
                      <a:pt x="19920" y="19575"/>
                      <a:pt x="29491" y="19021"/>
                    </a:cubicBezTo>
                    <a:close/>
                  </a:path>
                </a:pathLst>
              </a:custGeom>
              <a:solidFill>
                <a:srgbClr val="000000"/>
              </a:solidFill>
              <a:ln w="9525" cap="flat">
                <a:noFill/>
                <a:prstDash val="solid"/>
                <a:miter/>
              </a:ln>
            </p:spPr>
            <p:txBody>
              <a:bodyPr rtlCol="0" anchor="ctr"/>
              <a:lstStyle/>
              <a:p>
                <a:endParaRPr lang="zh-CN" altLang="en-US"/>
              </a:p>
            </p:txBody>
          </p:sp>
          <p:sp>
            <p:nvSpPr>
              <p:cNvPr id="31" name="图形 5" descr="用路劲指引两个插针 轮廓">
                <a:extLst>
                  <a:ext uri="{FF2B5EF4-FFF2-40B4-BE49-F238E27FC236}">
                    <a16:creationId xmlns="" xmlns:a16="http://schemas.microsoft.com/office/drawing/2014/main" id="{8B8FC96B-9F86-47A6-B619-24E9523BBA66}"/>
                  </a:ext>
                </a:extLst>
              </p:cNvPr>
              <p:cNvSpPr/>
              <p:nvPr/>
            </p:nvSpPr>
            <p:spPr>
              <a:xfrm>
                <a:off x="1719099" y="1328738"/>
                <a:ext cx="20975" cy="16947"/>
              </a:xfrm>
              <a:custGeom>
                <a:avLst/>
                <a:gdLst>
                  <a:gd name="connsiteX0" fmla="*/ 0 w 33044"/>
                  <a:gd name="connsiteY0" fmla="*/ 8774 h 26699"/>
                  <a:gd name="connsiteX1" fmla="*/ 6455 w 33044"/>
                  <a:gd name="connsiteY1" fmla="*/ 26700 h 26699"/>
                  <a:gd name="connsiteX2" fmla="*/ 33044 w 33044"/>
                  <a:gd name="connsiteY2" fmla="*/ 18383 h 26699"/>
                  <a:gd name="connsiteX3" fmla="*/ 28049 w 33044"/>
                  <a:gd name="connsiteY3" fmla="*/ 0 h 26699"/>
                  <a:gd name="connsiteX4" fmla="*/ 0 w 33044"/>
                  <a:gd name="connsiteY4" fmla="*/ 8774 h 2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44" h="26699">
                    <a:moveTo>
                      <a:pt x="0" y="8774"/>
                    </a:moveTo>
                    <a:lnTo>
                      <a:pt x="6455" y="26700"/>
                    </a:lnTo>
                    <a:cubicBezTo>
                      <a:pt x="14647" y="23747"/>
                      <a:pt x="23593" y="20948"/>
                      <a:pt x="33044" y="18383"/>
                    </a:cubicBezTo>
                    <a:lnTo>
                      <a:pt x="28049" y="0"/>
                    </a:lnTo>
                    <a:cubicBezTo>
                      <a:pt x="18110" y="2698"/>
                      <a:pt x="8673" y="5652"/>
                      <a:pt x="0" y="8774"/>
                    </a:cubicBezTo>
                    <a:close/>
                  </a:path>
                </a:pathLst>
              </a:custGeom>
              <a:solidFill>
                <a:srgbClr val="000000"/>
              </a:solidFill>
              <a:ln w="9525" cap="flat">
                <a:noFill/>
                <a:prstDash val="solid"/>
                <a:miter/>
              </a:ln>
            </p:spPr>
            <p:txBody>
              <a:bodyPr rtlCol="0" anchor="ctr"/>
              <a:lstStyle/>
              <a:p>
                <a:endParaRPr lang="zh-CN" altLang="en-US"/>
              </a:p>
            </p:txBody>
          </p:sp>
          <p:sp>
            <p:nvSpPr>
              <p:cNvPr id="33" name="图形 5" descr="用路劲指引两个插针 轮廓">
                <a:extLst>
                  <a:ext uri="{FF2B5EF4-FFF2-40B4-BE49-F238E27FC236}">
                    <a16:creationId xmlns="" xmlns:a16="http://schemas.microsoft.com/office/drawing/2014/main" id="{07348A1C-B19D-4EA6-B443-E14E0EBFCB38}"/>
                  </a:ext>
                </a:extLst>
              </p:cNvPr>
              <p:cNvSpPr/>
              <p:nvPr/>
            </p:nvSpPr>
            <p:spPr>
              <a:xfrm>
                <a:off x="1731038" y="1568972"/>
                <a:ext cx="19215" cy="13739"/>
              </a:xfrm>
              <a:custGeom>
                <a:avLst/>
                <a:gdLst>
                  <a:gd name="connsiteX0" fmla="*/ 1525 w 30272"/>
                  <a:gd name="connsiteY0" fmla="*/ 21645 h 21644"/>
                  <a:gd name="connsiteX1" fmla="*/ 30272 w 30272"/>
                  <a:gd name="connsiteY1" fmla="*/ 18939 h 21644"/>
                  <a:gd name="connsiteX2" fmla="*/ 28207 w 30272"/>
                  <a:gd name="connsiteY2" fmla="*/ 0 h 21644"/>
                  <a:gd name="connsiteX3" fmla="*/ 0 w 30272"/>
                  <a:gd name="connsiteY3" fmla="*/ 2656 h 21644"/>
                </a:gdLst>
                <a:ahLst/>
                <a:cxnLst>
                  <a:cxn ang="0">
                    <a:pos x="connsiteX0" y="connsiteY0"/>
                  </a:cxn>
                  <a:cxn ang="0">
                    <a:pos x="connsiteX1" y="connsiteY1"/>
                  </a:cxn>
                  <a:cxn ang="0">
                    <a:pos x="connsiteX2" y="connsiteY2"/>
                  </a:cxn>
                  <a:cxn ang="0">
                    <a:pos x="connsiteX3" y="connsiteY3"/>
                  </a:cxn>
                </a:cxnLst>
                <a:rect l="l" t="t" r="r" b="b"/>
                <a:pathLst>
                  <a:path w="30272" h="21644">
                    <a:moveTo>
                      <a:pt x="1525" y="21645"/>
                    </a:moveTo>
                    <a:cubicBezTo>
                      <a:pt x="11227" y="20866"/>
                      <a:pt x="20831" y="19968"/>
                      <a:pt x="30272" y="18939"/>
                    </a:cubicBezTo>
                    <a:lnTo>
                      <a:pt x="28207" y="0"/>
                    </a:lnTo>
                    <a:cubicBezTo>
                      <a:pt x="18942" y="1012"/>
                      <a:pt x="9515" y="1891"/>
                      <a:pt x="0" y="2656"/>
                    </a:cubicBezTo>
                    <a:close/>
                  </a:path>
                </a:pathLst>
              </a:custGeom>
              <a:solidFill>
                <a:srgbClr val="000000"/>
              </a:solidFill>
              <a:ln w="9525" cap="flat">
                <a:noFill/>
                <a:prstDash val="solid"/>
                <a:miter/>
              </a:ln>
            </p:spPr>
            <p:txBody>
              <a:bodyPr rtlCol="0" anchor="ctr"/>
              <a:lstStyle/>
              <a:p>
                <a:endParaRPr lang="zh-CN" altLang="en-US"/>
              </a:p>
            </p:txBody>
          </p:sp>
          <p:sp>
            <p:nvSpPr>
              <p:cNvPr id="34" name="图形 5" descr="用路劲指引两个插针 轮廓">
                <a:extLst>
                  <a:ext uri="{FF2B5EF4-FFF2-40B4-BE49-F238E27FC236}">
                    <a16:creationId xmlns="" xmlns:a16="http://schemas.microsoft.com/office/drawing/2014/main" id="{F075909B-0586-4743-AE7E-ABB0F6279D90}"/>
                  </a:ext>
                </a:extLst>
              </p:cNvPr>
              <p:cNvSpPr/>
              <p:nvPr/>
            </p:nvSpPr>
            <p:spPr>
              <a:xfrm>
                <a:off x="1769087" y="1442210"/>
                <a:ext cx="20786" cy="16533"/>
              </a:xfrm>
              <a:custGeom>
                <a:avLst/>
                <a:gdLst>
                  <a:gd name="connsiteX0" fmla="*/ 4828 w 32746"/>
                  <a:gd name="connsiteY0" fmla="*/ 0 h 26046"/>
                  <a:gd name="connsiteX1" fmla="*/ 0 w 32746"/>
                  <a:gd name="connsiteY1" fmla="*/ 18426 h 26046"/>
                  <a:gd name="connsiteX2" fmla="*/ 27221 w 32746"/>
                  <a:gd name="connsiteY2" fmla="*/ 26046 h 26046"/>
                  <a:gd name="connsiteX3" fmla="*/ 32746 w 32746"/>
                  <a:gd name="connsiteY3" fmla="*/ 7814 h 26046"/>
                  <a:gd name="connsiteX4" fmla="*/ 4828 w 32746"/>
                  <a:gd name="connsiteY4" fmla="*/ 0 h 2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46" h="26046">
                    <a:moveTo>
                      <a:pt x="4828" y="0"/>
                    </a:moveTo>
                    <a:lnTo>
                      <a:pt x="0" y="18426"/>
                    </a:lnTo>
                    <a:cubicBezTo>
                      <a:pt x="9176" y="20831"/>
                      <a:pt x="18297" y="23338"/>
                      <a:pt x="27221" y="26046"/>
                    </a:cubicBezTo>
                    <a:lnTo>
                      <a:pt x="32746" y="7814"/>
                    </a:lnTo>
                    <a:cubicBezTo>
                      <a:pt x="23599" y="5037"/>
                      <a:pt x="14236" y="2465"/>
                      <a:pt x="4828" y="0"/>
                    </a:cubicBezTo>
                    <a:close/>
                  </a:path>
                </a:pathLst>
              </a:custGeom>
              <a:solidFill>
                <a:srgbClr val="000000"/>
              </a:solidFill>
              <a:ln w="9525" cap="flat">
                <a:noFill/>
                <a:prstDash val="solid"/>
                <a:miter/>
              </a:ln>
            </p:spPr>
            <p:txBody>
              <a:bodyPr rtlCol="0" anchor="ctr"/>
              <a:lstStyle/>
              <a:p>
                <a:endParaRPr lang="zh-CN" altLang="en-US"/>
              </a:p>
            </p:txBody>
          </p:sp>
          <p:sp>
            <p:nvSpPr>
              <p:cNvPr id="35" name="图形 5" descr="用路劲指引两个插针 轮廓">
                <a:extLst>
                  <a:ext uri="{FF2B5EF4-FFF2-40B4-BE49-F238E27FC236}">
                    <a16:creationId xmlns="" xmlns:a16="http://schemas.microsoft.com/office/drawing/2014/main" id="{E6FE15D8-F283-4377-A7B1-AA044D46B8C1}"/>
                  </a:ext>
                </a:extLst>
              </p:cNvPr>
              <p:cNvSpPr/>
              <p:nvPr/>
            </p:nvSpPr>
            <p:spPr>
              <a:xfrm>
                <a:off x="1819101" y="1162057"/>
                <a:ext cx="53592" cy="53592"/>
              </a:xfrm>
              <a:custGeom>
                <a:avLst/>
                <a:gdLst>
                  <a:gd name="connsiteX0" fmla="*/ 42214 w 84430"/>
                  <a:gd name="connsiteY0" fmla="*/ 1 h 84430"/>
                  <a:gd name="connsiteX1" fmla="*/ 0 w 84430"/>
                  <a:gd name="connsiteY1" fmla="*/ 42216 h 84430"/>
                  <a:gd name="connsiteX2" fmla="*/ 42216 w 84430"/>
                  <a:gd name="connsiteY2" fmla="*/ 84430 h 84430"/>
                  <a:gd name="connsiteX3" fmla="*/ 84430 w 84430"/>
                  <a:gd name="connsiteY3" fmla="*/ 42216 h 84430"/>
                  <a:gd name="connsiteX4" fmla="*/ 42567 w 84430"/>
                  <a:gd name="connsiteY4" fmla="*/ 1 h 84430"/>
                  <a:gd name="connsiteX5" fmla="*/ 42214 w 84430"/>
                  <a:gd name="connsiteY5" fmla="*/ 1 h 84430"/>
                  <a:gd name="connsiteX6" fmla="*/ 42214 w 84430"/>
                  <a:gd name="connsiteY6" fmla="*/ 65380 h 84430"/>
                  <a:gd name="connsiteX7" fmla="*/ 19050 w 84430"/>
                  <a:gd name="connsiteY7" fmla="*/ 42215 h 84430"/>
                  <a:gd name="connsiteX8" fmla="*/ 42216 w 84430"/>
                  <a:gd name="connsiteY8" fmla="*/ 19051 h 84430"/>
                  <a:gd name="connsiteX9" fmla="*/ 65380 w 84430"/>
                  <a:gd name="connsiteY9" fmla="*/ 42216 h 84430"/>
                  <a:gd name="connsiteX10" fmla="*/ 42710 w 84430"/>
                  <a:gd name="connsiteY10" fmla="*/ 65380 h 84430"/>
                  <a:gd name="connsiteX11" fmla="*/ 42214 w 84430"/>
                  <a:gd name="connsiteY11" fmla="*/ 65380 h 8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430" h="84430">
                    <a:moveTo>
                      <a:pt x="42214" y="1"/>
                    </a:moveTo>
                    <a:cubicBezTo>
                      <a:pt x="18900" y="2"/>
                      <a:pt x="-1" y="18902"/>
                      <a:pt x="0" y="42216"/>
                    </a:cubicBezTo>
                    <a:cubicBezTo>
                      <a:pt x="1" y="65531"/>
                      <a:pt x="18901" y="84431"/>
                      <a:pt x="42216" y="84430"/>
                    </a:cubicBezTo>
                    <a:cubicBezTo>
                      <a:pt x="65529" y="84429"/>
                      <a:pt x="84429" y="65530"/>
                      <a:pt x="84430" y="42216"/>
                    </a:cubicBezTo>
                    <a:cubicBezTo>
                      <a:pt x="84527" y="18999"/>
                      <a:pt x="65784" y="98"/>
                      <a:pt x="42567" y="1"/>
                    </a:cubicBezTo>
                    <a:cubicBezTo>
                      <a:pt x="42449" y="0"/>
                      <a:pt x="42332" y="0"/>
                      <a:pt x="42214" y="1"/>
                    </a:cubicBezTo>
                    <a:close/>
                    <a:moveTo>
                      <a:pt x="42214" y="65380"/>
                    </a:moveTo>
                    <a:cubicBezTo>
                      <a:pt x="29420" y="65379"/>
                      <a:pt x="19049" y="55009"/>
                      <a:pt x="19050" y="42215"/>
                    </a:cubicBezTo>
                    <a:cubicBezTo>
                      <a:pt x="19051" y="29421"/>
                      <a:pt x="29422" y="19050"/>
                      <a:pt x="42216" y="19051"/>
                    </a:cubicBezTo>
                    <a:cubicBezTo>
                      <a:pt x="55009" y="19052"/>
                      <a:pt x="65380" y="29422"/>
                      <a:pt x="65380" y="42216"/>
                    </a:cubicBezTo>
                    <a:cubicBezTo>
                      <a:pt x="65516" y="54873"/>
                      <a:pt x="55366" y="65244"/>
                      <a:pt x="42710" y="65380"/>
                    </a:cubicBezTo>
                    <a:cubicBezTo>
                      <a:pt x="42544" y="65382"/>
                      <a:pt x="42380" y="65382"/>
                      <a:pt x="42214" y="65380"/>
                    </a:cubicBezTo>
                    <a:close/>
                  </a:path>
                </a:pathLst>
              </a:custGeom>
              <a:solidFill>
                <a:schemeClr val="accent1"/>
              </a:solidFill>
              <a:ln w="9525" cap="flat">
                <a:noFill/>
                <a:prstDash val="solid"/>
                <a:miter/>
              </a:ln>
            </p:spPr>
            <p:txBody>
              <a:bodyPr rtlCol="0" anchor="ctr"/>
              <a:lstStyle/>
              <a:p>
                <a:endParaRPr lang="zh-CN" altLang="en-US" dirty="0"/>
              </a:p>
            </p:txBody>
          </p:sp>
          <p:sp>
            <p:nvSpPr>
              <p:cNvPr id="36" name="图形 5" descr="用路劲指引两个插针 轮廓">
                <a:extLst>
                  <a:ext uri="{FF2B5EF4-FFF2-40B4-BE49-F238E27FC236}">
                    <a16:creationId xmlns="" xmlns:a16="http://schemas.microsoft.com/office/drawing/2014/main" id="{1318082A-E892-4A90-BCF8-1C729408D93F}"/>
                  </a:ext>
                </a:extLst>
              </p:cNvPr>
              <p:cNvSpPr/>
              <p:nvPr/>
            </p:nvSpPr>
            <p:spPr>
              <a:xfrm>
                <a:off x="1504354" y="1391192"/>
                <a:ext cx="66397" cy="66397"/>
              </a:xfrm>
              <a:custGeom>
                <a:avLst/>
                <a:gdLst>
                  <a:gd name="connsiteX0" fmla="*/ 1 w 104604"/>
                  <a:gd name="connsiteY0" fmla="*/ 52300 h 104603"/>
                  <a:gd name="connsiteX1" fmla="*/ 52301 w 104604"/>
                  <a:gd name="connsiteY1" fmla="*/ 104604 h 104603"/>
                  <a:gd name="connsiteX2" fmla="*/ 104604 w 104604"/>
                  <a:gd name="connsiteY2" fmla="*/ 52304 h 104603"/>
                  <a:gd name="connsiteX3" fmla="*/ 52304 w 104604"/>
                  <a:gd name="connsiteY3" fmla="*/ 0 h 104603"/>
                  <a:gd name="connsiteX4" fmla="*/ 52299 w 104604"/>
                  <a:gd name="connsiteY4" fmla="*/ 0 h 104603"/>
                  <a:gd name="connsiteX5" fmla="*/ 1 w 104604"/>
                  <a:gd name="connsiteY5" fmla="*/ 51869 h 104603"/>
                  <a:gd name="connsiteX6" fmla="*/ 1 w 104604"/>
                  <a:gd name="connsiteY6" fmla="*/ 52300 h 104603"/>
                  <a:gd name="connsiteX7" fmla="*/ 85553 w 104604"/>
                  <a:gd name="connsiteY7" fmla="*/ 52300 h 104603"/>
                  <a:gd name="connsiteX8" fmla="*/ 52303 w 104604"/>
                  <a:gd name="connsiteY8" fmla="*/ 85554 h 104603"/>
                  <a:gd name="connsiteX9" fmla="*/ 19050 w 104604"/>
                  <a:gd name="connsiteY9" fmla="*/ 52304 h 104603"/>
                  <a:gd name="connsiteX10" fmla="*/ 52300 w 104604"/>
                  <a:gd name="connsiteY10" fmla="*/ 19050 h 104603"/>
                  <a:gd name="connsiteX11" fmla="*/ 52302 w 104604"/>
                  <a:gd name="connsiteY11" fmla="*/ 19050 h 104603"/>
                  <a:gd name="connsiteX12" fmla="*/ 85553 w 104604"/>
                  <a:gd name="connsiteY12" fmla="*/ 51592 h 104603"/>
                  <a:gd name="connsiteX13" fmla="*/ 85553 w 104604"/>
                  <a:gd name="connsiteY13" fmla="*/ 52300 h 104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04" h="104603">
                    <a:moveTo>
                      <a:pt x="1" y="52300"/>
                    </a:moveTo>
                    <a:cubicBezTo>
                      <a:pt x="0" y="81186"/>
                      <a:pt x="23415" y="104603"/>
                      <a:pt x="52301" y="104604"/>
                    </a:cubicBezTo>
                    <a:cubicBezTo>
                      <a:pt x="81186" y="104605"/>
                      <a:pt x="104603" y="81190"/>
                      <a:pt x="104604" y="52304"/>
                    </a:cubicBezTo>
                    <a:cubicBezTo>
                      <a:pt x="104605" y="23419"/>
                      <a:pt x="81190" y="1"/>
                      <a:pt x="52304" y="0"/>
                    </a:cubicBezTo>
                    <a:cubicBezTo>
                      <a:pt x="52302" y="0"/>
                      <a:pt x="52301" y="0"/>
                      <a:pt x="52299" y="0"/>
                    </a:cubicBezTo>
                    <a:cubicBezTo>
                      <a:pt x="23534" y="-118"/>
                      <a:pt x="120" y="23104"/>
                      <a:pt x="1" y="51869"/>
                    </a:cubicBezTo>
                    <a:cubicBezTo>
                      <a:pt x="0" y="52013"/>
                      <a:pt x="0" y="52156"/>
                      <a:pt x="1" y="52300"/>
                    </a:cubicBezTo>
                    <a:close/>
                    <a:moveTo>
                      <a:pt x="85553" y="52300"/>
                    </a:moveTo>
                    <a:cubicBezTo>
                      <a:pt x="85554" y="70665"/>
                      <a:pt x="70668" y="85553"/>
                      <a:pt x="52303" y="85554"/>
                    </a:cubicBezTo>
                    <a:cubicBezTo>
                      <a:pt x="33939" y="85555"/>
                      <a:pt x="19051" y="70668"/>
                      <a:pt x="19050" y="52304"/>
                    </a:cubicBezTo>
                    <a:cubicBezTo>
                      <a:pt x="19049" y="33940"/>
                      <a:pt x="33935" y="19051"/>
                      <a:pt x="52300" y="19050"/>
                    </a:cubicBezTo>
                    <a:cubicBezTo>
                      <a:pt x="52301" y="19050"/>
                      <a:pt x="52301" y="19050"/>
                      <a:pt x="52302" y="19050"/>
                    </a:cubicBezTo>
                    <a:cubicBezTo>
                      <a:pt x="70470" y="18854"/>
                      <a:pt x="85357" y="33424"/>
                      <a:pt x="85553" y="51592"/>
                    </a:cubicBezTo>
                    <a:cubicBezTo>
                      <a:pt x="85556" y="51828"/>
                      <a:pt x="85556" y="52064"/>
                      <a:pt x="85553" y="52300"/>
                    </a:cubicBezTo>
                    <a:close/>
                  </a:path>
                </a:pathLst>
              </a:custGeom>
              <a:solidFill>
                <a:schemeClr val="accent1"/>
              </a:solidFill>
              <a:ln w="9525" cap="flat">
                <a:noFill/>
                <a:prstDash val="solid"/>
                <a:miter/>
              </a:ln>
            </p:spPr>
            <p:txBody>
              <a:bodyPr rtlCol="0" anchor="ctr"/>
              <a:lstStyle/>
              <a:p>
                <a:endParaRPr lang="zh-CN" altLang="en-US" dirty="0"/>
              </a:p>
            </p:txBody>
          </p:sp>
        </p:grpSp>
        <p:sp>
          <p:nvSpPr>
            <p:cNvPr id="72" name="文本框 71">
              <a:extLst>
                <a:ext uri="{FF2B5EF4-FFF2-40B4-BE49-F238E27FC236}">
                  <a16:creationId xmlns="" xmlns:a16="http://schemas.microsoft.com/office/drawing/2014/main" id="{C9133B69-5692-49AE-8A1E-C163F4355B7E}"/>
                </a:ext>
              </a:extLst>
            </p:cNvPr>
            <p:cNvSpPr txBox="1"/>
            <p:nvPr/>
          </p:nvSpPr>
          <p:spPr>
            <a:xfrm>
              <a:off x="2007867" y="2078408"/>
              <a:ext cx="2031237" cy="830997"/>
            </a:xfrm>
            <a:prstGeom prst="rect">
              <a:avLst/>
            </a:prstGeom>
            <a:noFill/>
          </p:spPr>
          <p:txBody>
            <a:bodyPr wrap="square">
              <a:spAutoFit/>
            </a:bodyPr>
            <a:lstStyle/>
            <a:p>
              <a:r>
                <a:rPr lang="en-US" altLang="zh-CN" sz="1600" dirty="0"/>
                <a:t>We need to complete </a:t>
              </a:r>
              <a:r>
                <a:rPr lang="en-US" altLang="zh-CN" sz="1600" b="1" dirty="0"/>
                <a:t>business negotiations</a:t>
              </a:r>
            </a:p>
            <a:p>
              <a:r>
                <a:rPr lang="en-US" altLang="zh-CN" sz="1600" dirty="0"/>
                <a:t>before today.</a:t>
              </a:r>
              <a:endParaRPr lang="zh-CN" altLang="en-US" sz="1600" dirty="0"/>
            </a:p>
          </p:txBody>
        </p:sp>
      </p:grpSp>
      <p:sp>
        <p:nvSpPr>
          <p:cNvPr id="55" name="Oval 54">
            <a:extLst>
              <a:ext uri="{FF2B5EF4-FFF2-40B4-BE49-F238E27FC236}">
                <a16:creationId xmlns="" xmlns:a16="http://schemas.microsoft.com/office/drawing/2014/main" id="{0500BF81-C75B-4676-A9E2-D64AEDB86788}"/>
              </a:ext>
            </a:extLst>
          </p:cNvPr>
          <p:cNvSpPr/>
          <p:nvPr/>
        </p:nvSpPr>
        <p:spPr>
          <a:xfrm>
            <a:off x="8345588" y="3584305"/>
            <a:ext cx="146459" cy="146457"/>
          </a:xfrm>
          <a:prstGeom prst="ellipse">
            <a:avLst/>
          </a:prstGeom>
          <a:solidFill>
            <a:schemeClr val="accent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cxnSp>
        <p:nvCxnSpPr>
          <p:cNvPr id="73" name="Straight Connector 72">
            <a:extLst>
              <a:ext uri="{FF2B5EF4-FFF2-40B4-BE49-F238E27FC236}">
                <a16:creationId xmlns="" xmlns:a16="http://schemas.microsoft.com/office/drawing/2014/main" id="{D63701AB-1DEC-4B8C-B095-3B6E54A6F8FC}"/>
              </a:ext>
            </a:extLst>
          </p:cNvPr>
          <p:cNvCxnSpPr>
            <a:cxnSpLocks/>
          </p:cNvCxnSpPr>
          <p:nvPr/>
        </p:nvCxnSpPr>
        <p:spPr>
          <a:xfrm>
            <a:off x="8418818" y="3086917"/>
            <a:ext cx="0" cy="4973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0" name="Rectangle: Rounded Corners 78">
            <a:extLst>
              <a:ext uri="{FF2B5EF4-FFF2-40B4-BE49-F238E27FC236}">
                <a16:creationId xmlns="" xmlns:a16="http://schemas.microsoft.com/office/drawing/2014/main" id="{4D6CFF8F-600F-467A-96BF-03CA0A0E41A5}"/>
              </a:ext>
            </a:extLst>
          </p:cNvPr>
          <p:cNvSpPr/>
          <p:nvPr/>
        </p:nvSpPr>
        <p:spPr>
          <a:xfrm>
            <a:off x="7767236" y="1943118"/>
            <a:ext cx="2724468" cy="1220849"/>
          </a:xfrm>
          <a:prstGeom prst="roundRect">
            <a:avLst>
              <a:gd name="adj" fmla="val 4797"/>
            </a:avLst>
          </a:prstGeom>
          <a:solidFill>
            <a:schemeClr val="bg1"/>
          </a:solidFill>
          <a:ln>
            <a:noFill/>
          </a:ln>
          <a:effectLst>
            <a:outerShdw blurRad="88900" dist="254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398" dirty="0">
              <a:solidFill>
                <a:srgbClr val="000000">
                  <a:lumMod val="50000"/>
                  <a:lumOff val="50000"/>
                </a:srgbClr>
              </a:solidFill>
            </a:endParaRPr>
          </a:p>
        </p:txBody>
      </p:sp>
      <p:sp>
        <p:nvSpPr>
          <p:cNvPr id="111" name="Rectangle: Top Corners Rounded 79">
            <a:extLst>
              <a:ext uri="{FF2B5EF4-FFF2-40B4-BE49-F238E27FC236}">
                <a16:creationId xmlns="" xmlns:a16="http://schemas.microsoft.com/office/drawing/2014/main" id="{1B4B7C7C-E7BC-44AD-9CFB-225084ED70B1}"/>
              </a:ext>
            </a:extLst>
          </p:cNvPr>
          <p:cNvSpPr/>
          <p:nvPr/>
        </p:nvSpPr>
        <p:spPr>
          <a:xfrm rot="16200000">
            <a:off x="7179643" y="2530719"/>
            <a:ext cx="1220847" cy="45648"/>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grpSp>
        <p:nvGrpSpPr>
          <p:cNvPr id="7" name="组合 6">
            <a:extLst>
              <a:ext uri="{FF2B5EF4-FFF2-40B4-BE49-F238E27FC236}">
                <a16:creationId xmlns="" xmlns:a16="http://schemas.microsoft.com/office/drawing/2014/main" id="{ABC3DE32-DAC8-49C2-A2DD-4E519B138FB4}"/>
              </a:ext>
            </a:extLst>
          </p:cNvPr>
          <p:cNvGrpSpPr/>
          <p:nvPr/>
        </p:nvGrpSpPr>
        <p:grpSpPr>
          <a:xfrm>
            <a:off x="7960450" y="2155198"/>
            <a:ext cx="2541994" cy="830997"/>
            <a:chOff x="7960450" y="2155198"/>
            <a:chExt cx="2541994" cy="830997"/>
          </a:xfrm>
        </p:grpSpPr>
        <p:grpSp>
          <p:nvGrpSpPr>
            <p:cNvPr id="122" name="图形 120" descr="蓝图 轮廓">
              <a:extLst>
                <a:ext uri="{FF2B5EF4-FFF2-40B4-BE49-F238E27FC236}">
                  <a16:creationId xmlns="" xmlns:a16="http://schemas.microsoft.com/office/drawing/2014/main" id="{ABC5FD5A-6A04-47E8-849B-544B7F9C054C}"/>
                </a:ext>
              </a:extLst>
            </p:cNvPr>
            <p:cNvGrpSpPr/>
            <p:nvPr/>
          </p:nvGrpSpPr>
          <p:grpSpPr>
            <a:xfrm>
              <a:off x="7960450" y="2404793"/>
              <a:ext cx="407565" cy="370978"/>
              <a:chOff x="5109281" y="466049"/>
              <a:chExt cx="742950" cy="676254"/>
            </a:xfrm>
            <a:solidFill>
              <a:srgbClr val="000000"/>
            </a:solidFill>
          </p:grpSpPr>
          <p:sp>
            <p:nvSpPr>
              <p:cNvPr id="123" name="图形 120" descr="蓝图 轮廓">
                <a:extLst>
                  <a:ext uri="{FF2B5EF4-FFF2-40B4-BE49-F238E27FC236}">
                    <a16:creationId xmlns="" xmlns:a16="http://schemas.microsoft.com/office/drawing/2014/main" id="{7B3DB2F4-6E1A-4BC0-867B-73C3E1B6DEA4}"/>
                  </a:ext>
                </a:extLst>
              </p:cNvPr>
              <p:cNvSpPr/>
              <p:nvPr/>
            </p:nvSpPr>
            <p:spPr>
              <a:xfrm>
                <a:off x="5566500" y="713679"/>
                <a:ext cx="180975" cy="323850"/>
              </a:xfrm>
              <a:custGeom>
                <a:avLst/>
                <a:gdLst>
                  <a:gd name="connsiteX0" fmla="*/ 85725 w 180975"/>
                  <a:gd name="connsiteY0" fmla="*/ 219075 h 323850"/>
                  <a:gd name="connsiteX1" fmla="*/ 85725 w 180975"/>
                  <a:gd name="connsiteY1" fmla="*/ 200025 h 323850"/>
                  <a:gd name="connsiteX2" fmla="*/ 19050 w 180975"/>
                  <a:gd name="connsiteY2" fmla="*/ 200025 h 323850"/>
                  <a:gd name="connsiteX3" fmla="*/ 19050 w 180975"/>
                  <a:gd name="connsiteY3" fmla="*/ 304800 h 323850"/>
                  <a:gd name="connsiteX4" fmla="*/ 0 w 180975"/>
                  <a:gd name="connsiteY4" fmla="*/ 304800 h 323850"/>
                  <a:gd name="connsiteX5" fmla="*/ 0 w 180975"/>
                  <a:gd name="connsiteY5" fmla="*/ 323850 h 323850"/>
                  <a:gd name="connsiteX6" fmla="*/ 180975 w 180975"/>
                  <a:gd name="connsiteY6" fmla="*/ 323850 h 323850"/>
                  <a:gd name="connsiteX7" fmla="*/ 180975 w 180975"/>
                  <a:gd name="connsiteY7" fmla="*/ 0 h 323850"/>
                  <a:gd name="connsiteX8" fmla="*/ 100574 w 180975"/>
                  <a:gd name="connsiteY8" fmla="*/ 0 h 323850"/>
                  <a:gd name="connsiteX9" fmla="*/ 81524 w 180975"/>
                  <a:gd name="connsiteY9" fmla="*/ 19050 h 323850"/>
                  <a:gd name="connsiteX10" fmla="*/ 161925 w 180975"/>
                  <a:gd name="connsiteY10" fmla="*/ 19050 h 323850"/>
                  <a:gd name="connsiteX11" fmla="*/ 161925 w 180975"/>
                  <a:gd name="connsiteY11" fmla="*/ 114300 h 323850"/>
                  <a:gd name="connsiteX12" fmla="*/ 9506 w 180975"/>
                  <a:gd name="connsiteY12" fmla="*/ 114300 h 323850"/>
                  <a:gd name="connsiteX13" fmla="*/ 9506 w 180975"/>
                  <a:gd name="connsiteY13" fmla="*/ 133350 h 323850"/>
                  <a:gd name="connsiteX14" fmla="*/ 161925 w 180975"/>
                  <a:gd name="connsiteY14" fmla="*/ 133350 h 323850"/>
                  <a:gd name="connsiteX15" fmla="*/ 161925 w 180975"/>
                  <a:gd name="connsiteY15" fmla="*/ 200025 h 323850"/>
                  <a:gd name="connsiteX16" fmla="*/ 133350 w 180975"/>
                  <a:gd name="connsiteY16" fmla="*/ 200025 h 323850"/>
                  <a:gd name="connsiteX17" fmla="*/ 133350 w 180975"/>
                  <a:gd name="connsiteY17" fmla="*/ 219075 h 323850"/>
                  <a:gd name="connsiteX18" fmla="*/ 161925 w 180975"/>
                  <a:gd name="connsiteY18" fmla="*/ 219075 h 323850"/>
                  <a:gd name="connsiteX19" fmla="*/ 161925 w 180975"/>
                  <a:gd name="connsiteY19" fmla="*/ 304800 h 323850"/>
                  <a:gd name="connsiteX20" fmla="*/ 38100 w 180975"/>
                  <a:gd name="connsiteY20" fmla="*/ 304800 h 323850"/>
                  <a:gd name="connsiteX21" fmla="*/ 38100 w 180975"/>
                  <a:gd name="connsiteY21" fmla="*/ 219075 h 323850"/>
                  <a:gd name="connsiteX22" fmla="*/ 85725 w 180975"/>
                  <a:gd name="connsiteY22" fmla="*/ 219075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0975" h="323850">
                    <a:moveTo>
                      <a:pt x="85725" y="219075"/>
                    </a:moveTo>
                    <a:lnTo>
                      <a:pt x="85725" y="200025"/>
                    </a:lnTo>
                    <a:lnTo>
                      <a:pt x="19050" y="200025"/>
                    </a:lnTo>
                    <a:lnTo>
                      <a:pt x="19050" y="304800"/>
                    </a:lnTo>
                    <a:lnTo>
                      <a:pt x="0" y="304800"/>
                    </a:lnTo>
                    <a:lnTo>
                      <a:pt x="0" y="323850"/>
                    </a:lnTo>
                    <a:lnTo>
                      <a:pt x="180975" y="323850"/>
                    </a:lnTo>
                    <a:lnTo>
                      <a:pt x="180975" y="0"/>
                    </a:lnTo>
                    <a:lnTo>
                      <a:pt x="100574" y="0"/>
                    </a:lnTo>
                    <a:lnTo>
                      <a:pt x="81524" y="19050"/>
                    </a:lnTo>
                    <a:lnTo>
                      <a:pt x="161925" y="19050"/>
                    </a:lnTo>
                    <a:lnTo>
                      <a:pt x="161925" y="114300"/>
                    </a:lnTo>
                    <a:lnTo>
                      <a:pt x="9506" y="114300"/>
                    </a:lnTo>
                    <a:lnTo>
                      <a:pt x="9506" y="133350"/>
                    </a:lnTo>
                    <a:lnTo>
                      <a:pt x="161925" y="133350"/>
                    </a:lnTo>
                    <a:lnTo>
                      <a:pt x="161925" y="200025"/>
                    </a:lnTo>
                    <a:lnTo>
                      <a:pt x="133350" y="200025"/>
                    </a:lnTo>
                    <a:lnTo>
                      <a:pt x="133350" y="219075"/>
                    </a:lnTo>
                    <a:lnTo>
                      <a:pt x="161925" y="219075"/>
                    </a:lnTo>
                    <a:lnTo>
                      <a:pt x="161925" y="304800"/>
                    </a:lnTo>
                    <a:lnTo>
                      <a:pt x="38100" y="304800"/>
                    </a:lnTo>
                    <a:lnTo>
                      <a:pt x="38100" y="219075"/>
                    </a:lnTo>
                    <a:lnTo>
                      <a:pt x="85725" y="219075"/>
                    </a:lnTo>
                    <a:close/>
                  </a:path>
                </a:pathLst>
              </a:custGeom>
              <a:solidFill>
                <a:srgbClr val="000000"/>
              </a:solidFill>
              <a:ln w="9525" cap="flat">
                <a:noFill/>
                <a:prstDash val="solid"/>
                <a:miter/>
              </a:ln>
            </p:spPr>
            <p:txBody>
              <a:bodyPr rtlCol="0" anchor="ctr"/>
              <a:lstStyle/>
              <a:p>
                <a:endParaRPr lang="zh-CN" altLang="en-US"/>
              </a:p>
            </p:txBody>
          </p:sp>
          <p:sp>
            <p:nvSpPr>
              <p:cNvPr id="124" name="图形 120" descr="蓝图 轮廓">
                <a:extLst>
                  <a:ext uri="{FF2B5EF4-FFF2-40B4-BE49-F238E27FC236}">
                    <a16:creationId xmlns="" xmlns:a16="http://schemas.microsoft.com/office/drawing/2014/main" id="{18777B74-BC27-4FCA-BF53-D1FAB7EA58DE}"/>
                  </a:ext>
                </a:extLst>
              </p:cNvPr>
              <p:cNvSpPr/>
              <p:nvPr/>
            </p:nvSpPr>
            <p:spPr>
              <a:xfrm>
                <a:off x="5109281" y="504129"/>
                <a:ext cx="742950" cy="638175"/>
              </a:xfrm>
              <a:custGeom>
                <a:avLst/>
                <a:gdLst>
                  <a:gd name="connsiteX0" fmla="*/ 672094 w 742950"/>
                  <a:gd name="connsiteY0" fmla="*/ 95250 h 638175"/>
                  <a:gd name="connsiteX1" fmla="*/ 653044 w 742950"/>
                  <a:gd name="connsiteY1" fmla="*/ 114300 h 638175"/>
                  <a:gd name="connsiteX2" fmla="*/ 723900 w 742950"/>
                  <a:gd name="connsiteY2" fmla="*/ 114300 h 638175"/>
                  <a:gd name="connsiteX3" fmla="*/ 723900 w 742950"/>
                  <a:gd name="connsiteY3" fmla="*/ 619125 h 638175"/>
                  <a:gd name="connsiteX4" fmla="*/ 113252 w 742950"/>
                  <a:gd name="connsiteY4" fmla="*/ 619125 h 638175"/>
                  <a:gd name="connsiteX5" fmla="*/ 132588 w 742950"/>
                  <a:gd name="connsiteY5" fmla="*/ 581025 h 638175"/>
                  <a:gd name="connsiteX6" fmla="*/ 133350 w 742950"/>
                  <a:gd name="connsiteY6" fmla="*/ 571500 h 638175"/>
                  <a:gd name="connsiteX7" fmla="*/ 133350 w 742950"/>
                  <a:gd name="connsiteY7" fmla="*/ 114300 h 638175"/>
                  <a:gd name="connsiteX8" fmla="*/ 452228 w 742950"/>
                  <a:gd name="connsiteY8" fmla="*/ 114300 h 638175"/>
                  <a:gd name="connsiteX9" fmla="*/ 471278 w 742950"/>
                  <a:gd name="connsiteY9" fmla="*/ 95250 h 638175"/>
                  <a:gd name="connsiteX10" fmla="*/ 133350 w 742950"/>
                  <a:gd name="connsiteY10" fmla="*/ 95250 h 638175"/>
                  <a:gd name="connsiteX11" fmla="*/ 133350 w 742950"/>
                  <a:gd name="connsiteY11" fmla="*/ 66675 h 638175"/>
                  <a:gd name="connsiteX12" fmla="*/ 66675 w 742950"/>
                  <a:gd name="connsiteY12" fmla="*/ 0 h 638175"/>
                  <a:gd name="connsiteX13" fmla="*/ 0 w 742950"/>
                  <a:gd name="connsiteY13" fmla="*/ 66675 h 638175"/>
                  <a:gd name="connsiteX14" fmla="*/ 0 w 742950"/>
                  <a:gd name="connsiteY14" fmla="*/ 571500 h 638175"/>
                  <a:gd name="connsiteX15" fmla="*/ 762 w 742950"/>
                  <a:gd name="connsiteY15" fmla="*/ 581025 h 638175"/>
                  <a:gd name="connsiteX16" fmla="*/ 62446 w 742950"/>
                  <a:gd name="connsiteY16" fmla="*/ 637918 h 638175"/>
                  <a:gd name="connsiteX17" fmla="*/ 742950 w 742950"/>
                  <a:gd name="connsiteY17" fmla="*/ 638175 h 638175"/>
                  <a:gd name="connsiteX18" fmla="*/ 742950 w 742950"/>
                  <a:gd name="connsiteY18" fmla="*/ 95250 h 638175"/>
                  <a:gd name="connsiteX19" fmla="*/ 19050 w 742950"/>
                  <a:gd name="connsiteY19" fmla="*/ 66675 h 638175"/>
                  <a:gd name="connsiteX20" fmla="*/ 66675 w 742950"/>
                  <a:gd name="connsiteY20" fmla="*/ 19050 h 638175"/>
                  <a:gd name="connsiteX21" fmla="*/ 114300 w 742950"/>
                  <a:gd name="connsiteY21" fmla="*/ 66675 h 638175"/>
                  <a:gd name="connsiteX22" fmla="*/ 114300 w 742950"/>
                  <a:gd name="connsiteY22" fmla="*/ 524923 h 638175"/>
                  <a:gd name="connsiteX23" fmla="*/ 20299 w 742950"/>
                  <a:gd name="connsiteY23" fmla="*/ 523674 h 638175"/>
                  <a:gd name="connsiteX24" fmla="*/ 19050 w 742950"/>
                  <a:gd name="connsiteY24" fmla="*/ 524923 h 638175"/>
                  <a:gd name="connsiteX25" fmla="*/ 19050 w 742950"/>
                  <a:gd name="connsiteY25" fmla="*/ 571500 h 638175"/>
                  <a:gd name="connsiteX26" fmla="*/ 66675 w 742950"/>
                  <a:gd name="connsiteY26" fmla="*/ 523875 h 638175"/>
                  <a:gd name="connsiteX27" fmla="*/ 114300 w 742950"/>
                  <a:gd name="connsiteY27" fmla="*/ 571500 h 638175"/>
                  <a:gd name="connsiteX28" fmla="*/ 66675 w 742950"/>
                  <a:gd name="connsiteY28" fmla="*/ 619125 h 638175"/>
                  <a:gd name="connsiteX29" fmla="*/ 19050 w 742950"/>
                  <a:gd name="connsiteY29" fmla="*/ 571500 h 63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2950" h="638175">
                    <a:moveTo>
                      <a:pt x="672094" y="95250"/>
                    </a:moveTo>
                    <a:lnTo>
                      <a:pt x="653044" y="114300"/>
                    </a:lnTo>
                    <a:lnTo>
                      <a:pt x="723900" y="114300"/>
                    </a:lnTo>
                    <a:lnTo>
                      <a:pt x="723900" y="619125"/>
                    </a:lnTo>
                    <a:lnTo>
                      <a:pt x="113252" y="619125"/>
                    </a:lnTo>
                    <a:cubicBezTo>
                      <a:pt x="123712" y="608897"/>
                      <a:pt x="130508" y="595506"/>
                      <a:pt x="132588" y="581025"/>
                    </a:cubicBezTo>
                    <a:lnTo>
                      <a:pt x="133350" y="571500"/>
                    </a:lnTo>
                    <a:lnTo>
                      <a:pt x="133350" y="114300"/>
                    </a:lnTo>
                    <a:lnTo>
                      <a:pt x="452228" y="114300"/>
                    </a:lnTo>
                    <a:lnTo>
                      <a:pt x="471278" y="95250"/>
                    </a:lnTo>
                    <a:lnTo>
                      <a:pt x="133350" y="95250"/>
                    </a:lnTo>
                    <a:lnTo>
                      <a:pt x="133350" y="66675"/>
                    </a:lnTo>
                    <a:cubicBezTo>
                      <a:pt x="133350" y="29851"/>
                      <a:pt x="103499" y="0"/>
                      <a:pt x="66675" y="0"/>
                    </a:cubicBezTo>
                    <a:cubicBezTo>
                      <a:pt x="29851" y="0"/>
                      <a:pt x="0" y="29851"/>
                      <a:pt x="0" y="66675"/>
                    </a:cubicBezTo>
                    <a:lnTo>
                      <a:pt x="0" y="571500"/>
                    </a:lnTo>
                    <a:lnTo>
                      <a:pt x="762" y="581025"/>
                    </a:lnTo>
                    <a:cubicBezTo>
                      <a:pt x="5315" y="612173"/>
                      <a:pt x="31032" y="635893"/>
                      <a:pt x="62446" y="637918"/>
                    </a:cubicBezTo>
                    <a:lnTo>
                      <a:pt x="742950" y="638175"/>
                    </a:lnTo>
                    <a:lnTo>
                      <a:pt x="742950" y="95250"/>
                    </a:lnTo>
                    <a:close/>
                    <a:moveTo>
                      <a:pt x="19050" y="66675"/>
                    </a:moveTo>
                    <a:cubicBezTo>
                      <a:pt x="19050" y="40373"/>
                      <a:pt x="40373" y="19050"/>
                      <a:pt x="66675" y="19050"/>
                    </a:cubicBezTo>
                    <a:cubicBezTo>
                      <a:pt x="92977" y="19050"/>
                      <a:pt x="114300" y="40373"/>
                      <a:pt x="114300" y="66675"/>
                    </a:cubicBezTo>
                    <a:lnTo>
                      <a:pt x="114300" y="524923"/>
                    </a:lnTo>
                    <a:cubicBezTo>
                      <a:pt x="88687" y="498620"/>
                      <a:pt x="46601" y="498061"/>
                      <a:pt x="20299" y="523674"/>
                    </a:cubicBezTo>
                    <a:cubicBezTo>
                      <a:pt x="19877" y="524085"/>
                      <a:pt x="19461" y="524501"/>
                      <a:pt x="19050" y="524923"/>
                    </a:cubicBezTo>
                    <a:close/>
                    <a:moveTo>
                      <a:pt x="19050" y="571500"/>
                    </a:moveTo>
                    <a:cubicBezTo>
                      <a:pt x="19050" y="545198"/>
                      <a:pt x="40373" y="523875"/>
                      <a:pt x="66675" y="523875"/>
                    </a:cubicBezTo>
                    <a:cubicBezTo>
                      <a:pt x="92977" y="523875"/>
                      <a:pt x="114300" y="545198"/>
                      <a:pt x="114300" y="571500"/>
                    </a:cubicBezTo>
                    <a:cubicBezTo>
                      <a:pt x="114300" y="597802"/>
                      <a:pt x="92977" y="619125"/>
                      <a:pt x="66675" y="619125"/>
                    </a:cubicBezTo>
                    <a:cubicBezTo>
                      <a:pt x="40385" y="619094"/>
                      <a:pt x="19081" y="597790"/>
                      <a:pt x="19050" y="571500"/>
                    </a:cubicBezTo>
                    <a:close/>
                  </a:path>
                </a:pathLst>
              </a:custGeom>
              <a:solidFill>
                <a:srgbClr val="000000"/>
              </a:solidFill>
              <a:ln w="9525" cap="flat">
                <a:noFill/>
                <a:prstDash val="solid"/>
                <a:miter/>
              </a:ln>
            </p:spPr>
            <p:txBody>
              <a:bodyPr rtlCol="0" anchor="ctr"/>
              <a:lstStyle/>
              <a:p>
                <a:endParaRPr lang="zh-CN" altLang="en-US"/>
              </a:p>
            </p:txBody>
          </p:sp>
          <p:sp>
            <p:nvSpPr>
              <p:cNvPr id="125" name="图形 120" descr="蓝图 轮廓">
                <a:extLst>
                  <a:ext uri="{FF2B5EF4-FFF2-40B4-BE49-F238E27FC236}">
                    <a16:creationId xmlns="" xmlns:a16="http://schemas.microsoft.com/office/drawing/2014/main" id="{56D8003B-8440-4D9A-B6EA-FCB42884FE41}"/>
                  </a:ext>
                </a:extLst>
              </p:cNvPr>
              <p:cNvSpPr/>
              <p:nvPr/>
            </p:nvSpPr>
            <p:spPr>
              <a:xfrm>
                <a:off x="5328356" y="713679"/>
                <a:ext cx="180994" cy="323850"/>
              </a:xfrm>
              <a:custGeom>
                <a:avLst/>
                <a:gdLst>
                  <a:gd name="connsiteX0" fmla="*/ 119063 w 180994"/>
                  <a:gd name="connsiteY0" fmla="*/ 19050 h 323850"/>
                  <a:gd name="connsiteX1" fmla="*/ 138074 w 180994"/>
                  <a:gd name="connsiteY1" fmla="*/ 0 h 323850"/>
                  <a:gd name="connsiteX2" fmla="*/ 0 w 180994"/>
                  <a:gd name="connsiteY2" fmla="*/ 0 h 323850"/>
                  <a:gd name="connsiteX3" fmla="*/ 0 w 180994"/>
                  <a:gd name="connsiteY3" fmla="*/ 323850 h 323850"/>
                  <a:gd name="connsiteX4" fmla="*/ 180994 w 180994"/>
                  <a:gd name="connsiteY4" fmla="*/ 323850 h 323850"/>
                  <a:gd name="connsiteX5" fmla="*/ 180994 w 180994"/>
                  <a:gd name="connsiteY5" fmla="*/ 304800 h 323850"/>
                  <a:gd name="connsiteX6" fmla="*/ 161944 w 180994"/>
                  <a:gd name="connsiteY6" fmla="*/ 304800 h 323850"/>
                  <a:gd name="connsiteX7" fmla="*/ 161944 w 180994"/>
                  <a:gd name="connsiteY7" fmla="*/ 200025 h 323850"/>
                  <a:gd name="connsiteX8" fmla="*/ 95269 w 180994"/>
                  <a:gd name="connsiteY8" fmla="*/ 200025 h 323850"/>
                  <a:gd name="connsiteX9" fmla="*/ 95269 w 180994"/>
                  <a:gd name="connsiteY9" fmla="*/ 219075 h 323850"/>
                  <a:gd name="connsiteX10" fmla="*/ 142894 w 180994"/>
                  <a:gd name="connsiteY10" fmla="*/ 219075 h 323850"/>
                  <a:gd name="connsiteX11" fmla="*/ 142894 w 180994"/>
                  <a:gd name="connsiteY11" fmla="*/ 304800 h 323850"/>
                  <a:gd name="connsiteX12" fmla="*/ 19050 w 180994"/>
                  <a:gd name="connsiteY12" fmla="*/ 304800 h 323850"/>
                  <a:gd name="connsiteX13" fmla="*/ 19050 w 180994"/>
                  <a:gd name="connsiteY13" fmla="*/ 219075 h 323850"/>
                  <a:gd name="connsiteX14" fmla="*/ 47644 w 180994"/>
                  <a:gd name="connsiteY14" fmla="*/ 219075 h 323850"/>
                  <a:gd name="connsiteX15" fmla="*/ 47644 w 180994"/>
                  <a:gd name="connsiteY15" fmla="*/ 200025 h 323850"/>
                  <a:gd name="connsiteX16" fmla="*/ 19050 w 180994"/>
                  <a:gd name="connsiteY16" fmla="*/ 200025 h 323850"/>
                  <a:gd name="connsiteX17" fmla="*/ 19050 w 180994"/>
                  <a:gd name="connsiteY17" fmla="*/ 134045 h 323850"/>
                  <a:gd name="connsiteX18" fmla="*/ 77657 w 180994"/>
                  <a:gd name="connsiteY18" fmla="*/ 134045 h 323850"/>
                  <a:gd name="connsiteX19" fmla="*/ 83972 w 180994"/>
                  <a:gd name="connsiteY19" fmla="*/ 114995 h 323850"/>
                  <a:gd name="connsiteX20" fmla="*/ 19050 w 180994"/>
                  <a:gd name="connsiteY20" fmla="*/ 114995 h 323850"/>
                  <a:gd name="connsiteX21" fmla="*/ 19050 w 180994"/>
                  <a:gd name="connsiteY21" fmla="*/ 19050 h 323850"/>
                  <a:gd name="connsiteX22" fmla="*/ 119063 w 180994"/>
                  <a:gd name="connsiteY22" fmla="*/ 1905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0994" h="323850">
                    <a:moveTo>
                      <a:pt x="119063" y="19050"/>
                    </a:moveTo>
                    <a:lnTo>
                      <a:pt x="138074" y="0"/>
                    </a:lnTo>
                    <a:lnTo>
                      <a:pt x="0" y="0"/>
                    </a:lnTo>
                    <a:lnTo>
                      <a:pt x="0" y="323850"/>
                    </a:lnTo>
                    <a:lnTo>
                      <a:pt x="180994" y="323850"/>
                    </a:lnTo>
                    <a:lnTo>
                      <a:pt x="180994" y="304800"/>
                    </a:lnTo>
                    <a:lnTo>
                      <a:pt x="161944" y="304800"/>
                    </a:lnTo>
                    <a:lnTo>
                      <a:pt x="161944" y="200025"/>
                    </a:lnTo>
                    <a:lnTo>
                      <a:pt x="95269" y="200025"/>
                    </a:lnTo>
                    <a:lnTo>
                      <a:pt x="95269" y="219075"/>
                    </a:lnTo>
                    <a:lnTo>
                      <a:pt x="142894" y="219075"/>
                    </a:lnTo>
                    <a:lnTo>
                      <a:pt x="142894" y="304800"/>
                    </a:lnTo>
                    <a:lnTo>
                      <a:pt x="19050" y="304800"/>
                    </a:lnTo>
                    <a:lnTo>
                      <a:pt x="19050" y="219075"/>
                    </a:lnTo>
                    <a:lnTo>
                      <a:pt x="47644" y="219075"/>
                    </a:lnTo>
                    <a:lnTo>
                      <a:pt x="47644" y="200025"/>
                    </a:lnTo>
                    <a:lnTo>
                      <a:pt x="19050" y="200025"/>
                    </a:lnTo>
                    <a:lnTo>
                      <a:pt x="19050" y="134045"/>
                    </a:lnTo>
                    <a:lnTo>
                      <a:pt x="77657" y="134045"/>
                    </a:lnTo>
                    <a:lnTo>
                      <a:pt x="83972" y="114995"/>
                    </a:lnTo>
                    <a:lnTo>
                      <a:pt x="19050" y="114995"/>
                    </a:lnTo>
                    <a:lnTo>
                      <a:pt x="19050" y="19050"/>
                    </a:lnTo>
                    <a:lnTo>
                      <a:pt x="119063" y="19050"/>
                    </a:lnTo>
                    <a:close/>
                  </a:path>
                </a:pathLst>
              </a:custGeom>
              <a:solidFill>
                <a:srgbClr val="000000"/>
              </a:solidFill>
              <a:ln w="9525" cap="flat">
                <a:noFill/>
                <a:prstDash val="solid"/>
                <a:miter/>
              </a:ln>
            </p:spPr>
            <p:txBody>
              <a:bodyPr rtlCol="0" anchor="ctr"/>
              <a:lstStyle/>
              <a:p>
                <a:endParaRPr lang="zh-CN" altLang="en-US"/>
              </a:p>
            </p:txBody>
          </p:sp>
          <p:sp>
            <p:nvSpPr>
              <p:cNvPr id="126" name="图形 120" descr="蓝图 轮廓">
                <a:extLst>
                  <a:ext uri="{FF2B5EF4-FFF2-40B4-BE49-F238E27FC236}">
                    <a16:creationId xmlns="" xmlns:a16="http://schemas.microsoft.com/office/drawing/2014/main" id="{CB59FEBD-07BE-4A33-B421-98B6D50868CA}"/>
                  </a:ext>
                </a:extLst>
              </p:cNvPr>
              <p:cNvSpPr/>
              <p:nvPr/>
            </p:nvSpPr>
            <p:spPr>
              <a:xfrm>
                <a:off x="5437893" y="466049"/>
                <a:ext cx="376238" cy="376245"/>
              </a:xfrm>
              <a:custGeom>
                <a:avLst/>
                <a:gdLst>
                  <a:gd name="connsiteX0" fmla="*/ 0 w 376238"/>
                  <a:gd name="connsiteY0" fmla="*/ 376246 h 376245"/>
                  <a:gd name="connsiteX1" fmla="*/ 89725 w 376238"/>
                  <a:gd name="connsiteY1" fmla="*/ 346652 h 376245"/>
                  <a:gd name="connsiteX2" fmla="*/ 370189 w 376238"/>
                  <a:gd name="connsiteY2" fmla="*/ 65274 h 376245"/>
                  <a:gd name="connsiteX3" fmla="*/ 371812 w 376238"/>
                  <a:gd name="connsiteY3" fmla="*/ 40163 h 376245"/>
                  <a:gd name="connsiteX4" fmla="*/ 370656 w 376238"/>
                  <a:gd name="connsiteY4" fmla="*/ 38966 h 376245"/>
                  <a:gd name="connsiteX5" fmla="*/ 337318 w 376238"/>
                  <a:gd name="connsiteY5" fmla="*/ 5628 h 376245"/>
                  <a:gd name="connsiteX6" fmla="*/ 310824 w 376238"/>
                  <a:gd name="connsiteY6" fmla="*/ 5348 h 376245"/>
                  <a:gd name="connsiteX7" fmla="*/ 310544 w 376238"/>
                  <a:gd name="connsiteY7" fmla="*/ 5628 h 376245"/>
                  <a:gd name="connsiteX8" fmla="*/ 29613 w 376238"/>
                  <a:gd name="connsiteY8" fmla="*/ 286997 h 376245"/>
                  <a:gd name="connsiteX9" fmla="*/ 323926 w 376238"/>
                  <a:gd name="connsiteY9" fmla="*/ 19173 h 376245"/>
                  <a:gd name="connsiteX10" fmla="*/ 356626 w 376238"/>
                  <a:gd name="connsiteY10" fmla="*/ 51891 h 376245"/>
                  <a:gd name="connsiteX11" fmla="*/ 327336 w 376238"/>
                  <a:gd name="connsiteY11" fmla="*/ 81180 h 376245"/>
                  <a:gd name="connsiteX12" fmla="*/ 294618 w 376238"/>
                  <a:gd name="connsiteY12" fmla="*/ 48462 h 376245"/>
                  <a:gd name="connsiteX13" fmla="*/ 277968 w 376238"/>
                  <a:gd name="connsiteY13" fmla="*/ 65121 h 376245"/>
                  <a:gd name="connsiteX14" fmla="*/ 281149 w 376238"/>
                  <a:gd name="connsiteY14" fmla="*/ 61930 h 376245"/>
                  <a:gd name="connsiteX15" fmla="*/ 314220 w 376238"/>
                  <a:gd name="connsiteY15" fmla="*/ 94973 h 376245"/>
                  <a:gd name="connsiteX16" fmla="*/ 310915 w 376238"/>
                  <a:gd name="connsiteY16" fmla="*/ 98516 h 376245"/>
                  <a:gd name="connsiteX17" fmla="*/ 104937 w 376238"/>
                  <a:gd name="connsiteY17" fmla="*/ 304523 h 376245"/>
                  <a:gd name="connsiteX18" fmla="*/ 71819 w 376238"/>
                  <a:gd name="connsiteY18" fmla="*/ 271680 h 376245"/>
                  <a:gd name="connsiteX19" fmla="*/ 46282 w 376238"/>
                  <a:gd name="connsiteY19" fmla="*/ 297265 h 376245"/>
                  <a:gd name="connsiteX20" fmla="*/ 50178 w 376238"/>
                  <a:gd name="connsiteY20" fmla="*/ 293359 h 376245"/>
                  <a:gd name="connsiteX21" fmla="*/ 62913 w 376238"/>
                  <a:gd name="connsiteY21" fmla="*/ 289759 h 376245"/>
                  <a:gd name="connsiteX22" fmla="*/ 79877 w 376238"/>
                  <a:gd name="connsiteY22" fmla="*/ 296865 h 376245"/>
                  <a:gd name="connsiteX23" fmla="*/ 82829 w 376238"/>
                  <a:gd name="connsiteY23" fmla="*/ 326630 h 376245"/>
                  <a:gd name="connsiteX24" fmla="*/ 79477 w 376238"/>
                  <a:gd name="connsiteY24" fmla="*/ 329983 h 376245"/>
                  <a:gd name="connsiteX25" fmla="*/ 39691 w 376238"/>
                  <a:gd name="connsiteY25" fmla="*/ 343108 h 376245"/>
                  <a:gd name="connsiteX26" fmla="*/ 33223 w 376238"/>
                  <a:gd name="connsiteY26" fmla="*/ 336641 h 376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76238" h="376245">
                    <a:moveTo>
                      <a:pt x="0" y="376246"/>
                    </a:moveTo>
                    <a:lnTo>
                      <a:pt x="89725" y="346652"/>
                    </a:lnTo>
                    <a:lnTo>
                      <a:pt x="370189" y="65274"/>
                    </a:lnTo>
                    <a:cubicBezTo>
                      <a:pt x="377571" y="58788"/>
                      <a:pt x="378298" y="47546"/>
                      <a:pt x="371812" y="40163"/>
                    </a:cubicBezTo>
                    <a:cubicBezTo>
                      <a:pt x="371446" y="39747"/>
                      <a:pt x="371060" y="39347"/>
                      <a:pt x="370656" y="38966"/>
                    </a:cubicBezTo>
                    <a:lnTo>
                      <a:pt x="337318" y="5628"/>
                    </a:lnTo>
                    <a:cubicBezTo>
                      <a:pt x="330079" y="-1765"/>
                      <a:pt x="318217" y="-1891"/>
                      <a:pt x="310824" y="5348"/>
                    </a:cubicBezTo>
                    <a:cubicBezTo>
                      <a:pt x="310729" y="5441"/>
                      <a:pt x="310636" y="5534"/>
                      <a:pt x="310544" y="5628"/>
                    </a:cubicBezTo>
                    <a:lnTo>
                      <a:pt x="29613" y="286997"/>
                    </a:lnTo>
                    <a:close/>
                    <a:moveTo>
                      <a:pt x="323926" y="19173"/>
                    </a:moveTo>
                    <a:lnTo>
                      <a:pt x="356626" y="51891"/>
                    </a:lnTo>
                    <a:lnTo>
                      <a:pt x="327336" y="81180"/>
                    </a:lnTo>
                    <a:lnTo>
                      <a:pt x="294618" y="48462"/>
                    </a:lnTo>
                    <a:close/>
                    <a:moveTo>
                      <a:pt x="277968" y="65121"/>
                    </a:moveTo>
                    <a:lnTo>
                      <a:pt x="281149" y="61930"/>
                    </a:lnTo>
                    <a:lnTo>
                      <a:pt x="314220" y="94973"/>
                    </a:lnTo>
                    <a:lnTo>
                      <a:pt x="310915" y="98516"/>
                    </a:lnTo>
                    <a:lnTo>
                      <a:pt x="104937" y="304523"/>
                    </a:lnTo>
                    <a:cubicBezTo>
                      <a:pt x="101284" y="288033"/>
                      <a:pt x="88339" y="275195"/>
                      <a:pt x="71819" y="271680"/>
                    </a:cubicBezTo>
                    <a:close/>
                    <a:moveTo>
                      <a:pt x="46282" y="297265"/>
                    </a:moveTo>
                    <a:lnTo>
                      <a:pt x="50178" y="293359"/>
                    </a:lnTo>
                    <a:cubicBezTo>
                      <a:pt x="54017" y="291027"/>
                      <a:pt x="58420" y="289782"/>
                      <a:pt x="62913" y="289759"/>
                    </a:cubicBezTo>
                    <a:cubicBezTo>
                      <a:pt x="69291" y="289760"/>
                      <a:pt x="75402" y="292320"/>
                      <a:pt x="79877" y="296865"/>
                    </a:cubicBezTo>
                    <a:cubicBezTo>
                      <a:pt x="87993" y="304736"/>
                      <a:pt x="89242" y="317318"/>
                      <a:pt x="82829" y="326630"/>
                    </a:cubicBezTo>
                    <a:lnTo>
                      <a:pt x="79477" y="329983"/>
                    </a:lnTo>
                    <a:lnTo>
                      <a:pt x="39691" y="343108"/>
                    </a:lnTo>
                    <a:lnTo>
                      <a:pt x="33223" y="336641"/>
                    </a:lnTo>
                    <a:close/>
                  </a:path>
                </a:pathLst>
              </a:custGeom>
              <a:solidFill>
                <a:schemeClr val="accent1"/>
              </a:solidFill>
              <a:ln w="9525" cap="flat">
                <a:noFill/>
                <a:prstDash val="solid"/>
                <a:miter/>
              </a:ln>
            </p:spPr>
            <p:txBody>
              <a:bodyPr rtlCol="0" anchor="ctr"/>
              <a:lstStyle/>
              <a:p>
                <a:endParaRPr lang="zh-CN" altLang="en-US"/>
              </a:p>
            </p:txBody>
          </p:sp>
        </p:grpSp>
        <p:sp>
          <p:nvSpPr>
            <p:cNvPr id="76" name="文本框 75">
              <a:extLst>
                <a:ext uri="{FF2B5EF4-FFF2-40B4-BE49-F238E27FC236}">
                  <a16:creationId xmlns="" xmlns:a16="http://schemas.microsoft.com/office/drawing/2014/main" id="{EA9E1EA0-5CA8-4D26-AE10-5C3D2EA5F27E}"/>
                </a:ext>
              </a:extLst>
            </p:cNvPr>
            <p:cNvSpPr txBox="1"/>
            <p:nvPr/>
          </p:nvSpPr>
          <p:spPr>
            <a:xfrm>
              <a:off x="8471207" y="2155198"/>
              <a:ext cx="2031237" cy="830997"/>
            </a:xfrm>
            <a:prstGeom prst="rect">
              <a:avLst/>
            </a:prstGeom>
            <a:noFill/>
          </p:spPr>
          <p:txBody>
            <a:bodyPr wrap="square">
              <a:spAutoFit/>
            </a:bodyPr>
            <a:lstStyle/>
            <a:p>
              <a:r>
                <a:rPr lang="en-US" altLang="zh-CN" sz="1600" dirty="0"/>
                <a:t>We need to complete </a:t>
              </a:r>
              <a:r>
                <a:rPr lang="en-US" altLang="zh-CN" sz="1600" b="1" dirty="0"/>
                <a:t>summary review</a:t>
              </a:r>
            </a:p>
            <a:p>
              <a:r>
                <a:rPr lang="en-US" altLang="zh-CN" sz="1600" dirty="0"/>
                <a:t>before today.</a:t>
              </a:r>
              <a:endParaRPr lang="zh-CN" altLang="en-US" sz="1600" dirty="0"/>
            </a:p>
          </p:txBody>
        </p:sp>
      </p:grpSp>
      <p:sp>
        <p:nvSpPr>
          <p:cNvPr id="29" name="Oval 28">
            <a:extLst>
              <a:ext uri="{FF2B5EF4-FFF2-40B4-BE49-F238E27FC236}">
                <a16:creationId xmlns="" xmlns:a16="http://schemas.microsoft.com/office/drawing/2014/main" id="{36BD5566-A87D-4B78-B5FB-DFE4E4A353E1}"/>
              </a:ext>
            </a:extLst>
          </p:cNvPr>
          <p:cNvSpPr/>
          <p:nvPr/>
        </p:nvSpPr>
        <p:spPr>
          <a:xfrm>
            <a:off x="5109785" y="3592988"/>
            <a:ext cx="146459" cy="146457"/>
          </a:xfrm>
          <a:prstGeom prst="ellipse">
            <a:avLst/>
          </a:prstGeom>
          <a:solidFill>
            <a:schemeClr val="accent1"/>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rgbClr val="FFFFFF"/>
              </a:solidFill>
            </a:endParaRPr>
          </a:p>
        </p:txBody>
      </p:sp>
      <p:cxnSp>
        <p:nvCxnSpPr>
          <p:cNvPr id="40" name="Straight Connector 39">
            <a:extLst>
              <a:ext uri="{FF2B5EF4-FFF2-40B4-BE49-F238E27FC236}">
                <a16:creationId xmlns="" xmlns:a16="http://schemas.microsoft.com/office/drawing/2014/main" id="{84B0BA9B-449B-49FC-BE22-C19D27D4F9F6}"/>
              </a:ext>
            </a:extLst>
          </p:cNvPr>
          <p:cNvCxnSpPr>
            <a:cxnSpLocks/>
          </p:cNvCxnSpPr>
          <p:nvPr/>
        </p:nvCxnSpPr>
        <p:spPr>
          <a:xfrm>
            <a:off x="5183015" y="3739445"/>
            <a:ext cx="0" cy="4973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Freeform 141">
            <a:extLst>
              <a:ext uri="{FF2B5EF4-FFF2-40B4-BE49-F238E27FC236}">
                <a16:creationId xmlns="" xmlns:a16="http://schemas.microsoft.com/office/drawing/2014/main" id="{D64D846D-5632-4832-A415-7EEF823057DB}"/>
              </a:ext>
            </a:extLst>
          </p:cNvPr>
          <p:cNvSpPr>
            <a:spLocks noEditPoints="1"/>
          </p:cNvSpPr>
          <p:nvPr/>
        </p:nvSpPr>
        <p:spPr bwMode="auto">
          <a:xfrm>
            <a:off x="8083420" y="3940160"/>
            <a:ext cx="281153" cy="273944"/>
          </a:xfrm>
          <a:custGeom>
            <a:avLst/>
            <a:gdLst>
              <a:gd name="T0" fmla="*/ 144 w 196"/>
              <a:gd name="T1" fmla="*/ 4 h 192"/>
              <a:gd name="T2" fmla="*/ 136 w 196"/>
              <a:gd name="T3" fmla="*/ 20 h 192"/>
              <a:gd name="T4" fmla="*/ 96 w 196"/>
              <a:gd name="T5" fmla="*/ 0 h 192"/>
              <a:gd name="T6" fmla="*/ 56 w 196"/>
              <a:gd name="T7" fmla="*/ 20 h 192"/>
              <a:gd name="T8" fmla="*/ 48 w 196"/>
              <a:gd name="T9" fmla="*/ 4 h 192"/>
              <a:gd name="T10" fmla="*/ 0 w 196"/>
              <a:gd name="T11" fmla="*/ 32 h 192"/>
              <a:gd name="T12" fmla="*/ 184 w 196"/>
              <a:gd name="T13" fmla="*/ 192 h 192"/>
              <a:gd name="T14" fmla="*/ 184 w 196"/>
              <a:gd name="T15" fmla="*/ 20 h 192"/>
              <a:gd name="T16" fmla="*/ 12 w 196"/>
              <a:gd name="T17" fmla="*/ 184 h 192"/>
              <a:gd name="T18" fmla="*/ 12 w 196"/>
              <a:gd name="T19" fmla="*/ 28 h 192"/>
              <a:gd name="T20" fmla="*/ 52 w 196"/>
              <a:gd name="T21" fmla="*/ 44 h 192"/>
              <a:gd name="T22" fmla="*/ 92 w 196"/>
              <a:gd name="T23" fmla="*/ 28 h 192"/>
              <a:gd name="T24" fmla="*/ 100 w 196"/>
              <a:gd name="T25" fmla="*/ 40 h 192"/>
              <a:gd name="T26" fmla="*/ 136 w 196"/>
              <a:gd name="T27" fmla="*/ 40 h 192"/>
              <a:gd name="T28" fmla="*/ 144 w 196"/>
              <a:gd name="T29" fmla="*/ 28 h 192"/>
              <a:gd name="T30" fmla="*/ 188 w 196"/>
              <a:gd name="T31" fmla="*/ 180 h 192"/>
              <a:gd name="T32" fmla="*/ 48 w 196"/>
              <a:gd name="T33" fmla="*/ 60 h 192"/>
              <a:gd name="T34" fmla="*/ 32 w 196"/>
              <a:gd name="T35" fmla="*/ 68 h 192"/>
              <a:gd name="T36" fmla="*/ 32 w 196"/>
              <a:gd name="T37" fmla="*/ 76 h 192"/>
              <a:gd name="T38" fmla="*/ 88 w 196"/>
              <a:gd name="T39" fmla="*/ 84 h 192"/>
              <a:gd name="T40" fmla="*/ 64 w 196"/>
              <a:gd name="T41" fmla="*/ 84 h 192"/>
              <a:gd name="T42" fmla="*/ 80 w 196"/>
              <a:gd name="T43" fmla="*/ 76 h 192"/>
              <a:gd name="T44" fmla="*/ 104 w 196"/>
              <a:gd name="T45" fmla="*/ 84 h 192"/>
              <a:gd name="T46" fmla="*/ 104 w 196"/>
              <a:gd name="T47" fmla="*/ 60 h 192"/>
              <a:gd name="T48" fmla="*/ 120 w 196"/>
              <a:gd name="T49" fmla="*/ 68 h 192"/>
              <a:gd name="T50" fmla="*/ 112 w 196"/>
              <a:gd name="T51" fmla="*/ 68 h 192"/>
              <a:gd name="T52" fmla="*/ 168 w 196"/>
              <a:gd name="T53" fmla="*/ 60 h 192"/>
              <a:gd name="T54" fmla="*/ 152 w 196"/>
              <a:gd name="T55" fmla="*/ 68 h 192"/>
              <a:gd name="T56" fmla="*/ 152 w 196"/>
              <a:gd name="T57" fmla="*/ 76 h 192"/>
              <a:gd name="T58" fmla="*/ 48 w 196"/>
              <a:gd name="T59" fmla="*/ 124 h 192"/>
              <a:gd name="T60" fmla="*/ 24 w 196"/>
              <a:gd name="T61" fmla="*/ 124 h 192"/>
              <a:gd name="T62" fmla="*/ 40 w 196"/>
              <a:gd name="T63" fmla="*/ 116 h 192"/>
              <a:gd name="T64" fmla="*/ 64 w 196"/>
              <a:gd name="T65" fmla="*/ 124 h 192"/>
              <a:gd name="T66" fmla="*/ 64 w 196"/>
              <a:gd name="T67" fmla="*/ 100 h 192"/>
              <a:gd name="T68" fmla="*/ 80 w 196"/>
              <a:gd name="T69" fmla="*/ 108 h 192"/>
              <a:gd name="T70" fmla="*/ 72 w 196"/>
              <a:gd name="T71" fmla="*/ 108 h 192"/>
              <a:gd name="T72" fmla="*/ 128 w 196"/>
              <a:gd name="T73" fmla="*/ 100 h 192"/>
              <a:gd name="T74" fmla="*/ 112 w 196"/>
              <a:gd name="T75" fmla="*/ 108 h 192"/>
              <a:gd name="T76" fmla="*/ 112 w 196"/>
              <a:gd name="T77" fmla="*/ 116 h 192"/>
              <a:gd name="T78" fmla="*/ 168 w 196"/>
              <a:gd name="T79" fmla="*/ 124 h 192"/>
              <a:gd name="T80" fmla="*/ 144 w 196"/>
              <a:gd name="T81" fmla="*/ 124 h 192"/>
              <a:gd name="T82" fmla="*/ 160 w 196"/>
              <a:gd name="T83" fmla="*/ 116 h 192"/>
              <a:gd name="T84" fmla="*/ 24 w 196"/>
              <a:gd name="T85" fmla="*/ 164 h 192"/>
              <a:gd name="T86" fmla="*/ 24 w 196"/>
              <a:gd name="T87" fmla="*/ 140 h 192"/>
              <a:gd name="T88" fmla="*/ 40 w 196"/>
              <a:gd name="T89" fmla="*/ 148 h 192"/>
              <a:gd name="T90" fmla="*/ 32 w 196"/>
              <a:gd name="T91" fmla="*/ 148 h 192"/>
              <a:gd name="T92" fmla="*/ 88 w 196"/>
              <a:gd name="T93" fmla="*/ 140 h 192"/>
              <a:gd name="T94" fmla="*/ 72 w 196"/>
              <a:gd name="T95" fmla="*/ 148 h 192"/>
              <a:gd name="T96" fmla="*/ 72 w 196"/>
              <a:gd name="T97" fmla="*/ 156 h 192"/>
              <a:gd name="T98" fmla="*/ 128 w 196"/>
              <a:gd name="T99" fmla="*/ 164 h 192"/>
              <a:gd name="T100" fmla="*/ 104 w 196"/>
              <a:gd name="T101" fmla="*/ 164 h 192"/>
              <a:gd name="T102" fmla="*/ 120 w 196"/>
              <a:gd name="T103" fmla="*/ 156 h 192"/>
              <a:gd name="T104" fmla="*/ 144 w 196"/>
              <a:gd name="T105" fmla="*/ 164 h 192"/>
              <a:gd name="T106" fmla="*/ 144 w 196"/>
              <a:gd name="T107" fmla="*/ 140 h 192"/>
              <a:gd name="T108" fmla="*/ 160 w 196"/>
              <a:gd name="T109" fmla="*/ 148 h 192"/>
              <a:gd name="T110" fmla="*/ 152 w 196"/>
              <a:gd name="T111" fmla="*/ 14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6" h="192">
                <a:moveTo>
                  <a:pt x="184" y="20"/>
                </a:moveTo>
                <a:cubicBezTo>
                  <a:pt x="144" y="20"/>
                  <a:pt x="144" y="20"/>
                  <a:pt x="144" y="20"/>
                </a:cubicBezTo>
                <a:cubicBezTo>
                  <a:pt x="144" y="4"/>
                  <a:pt x="144" y="4"/>
                  <a:pt x="144" y="4"/>
                </a:cubicBezTo>
                <a:cubicBezTo>
                  <a:pt x="144" y="2"/>
                  <a:pt x="142" y="0"/>
                  <a:pt x="140" y="0"/>
                </a:cubicBezTo>
                <a:cubicBezTo>
                  <a:pt x="138" y="0"/>
                  <a:pt x="136" y="2"/>
                  <a:pt x="136" y="4"/>
                </a:cubicBezTo>
                <a:cubicBezTo>
                  <a:pt x="136" y="20"/>
                  <a:pt x="136" y="20"/>
                  <a:pt x="136" y="20"/>
                </a:cubicBezTo>
                <a:cubicBezTo>
                  <a:pt x="100" y="20"/>
                  <a:pt x="100" y="20"/>
                  <a:pt x="100" y="20"/>
                </a:cubicBezTo>
                <a:cubicBezTo>
                  <a:pt x="100" y="4"/>
                  <a:pt x="100" y="4"/>
                  <a:pt x="100" y="4"/>
                </a:cubicBezTo>
                <a:cubicBezTo>
                  <a:pt x="100" y="2"/>
                  <a:pt x="98" y="0"/>
                  <a:pt x="96" y="0"/>
                </a:cubicBezTo>
                <a:cubicBezTo>
                  <a:pt x="94" y="0"/>
                  <a:pt x="92" y="2"/>
                  <a:pt x="92" y="4"/>
                </a:cubicBezTo>
                <a:cubicBezTo>
                  <a:pt x="92" y="20"/>
                  <a:pt x="92" y="20"/>
                  <a:pt x="92" y="20"/>
                </a:cubicBezTo>
                <a:cubicBezTo>
                  <a:pt x="56" y="20"/>
                  <a:pt x="56" y="20"/>
                  <a:pt x="56" y="20"/>
                </a:cubicBezTo>
                <a:cubicBezTo>
                  <a:pt x="56" y="4"/>
                  <a:pt x="56" y="4"/>
                  <a:pt x="56" y="4"/>
                </a:cubicBezTo>
                <a:cubicBezTo>
                  <a:pt x="56" y="2"/>
                  <a:pt x="54" y="0"/>
                  <a:pt x="52" y="0"/>
                </a:cubicBezTo>
                <a:cubicBezTo>
                  <a:pt x="50" y="0"/>
                  <a:pt x="48" y="2"/>
                  <a:pt x="48" y="4"/>
                </a:cubicBezTo>
                <a:cubicBezTo>
                  <a:pt x="48" y="20"/>
                  <a:pt x="48" y="20"/>
                  <a:pt x="48" y="20"/>
                </a:cubicBezTo>
                <a:cubicBezTo>
                  <a:pt x="12" y="20"/>
                  <a:pt x="12" y="20"/>
                  <a:pt x="12" y="20"/>
                </a:cubicBezTo>
                <a:cubicBezTo>
                  <a:pt x="5" y="20"/>
                  <a:pt x="0" y="25"/>
                  <a:pt x="0" y="32"/>
                </a:cubicBezTo>
                <a:cubicBezTo>
                  <a:pt x="0" y="180"/>
                  <a:pt x="0" y="180"/>
                  <a:pt x="0" y="180"/>
                </a:cubicBezTo>
                <a:cubicBezTo>
                  <a:pt x="0" y="187"/>
                  <a:pt x="5" y="192"/>
                  <a:pt x="12" y="192"/>
                </a:cubicBezTo>
                <a:cubicBezTo>
                  <a:pt x="184" y="192"/>
                  <a:pt x="184" y="192"/>
                  <a:pt x="184" y="192"/>
                </a:cubicBezTo>
                <a:cubicBezTo>
                  <a:pt x="191" y="192"/>
                  <a:pt x="196" y="187"/>
                  <a:pt x="196" y="180"/>
                </a:cubicBezTo>
                <a:cubicBezTo>
                  <a:pt x="196" y="32"/>
                  <a:pt x="196" y="32"/>
                  <a:pt x="196" y="32"/>
                </a:cubicBezTo>
                <a:cubicBezTo>
                  <a:pt x="196" y="25"/>
                  <a:pt x="191" y="20"/>
                  <a:pt x="184" y="20"/>
                </a:cubicBezTo>
                <a:close/>
                <a:moveTo>
                  <a:pt x="188" y="180"/>
                </a:moveTo>
                <a:cubicBezTo>
                  <a:pt x="188" y="182"/>
                  <a:pt x="186" y="184"/>
                  <a:pt x="184" y="184"/>
                </a:cubicBezTo>
                <a:cubicBezTo>
                  <a:pt x="12" y="184"/>
                  <a:pt x="12" y="184"/>
                  <a:pt x="12" y="184"/>
                </a:cubicBezTo>
                <a:cubicBezTo>
                  <a:pt x="10" y="184"/>
                  <a:pt x="8" y="182"/>
                  <a:pt x="8" y="180"/>
                </a:cubicBezTo>
                <a:cubicBezTo>
                  <a:pt x="8" y="32"/>
                  <a:pt x="8" y="32"/>
                  <a:pt x="8" y="32"/>
                </a:cubicBezTo>
                <a:cubicBezTo>
                  <a:pt x="8" y="30"/>
                  <a:pt x="10" y="28"/>
                  <a:pt x="12" y="28"/>
                </a:cubicBezTo>
                <a:cubicBezTo>
                  <a:pt x="48" y="28"/>
                  <a:pt x="48" y="28"/>
                  <a:pt x="48" y="28"/>
                </a:cubicBezTo>
                <a:cubicBezTo>
                  <a:pt x="48" y="40"/>
                  <a:pt x="48" y="40"/>
                  <a:pt x="48" y="40"/>
                </a:cubicBezTo>
                <a:cubicBezTo>
                  <a:pt x="48" y="42"/>
                  <a:pt x="50" y="44"/>
                  <a:pt x="52" y="44"/>
                </a:cubicBezTo>
                <a:cubicBezTo>
                  <a:pt x="54" y="44"/>
                  <a:pt x="56" y="42"/>
                  <a:pt x="56" y="40"/>
                </a:cubicBezTo>
                <a:cubicBezTo>
                  <a:pt x="56" y="28"/>
                  <a:pt x="56" y="28"/>
                  <a:pt x="56" y="28"/>
                </a:cubicBezTo>
                <a:cubicBezTo>
                  <a:pt x="92" y="28"/>
                  <a:pt x="92" y="28"/>
                  <a:pt x="92" y="28"/>
                </a:cubicBezTo>
                <a:cubicBezTo>
                  <a:pt x="92" y="40"/>
                  <a:pt x="92" y="40"/>
                  <a:pt x="92" y="40"/>
                </a:cubicBezTo>
                <a:cubicBezTo>
                  <a:pt x="92" y="42"/>
                  <a:pt x="94" y="44"/>
                  <a:pt x="96" y="44"/>
                </a:cubicBezTo>
                <a:cubicBezTo>
                  <a:pt x="98" y="44"/>
                  <a:pt x="100" y="42"/>
                  <a:pt x="100" y="40"/>
                </a:cubicBezTo>
                <a:cubicBezTo>
                  <a:pt x="100" y="28"/>
                  <a:pt x="100" y="28"/>
                  <a:pt x="100" y="28"/>
                </a:cubicBezTo>
                <a:cubicBezTo>
                  <a:pt x="136" y="28"/>
                  <a:pt x="136" y="28"/>
                  <a:pt x="136" y="28"/>
                </a:cubicBezTo>
                <a:cubicBezTo>
                  <a:pt x="136" y="40"/>
                  <a:pt x="136" y="40"/>
                  <a:pt x="136" y="40"/>
                </a:cubicBezTo>
                <a:cubicBezTo>
                  <a:pt x="136" y="42"/>
                  <a:pt x="138" y="44"/>
                  <a:pt x="140" y="44"/>
                </a:cubicBezTo>
                <a:cubicBezTo>
                  <a:pt x="142" y="44"/>
                  <a:pt x="144" y="42"/>
                  <a:pt x="144" y="40"/>
                </a:cubicBezTo>
                <a:cubicBezTo>
                  <a:pt x="144" y="28"/>
                  <a:pt x="144" y="28"/>
                  <a:pt x="144" y="28"/>
                </a:cubicBezTo>
                <a:cubicBezTo>
                  <a:pt x="184" y="28"/>
                  <a:pt x="184" y="28"/>
                  <a:pt x="184" y="28"/>
                </a:cubicBezTo>
                <a:cubicBezTo>
                  <a:pt x="186" y="28"/>
                  <a:pt x="188" y="30"/>
                  <a:pt x="188" y="32"/>
                </a:cubicBezTo>
                <a:lnTo>
                  <a:pt x="188" y="180"/>
                </a:lnTo>
                <a:close/>
                <a:moveTo>
                  <a:pt x="24" y="84"/>
                </a:moveTo>
                <a:cubicBezTo>
                  <a:pt x="48" y="84"/>
                  <a:pt x="48" y="84"/>
                  <a:pt x="48" y="84"/>
                </a:cubicBezTo>
                <a:cubicBezTo>
                  <a:pt x="48" y="60"/>
                  <a:pt x="48" y="60"/>
                  <a:pt x="48" y="60"/>
                </a:cubicBezTo>
                <a:cubicBezTo>
                  <a:pt x="24" y="60"/>
                  <a:pt x="24" y="60"/>
                  <a:pt x="24" y="60"/>
                </a:cubicBezTo>
                <a:lnTo>
                  <a:pt x="24" y="84"/>
                </a:lnTo>
                <a:close/>
                <a:moveTo>
                  <a:pt x="32" y="68"/>
                </a:moveTo>
                <a:cubicBezTo>
                  <a:pt x="40" y="68"/>
                  <a:pt x="40" y="68"/>
                  <a:pt x="40" y="68"/>
                </a:cubicBezTo>
                <a:cubicBezTo>
                  <a:pt x="40" y="76"/>
                  <a:pt x="40" y="76"/>
                  <a:pt x="40" y="76"/>
                </a:cubicBezTo>
                <a:cubicBezTo>
                  <a:pt x="32" y="76"/>
                  <a:pt x="32" y="76"/>
                  <a:pt x="32" y="76"/>
                </a:cubicBezTo>
                <a:lnTo>
                  <a:pt x="32" y="68"/>
                </a:lnTo>
                <a:close/>
                <a:moveTo>
                  <a:pt x="64" y="84"/>
                </a:moveTo>
                <a:cubicBezTo>
                  <a:pt x="88" y="84"/>
                  <a:pt x="88" y="84"/>
                  <a:pt x="88" y="84"/>
                </a:cubicBezTo>
                <a:cubicBezTo>
                  <a:pt x="88" y="60"/>
                  <a:pt x="88" y="60"/>
                  <a:pt x="88" y="60"/>
                </a:cubicBezTo>
                <a:cubicBezTo>
                  <a:pt x="64" y="60"/>
                  <a:pt x="64" y="60"/>
                  <a:pt x="64" y="60"/>
                </a:cubicBezTo>
                <a:lnTo>
                  <a:pt x="64" y="84"/>
                </a:lnTo>
                <a:close/>
                <a:moveTo>
                  <a:pt x="72" y="68"/>
                </a:moveTo>
                <a:cubicBezTo>
                  <a:pt x="80" y="68"/>
                  <a:pt x="80" y="68"/>
                  <a:pt x="80" y="68"/>
                </a:cubicBezTo>
                <a:cubicBezTo>
                  <a:pt x="80" y="76"/>
                  <a:pt x="80" y="76"/>
                  <a:pt x="80" y="76"/>
                </a:cubicBezTo>
                <a:cubicBezTo>
                  <a:pt x="72" y="76"/>
                  <a:pt x="72" y="76"/>
                  <a:pt x="72" y="76"/>
                </a:cubicBezTo>
                <a:lnTo>
                  <a:pt x="72" y="68"/>
                </a:lnTo>
                <a:close/>
                <a:moveTo>
                  <a:pt x="104" y="84"/>
                </a:moveTo>
                <a:cubicBezTo>
                  <a:pt x="128" y="84"/>
                  <a:pt x="128" y="84"/>
                  <a:pt x="128" y="84"/>
                </a:cubicBezTo>
                <a:cubicBezTo>
                  <a:pt x="128" y="60"/>
                  <a:pt x="128" y="60"/>
                  <a:pt x="128" y="60"/>
                </a:cubicBezTo>
                <a:cubicBezTo>
                  <a:pt x="104" y="60"/>
                  <a:pt x="104" y="60"/>
                  <a:pt x="104" y="60"/>
                </a:cubicBezTo>
                <a:lnTo>
                  <a:pt x="104" y="84"/>
                </a:lnTo>
                <a:close/>
                <a:moveTo>
                  <a:pt x="112" y="68"/>
                </a:moveTo>
                <a:cubicBezTo>
                  <a:pt x="120" y="68"/>
                  <a:pt x="120" y="68"/>
                  <a:pt x="120" y="68"/>
                </a:cubicBezTo>
                <a:cubicBezTo>
                  <a:pt x="120" y="76"/>
                  <a:pt x="120" y="76"/>
                  <a:pt x="120" y="76"/>
                </a:cubicBezTo>
                <a:cubicBezTo>
                  <a:pt x="112" y="76"/>
                  <a:pt x="112" y="76"/>
                  <a:pt x="112" y="76"/>
                </a:cubicBezTo>
                <a:lnTo>
                  <a:pt x="112" y="68"/>
                </a:lnTo>
                <a:close/>
                <a:moveTo>
                  <a:pt x="144" y="84"/>
                </a:moveTo>
                <a:cubicBezTo>
                  <a:pt x="168" y="84"/>
                  <a:pt x="168" y="84"/>
                  <a:pt x="168" y="84"/>
                </a:cubicBezTo>
                <a:cubicBezTo>
                  <a:pt x="168" y="60"/>
                  <a:pt x="168" y="60"/>
                  <a:pt x="168" y="60"/>
                </a:cubicBezTo>
                <a:cubicBezTo>
                  <a:pt x="144" y="60"/>
                  <a:pt x="144" y="60"/>
                  <a:pt x="144" y="60"/>
                </a:cubicBezTo>
                <a:lnTo>
                  <a:pt x="144" y="84"/>
                </a:lnTo>
                <a:close/>
                <a:moveTo>
                  <a:pt x="152" y="68"/>
                </a:moveTo>
                <a:cubicBezTo>
                  <a:pt x="160" y="68"/>
                  <a:pt x="160" y="68"/>
                  <a:pt x="160" y="68"/>
                </a:cubicBezTo>
                <a:cubicBezTo>
                  <a:pt x="160" y="76"/>
                  <a:pt x="160" y="76"/>
                  <a:pt x="160" y="76"/>
                </a:cubicBezTo>
                <a:cubicBezTo>
                  <a:pt x="152" y="76"/>
                  <a:pt x="152" y="76"/>
                  <a:pt x="152" y="76"/>
                </a:cubicBezTo>
                <a:lnTo>
                  <a:pt x="152" y="68"/>
                </a:lnTo>
                <a:close/>
                <a:moveTo>
                  <a:pt x="24" y="124"/>
                </a:moveTo>
                <a:cubicBezTo>
                  <a:pt x="48" y="124"/>
                  <a:pt x="48" y="124"/>
                  <a:pt x="48" y="124"/>
                </a:cubicBezTo>
                <a:cubicBezTo>
                  <a:pt x="48" y="100"/>
                  <a:pt x="48" y="100"/>
                  <a:pt x="48" y="100"/>
                </a:cubicBezTo>
                <a:cubicBezTo>
                  <a:pt x="24" y="100"/>
                  <a:pt x="24" y="100"/>
                  <a:pt x="24" y="100"/>
                </a:cubicBezTo>
                <a:lnTo>
                  <a:pt x="24" y="124"/>
                </a:lnTo>
                <a:close/>
                <a:moveTo>
                  <a:pt x="32" y="108"/>
                </a:moveTo>
                <a:cubicBezTo>
                  <a:pt x="40" y="108"/>
                  <a:pt x="40" y="108"/>
                  <a:pt x="40" y="108"/>
                </a:cubicBezTo>
                <a:cubicBezTo>
                  <a:pt x="40" y="116"/>
                  <a:pt x="40" y="116"/>
                  <a:pt x="40" y="116"/>
                </a:cubicBezTo>
                <a:cubicBezTo>
                  <a:pt x="32" y="116"/>
                  <a:pt x="32" y="116"/>
                  <a:pt x="32" y="116"/>
                </a:cubicBezTo>
                <a:lnTo>
                  <a:pt x="32" y="108"/>
                </a:lnTo>
                <a:close/>
                <a:moveTo>
                  <a:pt x="64" y="124"/>
                </a:moveTo>
                <a:cubicBezTo>
                  <a:pt x="88" y="124"/>
                  <a:pt x="88" y="124"/>
                  <a:pt x="88" y="124"/>
                </a:cubicBezTo>
                <a:cubicBezTo>
                  <a:pt x="88" y="100"/>
                  <a:pt x="88" y="100"/>
                  <a:pt x="88" y="100"/>
                </a:cubicBezTo>
                <a:cubicBezTo>
                  <a:pt x="64" y="100"/>
                  <a:pt x="64" y="100"/>
                  <a:pt x="64" y="100"/>
                </a:cubicBezTo>
                <a:lnTo>
                  <a:pt x="64" y="124"/>
                </a:lnTo>
                <a:close/>
                <a:moveTo>
                  <a:pt x="72" y="108"/>
                </a:moveTo>
                <a:cubicBezTo>
                  <a:pt x="80" y="108"/>
                  <a:pt x="80" y="108"/>
                  <a:pt x="80" y="108"/>
                </a:cubicBezTo>
                <a:cubicBezTo>
                  <a:pt x="80" y="116"/>
                  <a:pt x="80" y="116"/>
                  <a:pt x="80" y="116"/>
                </a:cubicBezTo>
                <a:cubicBezTo>
                  <a:pt x="72" y="116"/>
                  <a:pt x="72" y="116"/>
                  <a:pt x="72" y="116"/>
                </a:cubicBezTo>
                <a:lnTo>
                  <a:pt x="72" y="108"/>
                </a:lnTo>
                <a:close/>
                <a:moveTo>
                  <a:pt x="104" y="124"/>
                </a:moveTo>
                <a:cubicBezTo>
                  <a:pt x="128" y="124"/>
                  <a:pt x="128" y="124"/>
                  <a:pt x="128" y="124"/>
                </a:cubicBezTo>
                <a:cubicBezTo>
                  <a:pt x="128" y="100"/>
                  <a:pt x="128" y="100"/>
                  <a:pt x="128" y="100"/>
                </a:cubicBezTo>
                <a:cubicBezTo>
                  <a:pt x="104" y="100"/>
                  <a:pt x="104" y="100"/>
                  <a:pt x="104" y="100"/>
                </a:cubicBezTo>
                <a:lnTo>
                  <a:pt x="104" y="124"/>
                </a:lnTo>
                <a:close/>
                <a:moveTo>
                  <a:pt x="112" y="108"/>
                </a:moveTo>
                <a:cubicBezTo>
                  <a:pt x="120" y="108"/>
                  <a:pt x="120" y="108"/>
                  <a:pt x="120" y="108"/>
                </a:cubicBezTo>
                <a:cubicBezTo>
                  <a:pt x="120" y="116"/>
                  <a:pt x="120" y="116"/>
                  <a:pt x="120" y="116"/>
                </a:cubicBezTo>
                <a:cubicBezTo>
                  <a:pt x="112" y="116"/>
                  <a:pt x="112" y="116"/>
                  <a:pt x="112" y="116"/>
                </a:cubicBezTo>
                <a:lnTo>
                  <a:pt x="112" y="108"/>
                </a:lnTo>
                <a:close/>
                <a:moveTo>
                  <a:pt x="144" y="124"/>
                </a:moveTo>
                <a:cubicBezTo>
                  <a:pt x="168" y="124"/>
                  <a:pt x="168" y="124"/>
                  <a:pt x="168" y="124"/>
                </a:cubicBezTo>
                <a:cubicBezTo>
                  <a:pt x="168" y="100"/>
                  <a:pt x="168" y="100"/>
                  <a:pt x="168" y="100"/>
                </a:cubicBezTo>
                <a:cubicBezTo>
                  <a:pt x="144" y="100"/>
                  <a:pt x="144" y="100"/>
                  <a:pt x="144" y="100"/>
                </a:cubicBezTo>
                <a:lnTo>
                  <a:pt x="144" y="124"/>
                </a:lnTo>
                <a:close/>
                <a:moveTo>
                  <a:pt x="152" y="108"/>
                </a:moveTo>
                <a:cubicBezTo>
                  <a:pt x="160" y="108"/>
                  <a:pt x="160" y="108"/>
                  <a:pt x="160" y="108"/>
                </a:cubicBezTo>
                <a:cubicBezTo>
                  <a:pt x="160" y="116"/>
                  <a:pt x="160" y="116"/>
                  <a:pt x="160" y="116"/>
                </a:cubicBezTo>
                <a:cubicBezTo>
                  <a:pt x="152" y="116"/>
                  <a:pt x="152" y="116"/>
                  <a:pt x="152" y="116"/>
                </a:cubicBezTo>
                <a:lnTo>
                  <a:pt x="152" y="108"/>
                </a:lnTo>
                <a:close/>
                <a:moveTo>
                  <a:pt x="24" y="164"/>
                </a:moveTo>
                <a:cubicBezTo>
                  <a:pt x="48" y="164"/>
                  <a:pt x="48" y="164"/>
                  <a:pt x="48" y="164"/>
                </a:cubicBezTo>
                <a:cubicBezTo>
                  <a:pt x="48" y="140"/>
                  <a:pt x="48" y="140"/>
                  <a:pt x="48" y="140"/>
                </a:cubicBezTo>
                <a:cubicBezTo>
                  <a:pt x="24" y="140"/>
                  <a:pt x="24" y="140"/>
                  <a:pt x="24" y="140"/>
                </a:cubicBezTo>
                <a:lnTo>
                  <a:pt x="24" y="164"/>
                </a:lnTo>
                <a:close/>
                <a:moveTo>
                  <a:pt x="32" y="148"/>
                </a:moveTo>
                <a:cubicBezTo>
                  <a:pt x="40" y="148"/>
                  <a:pt x="40" y="148"/>
                  <a:pt x="40" y="148"/>
                </a:cubicBezTo>
                <a:cubicBezTo>
                  <a:pt x="40" y="156"/>
                  <a:pt x="40" y="156"/>
                  <a:pt x="40" y="156"/>
                </a:cubicBezTo>
                <a:cubicBezTo>
                  <a:pt x="32" y="156"/>
                  <a:pt x="32" y="156"/>
                  <a:pt x="32" y="156"/>
                </a:cubicBezTo>
                <a:lnTo>
                  <a:pt x="32" y="148"/>
                </a:lnTo>
                <a:close/>
                <a:moveTo>
                  <a:pt x="64" y="164"/>
                </a:moveTo>
                <a:cubicBezTo>
                  <a:pt x="88" y="164"/>
                  <a:pt x="88" y="164"/>
                  <a:pt x="88" y="164"/>
                </a:cubicBezTo>
                <a:cubicBezTo>
                  <a:pt x="88" y="140"/>
                  <a:pt x="88" y="140"/>
                  <a:pt x="88" y="140"/>
                </a:cubicBezTo>
                <a:cubicBezTo>
                  <a:pt x="64" y="140"/>
                  <a:pt x="64" y="140"/>
                  <a:pt x="64" y="140"/>
                </a:cubicBezTo>
                <a:lnTo>
                  <a:pt x="64" y="164"/>
                </a:lnTo>
                <a:close/>
                <a:moveTo>
                  <a:pt x="72" y="148"/>
                </a:moveTo>
                <a:cubicBezTo>
                  <a:pt x="80" y="148"/>
                  <a:pt x="80" y="148"/>
                  <a:pt x="80" y="148"/>
                </a:cubicBezTo>
                <a:cubicBezTo>
                  <a:pt x="80" y="156"/>
                  <a:pt x="80" y="156"/>
                  <a:pt x="80" y="156"/>
                </a:cubicBezTo>
                <a:cubicBezTo>
                  <a:pt x="72" y="156"/>
                  <a:pt x="72" y="156"/>
                  <a:pt x="72" y="156"/>
                </a:cubicBezTo>
                <a:lnTo>
                  <a:pt x="72" y="148"/>
                </a:lnTo>
                <a:close/>
                <a:moveTo>
                  <a:pt x="104" y="164"/>
                </a:moveTo>
                <a:cubicBezTo>
                  <a:pt x="128" y="164"/>
                  <a:pt x="128" y="164"/>
                  <a:pt x="128" y="164"/>
                </a:cubicBezTo>
                <a:cubicBezTo>
                  <a:pt x="128" y="140"/>
                  <a:pt x="128" y="140"/>
                  <a:pt x="128" y="140"/>
                </a:cubicBezTo>
                <a:cubicBezTo>
                  <a:pt x="104" y="140"/>
                  <a:pt x="104" y="140"/>
                  <a:pt x="104" y="140"/>
                </a:cubicBezTo>
                <a:lnTo>
                  <a:pt x="104" y="164"/>
                </a:lnTo>
                <a:close/>
                <a:moveTo>
                  <a:pt x="112" y="148"/>
                </a:moveTo>
                <a:cubicBezTo>
                  <a:pt x="120" y="148"/>
                  <a:pt x="120" y="148"/>
                  <a:pt x="120" y="148"/>
                </a:cubicBezTo>
                <a:cubicBezTo>
                  <a:pt x="120" y="156"/>
                  <a:pt x="120" y="156"/>
                  <a:pt x="120" y="156"/>
                </a:cubicBezTo>
                <a:cubicBezTo>
                  <a:pt x="112" y="156"/>
                  <a:pt x="112" y="156"/>
                  <a:pt x="112" y="156"/>
                </a:cubicBezTo>
                <a:lnTo>
                  <a:pt x="112" y="148"/>
                </a:lnTo>
                <a:close/>
                <a:moveTo>
                  <a:pt x="144" y="164"/>
                </a:moveTo>
                <a:cubicBezTo>
                  <a:pt x="168" y="164"/>
                  <a:pt x="168" y="164"/>
                  <a:pt x="168" y="164"/>
                </a:cubicBezTo>
                <a:cubicBezTo>
                  <a:pt x="168" y="140"/>
                  <a:pt x="168" y="140"/>
                  <a:pt x="168" y="140"/>
                </a:cubicBezTo>
                <a:cubicBezTo>
                  <a:pt x="144" y="140"/>
                  <a:pt x="144" y="140"/>
                  <a:pt x="144" y="140"/>
                </a:cubicBezTo>
                <a:lnTo>
                  <a:pt x="144" y="164"/>
                </a:lnTo>
                <a:close/>
                <a:moveTo>
                  <a:pt x="152" y="148"/>
                </a:moveTo>
                <a:cubicBezTo>
                  <a:pt x="160" y="148"/>
                  <a:pt x="160" y="148"/>
                  <a:pt x="160" y="148"/>
                </a:cubicBezTo>
                <a:cubicBezTo>
                  <a:pt x="160" y="156"/>
                  <a:pt x="160" y="156"/>
                  <a:pt x="160" y="156"/>
                </a:cubicBezTo>
                <a:cubicBezTo>
                  <a:pt x="152" y="156"/>
                  <a:pt x="152" y="156"/>
                  <a:pt x="152" y="156"/>
                </a:cubicBezTo>
                <a:lnTo>
                  <a:pt x="152" y="148"/>
                </a:lnTo>
                <a:close/>
              </a:path>
            </a:pathLst>
          </a:custGeom>
          <a:solidFill>
            <a:schemeClr val="tx1">
              <a:lumMod val="85000"/>
              <a:lumOff val="15000"/>
            </a:schemeClr>
          </a:solidFill>
          <a:ln>
            <a:noFill/>
          </a:ln>
        </p:spPr>
        <p:txBody>
          <a:bodyPr vert="horz" wrap="square" lIns="91299" tIns="45649" rIns="91299" bIns="45649" numCol="1" anchor="t" anchorCtr="0" compatLnSpc="1">
            <a:prstTxWarp prst="textNoShape">
              <a:avLst/>
            </a:prstTxWarp>
          </a:bodyPr>
          <a:lstStyle/>
          <a:p>
            <a:pPr defTabSz="285750"/>
            <a:endParaRPr lang="en-US" sz="1798">
              <a:solidFill>
                <a:srgbClr val="000000"/>
              </a:solidFill>
            </a:endParaRPr>
          </a:p>
        </p:txBody>
      </p:sp>
      <p:sp>
        <p:nvSpPr>
          <p:cNvPr id="89" name="Rectangle: Rounded Corners 78">
            <a:extLst>
              <a:ext uri="{FF2B5EF4-FFF2-40B4-BE49-F238E27FC236}">
                <a16:creationId xmlns="" xmlns:a16="http://schemas.microsoft.com/office/drawing/2014/main" id="{2BE3A452-DBB9-4281-BC3D-9583E0B3BAC4}"/>
              </a:ext>
            </a:extLst>
          </p:cNvPr>
          <p:cNvSpPr/>
          <p:nvPr/>
        </p:nvSpPr>
        <p:spPr>
          <a:xfrm>
            <a:off x="4518838" y="4234715"/>
            <a:ext cx="2724468" cy="1220849"/>
          </a:xfrm>
          <a:prstGeom prst="roundRect">
            <a:avLst>
              <a:gd name="adj" fmla="val 4797"/>
            </a:avLst>
          </a:prstGeom>
          <a:solidFill>
            <a:schemeClr val="bg1"/>
          </a:solidFill>
          <a:ln>
            <a:noFill/>
          </a:ln>
          <a:effectLst>
            <a:outerShdw blurRad="88900" dist="254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398" dirty="0">
              <a:solidFill>
                <a:srgbClr val="000000">
                  <a:lumMod val="50000"/>
                  <a:lumOff val="50000"/>
                </a:srgbClr>
              </a:solidFill>
            </a:endParaRPr>
          </a:p>
        </p:txBody>
      </p:sp>
      <p:sp>
        <p:nvSpPr>
          <p:cNvPr id="90" name="Rectangle: Top Corners Rounded 79">
            <a:extLst>
              <a:ext uri="{FF2B5EF4-FFF2-40B4-BE49-F238E27FC236}">
                <a16:creationId xmlns="" xmlns:a16="http://schemas.microsoft.com/office/drawing/2014/main" id="{354947DB-AEFD-4B4C-A55B-FA7708A305DD}"/>
              </a:ext>
            </a:extLst>
          </p:cNvPr>
          <p:cNvSpPr/>
          <p:nvPr/>
        </p:nvSpPr>
        <p:spPr>
          <a:xfrm rot="16200000">
            <a:off x="3931245" y="4822316"/>
            <a:ext cx="1220847" cy="45648"/>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98">
              <a:solidFill>
                <a:schemeClr val="bg1">
                  <a:lumMod val="65000"/>
                </a:schemeClr>
              </a:solidFill>
            </a:endParaRPr>
          </a:p>
        </p:txBody>
      </p:sp>
      <p:grpSp>
        <p:nvGrpSpPr>
          <p:cNvPr id="6" name="组合 5">
            <a:extLst>
              <a:ext uri="{FF2B5EF4-FFF2-40B4-BE49-F238E27FC236}">
                <a16:creationId xmlns="" xmlns:a16="http://schemas.microsoft.com/office/drawing/2014/main" id="{7D1DB0D5-2DC2-4EA2-9A28-96CF561D94E2}"/>
              </a:ext>
            </a:extLst>
          </p:cNvPr>
          <p:cNvGrpSpPr/>
          <p:nvPr/>
        </p:nvGrpSpPr>
        <p:grpSpPr>
          <a:xfrm>
            <a:off x="4679873" y="4462113"/>
            <a:ext cx="2563433" cy="830997"/>
            <a:chOff x="4679873" y="4462113"/>
            <a:chExt cx="2563433" cy="830997"/>
          </a:xfrm>
        </p:grpSpPr>
        <p:grpSp>
          <p:nvGrpSpPr>
            <p:cNvPr id="79" name="图形 48" descr="档案盒存档 轮廓">
              <a:extLst>
                <a:ext uri="{FF2B5EF4-FFF2-40B4-BE49-F238E27FC236}">
                  <a16:creationId xmlns="" xmlns:a16="http://schemas.microsoft.com/office/drawing/2014/main" id="{23887541-D531-407A-9EDD-3E5D977C7F34}"/>
                </a:ext>
              </a:extLst>
            </p:cNvPr>
            <p:cNvGrpSpPr>
              <a:grpSpLocks/>
            </p:cNvGrpSpPr>
            <p:nvPr/>
          </p:nvGrpSpPr>
          <p:grpSpPr>
            <a:xfrm>
              <a:off x="4679873" y="4664372"/>
              <a:ext cx="423394" cy="441114"/>
              <a:chOff x="4821159" y="990600"/>
              <a:chExt cx="723804" cy="571404"/>
            </a:xfrm>
            <a:solidFill>
              <a:srgbClr val="000000"/>
            </a:solidFill>
          </p:grpSpPr>
          <p:sp>
            <p:nvSpPr>
              <p:cNvPr id="80" name="图形 48" descr="档案盒存档 轮廓">
                <a:extLst>
                  <a:ext uri="{FF2B5EF4-FFF2-40B4-BE49-F238E27FC236}">
                    <a16:creationId xmlns="" xmlns:a16="http://schemas.microsoft.com/office/drawing/2014/main" id="{ACCB25BE-8C6C-4BA2-B3BA-1C7A65F4DA7A}"/>
                  </a:ext>
                </a:extLst>
              </p:cNvPr>
              <p:cNvSpPr/>
              <p:nvPr/>
            </p:nvSpPr>
            <p:spPr>
              <a:xfrm>
                <a:off x="4821159" y="990600"/>
                <a:ext cx="723804" cy="571404"/>
              </a:xfrm>
              <a:custGeom>
                <a:avLst/>
                <a:gdLst>
                  <a:gd name="connsiteX0" fmla="*/ 0 w 723804"/>
                  <a:gd name="connsiteY0" fmla="*/ 152400 h 571404"/>
                  <a:gd name="connsiteX1" fmla="*/ 28575 w 723804"/>
                  <a:gd name="connsiteY1" fmla="*/ 152400 h 571404"/>
                  <a:gd name="connsiteX2" fmla="*/ 28575 w 723804"/>
                  <a:gd name="connsiteY2" fmla="*/ 571405 h 571404"/>
                  <a:gd name="connsiteX3" fmla="*/ 695230 w 723804"/>
                  <a:gd name="connsiteY3" fmla="*/ 571405 h 571404"/>
                  <a:gd name="connsiteX4" fmla="*/ 695230 w 723804"/>
                  <a:gd name="connsiteY4" fmla="*/ 152400 h 571404"/>
                  <a:gd name="connsiteX5" fmla="*/ 723805 w 723804"/>
                  <a:gd name="connsiteY5" fmla="*/ 152400 h 571404"/>
                  <a:gd name="connsiteX6" fmla="*/ 723805 w 723804"/>
                  <a:gd name="connsiteY6" fmla="*/ 0 h 571404"/>
                  <a:gd name="connsiteX7" fmla="*/ 0 w 723804"/>
                  <a:gd name="connsiteY7" fmla="*/ 0 h 571404"/>
                  <a:gd name="connsiteX8" fmla="*/ 676180 w 723804"/>
                  <a:gd name="connsiteY8" fmla="*/ 552355 h 571404"/>
                  <a:gd name="connsiteX9" fmla="*/ 47615 w 723804"/>
                  <a:gd name="connsiteY9" fmla="*/ 552355 h 571404"/>
                  <a:gd name="connsiteX10" fmla="*/ 47615 w 723804"/>
                  <a:gd name="connsiteY10" fmla="*/ 152400 h 571404"/>
                  <a:gd name="connsiteX11" fmla="*/ 676180 w 723804"/>
                  <a:gd name="connsiteY11" fmla="*/ 152400 h 571404"/>
                  <a:gd name="connsiteX12" fmla="*/ 19050 w 723804"/>
                  <a:gd name="connsiteY12" fmla="*/ 19050 h 571404"/>
                  <a:gd name="connsiteX13" fmla="*/ 704755 w 723804"/>
                  <a:gd name="connsiteY13" fmla="*/ 19050 h 571404"/>
                  <a:gd name="connsiteX14" fmla="*/ 704755 w 723804"/>
                  <a:gd name="connsiteY14" fmla="*/ 133350 h 571404"/>
                  <a:gd name="connsiteX15" fmla="*/ 19050 w 723804"/>
                  <a:gd name="connsiteY15" fmla="*/ 133350 h 57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23804" h="571404">
                    <a:moveTo>
                      <a:pt x="0" y="152400"/>
                    </a:moveTo>
                    <a:lnTo>
                      <a:pt x="28575" y="152400"/>
                    </a:lnTo>
                    <a:lnTo>
                      <a:pt x="28575" y="571405"/>
                    </a:lnTo>
                    <a:lnTo>
                      <a:pt x="695230" y="571405"/>
                    </a:lnTo>
                    <a:lnTo>
                      <a:pt x="695230" y="152400"/>
                    </a:lnTo>
                    <a:lnTo>
                      <a:pt x="723805" y="152400"/>
                    </a:lnTo>
                    <a:lnTo>
                      <a:pt x="723805" y="0"/>
                    </a:lnTo>
                    <a:lnTo>
                      <a:pt x="0" y="0"/>
                    </a:lnTo>
                    <a:close/>
                    <a:moveTo>
                      <a:pt x="676180" y="552355"/>
                    </a:moveTo>
                    <a:lnTo>
                      <a:pt x="47615" y="552355"/>
                    </a:lnTo>
                    <a:lnTo>
                      <a:pt x="47615" y="152400"/>
                    </a:lnTo>
                    <a:lnTo>
                      <a:pt x="676180" y="152400"/>
                    </a:lnTo>
                    <a:close/>
                    <a:moveTo>
                      <a:pt x="19050" y="19050"/>
                    </a:moveTo>
                    <a:lnTo>
                      <a:pt x="704755" y="19050"/>
                    </a:lnTo>
                    <a:lnTo>
                      <a:pt x="704755" y="133350"/>
                    </a:lnTo>
                    <a:lnTo>
                      <a:pt x="19050" y="133350"/>
                    </a:lnTo>
                    <a:close/>
                  </a:path>
                </a:pathLst>
              </a:custGeom>
              <a:solidFill>
                <a:srgbClr val="000000"/>
              </a:solidFill>
              <a:ln w="9525" cap="flat">
                <a:noFill/>
                <a:prstDash val="solid"/>
                <a:miter/>
              </a:ln>
            </p:spPr>
            <p:txBody>
              <a:bodyPr rtlCol="0" anchor="ctr"/>
              <a:lstStyle/>
              <a:p>
                <a:endParaRPr lang="zh-CN" altLang="en-US"/>
              </a:p>
            </p:txBody>
          </p:sp>
          <p:sp>
            <p:nvSpPr>
              <p:cNvPr id="81" name="图形 48" descr="档案盒存档 轮廓">
                <a:extLst>
                  <a:ext uri="{FF2B5EF4-FFF2-40B4-BE49-F238E27FC236}">
                    <a16:creationId xmlns="" xmlns:a16="http://schemas.microsoft.com/office/drawing/2014/main" id="{226A0D18-DA9E-4463-82A9-77B29C0C0695}"/>
                  </a:ext>
                </a:extLst>
              </p:cNvPr>
              <p:cNvSpPr/>
              <p:nvPr/>
            </p:nvSpPr>
            <p:spPr>
              <a:xfrm>
                <a:off x="5078239" y="1219200"/>
                <a:ext cx="209550" cy="95250"/>
              </a:xfrm>
              <a:custGeom>
                <a:avLst/>
                <a:gdLst>
                  <a:gd name="connsiteX0" fmla="*/ 209550 w 209550"/>
                  <a:gd name="connsiteY0" fmla="*/ 95250 h 95250"/>
                  <a:gd name="connsiteX1" fmla="*/ 209550 w 209550"/>
                  <a:gd name="connsiteY1" fmla="*/ 0 h 95250"/>
                  <a:gd name="connsiteX2" fmla="*/ 0 w 209550"/>
                  <a:gd name="connsiteY2" fmla="*/ 0 h 95250"/>
                  <a:gd name="connsiteX3" fmla="*/ 0 w 209550"/>
                  <a:gd name="connsiteY3" fmla="*/ 95250 h 95250"/>
                  <a:gd name="connsiteX4" fmla="*/ 19050 w 209550"/>
                  <a:gd name="connsiteY4" fmla="*/ 19050 h 95250"/>
                  <a:gd name="connsiteX5" fmla="*/ 190500 w 209550"/>
                  <a:gd name="connsiteY5" fmla="*/ 19050 h 95250"/>
                  <a:gd name="connsiteX6" fmla="*/ 190500 w 209550"/>
                  <a:gd name="connsiteY6" fmla="*/ 76200 h 95250"/>
                  <a:gd name="connsiteX7" fmla="*/ 19050 w 209550"/>
                  <a:gd name="connsiteY7" fmla="*/ 76200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550" h="95250">
                    <a:moveTo>
                      <a:pt x="209550" y="95250"/>
                    </a:moveTo>
                    <a:lnTo>
                      <a:pt x="209550" y="0"/>
                    </a:lnTo>
                    <a:lnTo>
                      <a:pt x="0" y="0"/>
                    </a:lnTo>
                    <a:lnTo>
                      <a:pt x="0" y="95250"/>
                    </a:lnTo>
                    <a:close/>
                    <a:moveTo>
                      <a:pt x="19050" y="19050"/>
                    </a:moveTo>
                    <a:lnTo>
                      <a:pt x="190500" y="19050"/>
                    </a:lnTo>
                    <a:lnTo>
                      <a:pt x="190500" y="76200"/>
                    </a:lnTo>
                    <a:lnTo>
                      <a:pt x="19050" y="76200"/>
                    </a:lnTo>
                    <a:close/>
                  </a:path>
                </a:pathLst>
              </a:custGeom>
              <a:solidFill>
                <a:schemeClr val="accent1"/>
              </a:solidFill>
              <a:ln w="9525" cap="flat">
                <a:noFill/>
                <a:prstDash val="solid"/>
                <a:miter/>
              </a:ln>
            </p:spPr>
            <p:txBody>
              <a:bodyPr rtlCol="0" anchor="ctr"/>
              <a:lstStyle/>
              <a:p>
                <a:endParaRPr lang="zh-CN" altLang="en-US" dirty="0"/>
              </a:p>
            </p:txBody>
          </p:sp>
        </p:grpSp>
        <p:sp>
          <p:nvSpPr>
            <p:cNvPr id="84" name="文本框 83">
              <a:extLst>
                <a:ext uri="{FF2B5EF4-FFF2-40B4-BE49-F238E27FC236}">
                  <a16:creationId xmlns="" xmlns:a16="http://schemas.microsoft.com/office/drawing/2014/main" id="{3D2F8A99-16DE-44FB-A9B8-2B0EC44DE90B}"/>
                </a:ext>
              </a:extLst>
            </p:cNvPr>
            <p:cNvSpPr txBox="1"/>
            <p:nvPr/>
          </p:nvSpPr>
          <p:spPr>
            <a:xfrm>
              <a:off x="5212069" y="4462113"/>
              <a:ext cx="2031237" cy="830997"/>
            </a:xfrm>
            <a:prstGeom prst="rect">
              <a:avLst/>
            </a:prstGeom>
            <a:noFill/>
          </p:spPr>
          <p:txBody>
            <a:bodyPr wrap="square">
              <a:spAutoFit/>
            </a:bodyPr>
            <a:lstStyle/>
            <a:p>
              <a:r>
                <a:rPr lang="en-US" altLang="zh-CN" sz="1600" dirty="0"/>
                <a:t>We need to complete </a:t>
              </a:r>
              <a:r>
                <a:rPr lang="en-US" altLang="zh-CN" sz="1600" b="1" dirty="0"/>
                <a:t>business documents</a:t>
              </a:r>
            </a:p>
            <a:p>
              <a:r>
                <a:rPr lang="en-US" altLang="zh-CN" sz="1600" dirty="0"/>
                <a:t>before today.</a:t>
              </a:r>
              <a:endParaRPr lang="zh-CN" altLang="en-US" sz="1600" dirty="0"/>
            </a:p>
          </p:txBody>
        </p:sp>
      </p:grpSp>
    </p:spTree>
    <p:extLst>
      <p:ext uri="{BB962C8B-B14F-4D97-AF65-F5344CB8AC3E}">
        <p14:creationId xmlns:p14="http://schemas.microsoft.com/office/powerpoint/2010/main" val="334384240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人拿着笔记本电脑&#10;&#10;描述已自动生成">
            <a:extLst>
              <a:ext uri="{FF2B5EF4-FFF2-40B4-BE49-F238E27FC236}">
                <a16:creationId xmlns="" xmlns:a16="http://schemas.microsoft.com/office/drawing/2014/main" id="{766371B2-FA86-4B88-AD7E-EDEDCB668F73}"/>
              </a:ext>
            </a:extLst>
          </p:cNvPr>
          <p:cNvPicPr>
            <a:picLocks/>
          </p:cNvPicPr>
          <p:nvPr/>
        </p:nvPicPr>
        <p:blipFill rotWithShape="1">
          <a:blip r:embed="rId3" cstate="screen">
            <a:extLst>
              <a:ext uri="{28A0092B-C50C-407E-A947-70E740481C1C}">
                <a14:useLocalDpi xmlns:a14="http://schemas.microsoft.com/office/drawing/2010/main"/>
              </a:ext>
            </a:extLst>
          </a:blip>
          <a:srcRect/>
          <a:stretch/>
        </p:blipFill>
        <p:spPr>
          <a:xfrm>
            <a:off x="3513904" y="0"/>
            <a:ext cx="8678096" cy="6858000"/>
          </a:xfrm>
          <a:prstGeom prst="rect">
            <a:avLst/>
          </a:prstGeom>
        </p:spPr>
      </p:pic>
      <p:sp>
        <p:nvSpPr>
          <p:cNvPr id="5" name="Rectangle 69">
            <a:extLst>
              <a:ext uri="{FF2B5EF4-FFF2-40B4-BE49-F238E27FC236}">
                <a16:creationId xmlns="" xmlns:a16="http://schemas.microsoft.com/office/drawing/2014/main" id="{7E44BEA5-2252-4EA0-AD0F-87C1E5C32FA7}"/>
              </a:ext>
            </a:extLst>
          </p:cNvPr>
          <p:cNvSpPr/>
          <p:nvPr/>
        </p:nvSpPr>
        <p:spPr>
          <a:xfrm>
            <a:off x="3549852" y="0"/>
            <a:ext cx="8669270" cy="6858000"/>
          </a:xfrm>
          <a:prstGeom prst="rect">
            <a:avLst/>
          </a:prstGeom>
          <a:solidFill>
            <a:schemeClr val="tx1">
              <a:lumMod val="95000"/>
              <a:lumOff val="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125" dirty="0">
              <a:solidFill>
                <a:srgbClr val="FFFFFF"/>
              </a:solidFill>
              <a:latin typeface="Calibri" panose="020F0502020204030204"/>
            </a:endParaRPr>
          </a:p>
        </p:txBody>
      </p:sp>
      <p:sp>
        <p:nvSpPr>
          <p:cNvPr id="12" name="Rectangle: Rounded Corners 64">
            <a:extLst>
              <a:ext uri="{FF2B5EF4-FFF2-40B4-BE49-F238E27FC236}">
                <a16:creationId xmlns="" xmlns:a16="http://schemas.microsoft.com/office/drawing/2014/main" id="{96B5D751-38ED-4AA1-9DF1-4D0351A96EED}"/>
              </a:ext>
            </a:extLst>
          </p:cNvPr>
          <p:cNvSpPr/>
          <p:nvPr/>
        </p:nvSpPr>
        <p:spPr>
          <a:xfrm>
            <a:off x="6788745" y="2479151"/>
            <a:ext cx="4527566" cy="1208934"/>
          </a:xfrm>
          <a:prstGeom prst="roundRect">
            <a:avLst>
              <a:gd name="adj" fmla="val 6269"/>
            </a:avLst>
          </a:prstGeom>
          <a:solidFill>
            <a:schemeClr val="bg1">
              <a:alpha val="30000"/>
            </a:schemeClr>
          </a:solidFill>
          <a:ln>
            <a:noFill/>
          </a:ln>
          <a:effectLst>
            <a:outerShdw blurRad="1270000" sx="90000" sy="9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500" dirty="0">
              <a:solidFill>
                <a:srgbClr val="FFFFFF"/>
              </a:solidFill>
              <a:latin typeface="Calibri" panose="020F0502020204030204"/>
            </a:endParaRPr>
          </a:p>
        </p:txBody>
      </p:sp>
      <p:sp>
        <p:nvSpPr>
          <p:cNvPr id="14" name="Rectangle: Top Corners Rounded 66">
            <a:extLst>
              <a:ext uri="{FF2B5EF4-FFF2-40B4-BE49-F238E27FC236}">
                <a16:creationId xmlns="" xmlns:a16="http://schemas.microsoft.com/office/drawing/2014/main" id="{6F55F586-3AA8-4D1A-A422-C313D08DF29D}"/>
              </a:ext>
            </a:extLst>
          </p:cNvPr>
          <p:cNvSpPr/>
          <p:nvPr/>
        </p:nvSpPr>
        <p:spPr>
          <a:xfrm>
            <a:off x="6788745" y="2479149"/>
            <a:ext cx="4527566" cy="47561"/>
          </a:xfrm>
          <a:prstGeom prst="round2SameRect">
            <a:avLst>
              <a:gd name="adj1" fmla="val 50000"/>
              <a:gd name="adj2" fmla="val 0"/>
            </a:avLst>
          </a:prstGeom>
          <a:gradFill>
            <a:gsLst>
              <a:gs pos="0">
                <a:schemeClr val="accent1">
                  <a:lumMod val="60000"/>
                  <a:lumOff val="40000"/>
                </a:schemeClr>
              </a:gs>
              <a:gs pos="99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id-ID" sz="1125" dirty="0">
              <a:solidFill>
                <a:srgbClr val="FFFFFF"/>
              </a:solidFill>
              <a:latin typeface="Calibri" panose="020F0502020204030204"/>
            </a:endParaRPr>
          </a:p>
        </p:txBody>
      </p:sp>
      <p:sp>
        <p:nvSpPr>
          <p:cNvPr id="18" name="Rectangle 71">
            <a:extLst>
              <a:ext uri="{FF2B5EF4-FFF2-40B4-BE49-F238E27FC236}">
                <a16:creationId xmlns="" xmlns:a16="http://schemas.microsoft.com/office/drawing/2014/main" id="{BB65A103-556C-423A-9D6E-13532B3AD1CF}"/>
              </a:ext>
            </a:extLst>
          </p:cNvPr>
          <p:cNvSpPr/>
          <p:nvPr/>
        </p:nvSpPr>
        <p:spPr>
          <a:xfrm>
            <a:off x="6709056" y="1580454"/>
            <a:ext cx="4586387" cy="611706"/>
          </a:xfrm>
          <a:prstGeom prst="rect">
            <a:avLst/>
          </a:prstGeom>
        </p:spPr>
        <p:txBody>
          <a:bodyPr wrap="square">
            <a:spAutoFit/>
          </a:bodyPr>
          <a:lstStyle/>
          <a:p>
            <a:pPr defTabSz="285750"/>
            <a:r>
              <a:rPr lang="en-US" sz="3375" dirty="0">
                <a:solidFill>
                  <a:srgbClr val="FFFFFF"/>
                </a:solidFill>
                <a:latin typeface="Comfortaa" panose="00000500000000000000" pitchFamily="2" charset="0"/>
                <a:ea typeface="Karla" pitchFamily="2" charset="0"/>
                <a:cs typeface="Heebo" panose="00000500000000000000" pitchFamily="2" charset="-79"/>
              </a:rPr>
              <a:t>Our agenda this month </a:t>
            </a:r>
          </a:p>
        </p:txBody>
      </p:sp>
      <p:sp>
        <p:nvSpPr>
          <p:cNvPr id="26" name="Rectangle: Rounded Corners 79">
            <a:extLst>
              <a:ext uri="{FF2B5EF4-FFF2-40B4-BE49-F238E27FC236}">
                <a16:creationId xmlns="" xmlns:a16="http://schemas.microsoft.com/office/drawing/2014/main" id="{5C1B60EA-0B49-47C7-AA22-CFD97F4A4615}"/>
              </a:ext>
            </a:extLst>
          </p:cNvPr>
          <p:cNvSpPr>
            <a:spLocks/>
          </p:cNvSpPr>
          <p:nvPr/>
        </p:nvSpPr>
        <p:spPr>
          <a:xfrm>
            <a:off x="6788745" y="4229584"/>
            <a:ext cx="4527566" cy="1208936"/>
          </a:xfrm>
          <a:prstGeom prst="roundRect">
            <a:avLst>
              <a:gd name="adj" fmla="val 6269"/>
            </a:avLst>
          </a:prstGeom>
          <a:solidFill>
            <a:schemeClr val="bg1">
              <a:alpha val="30000"/>
            </a:schemeClr>
          </a:solidFill>
          <a:ln>
            <a:noFill/>
          </a:ln>
          <a:effectLst>
            <a:outerShdw blurRad="1270000" sx="90000" sy="9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500" dirty="0">
              <a:solidFill>
                <a:srgbClr val="FFFFFF"/>
              </a:solidFill>
              <a:latin typeface="Calibri" panose="020F0502020204030204"/>
            </a:endParaRPr>
          </a:p>
        </p:txBody>
      </p:sp>
      <p:sp>
        <p:nvSpPr>
          <p:cNvPr id="28" name="Rectangle: Top Corners Rounded 81">
            <a:extLst>
              <a:ext uri="{FF2B5EF4-FFF2-40B4-BE49-F238E27FC236}">
                <a16:creationId xmlns="" xmlns:a16="http://schemas.microsoft.com/office/drawing/2014/main" id="{F4574EAD-5AE3-4806-9CA2-B57CAC4A9829}"/>
              </a:ext>
            </a:extLst>
          </p:cNvPr>
          <p:cNvSpPr/>
          <p:nvPr/>
        </p:nvSpPr>
        <p:spPr>
          <a:xfrm>
            <a:off x="6788745" y="4229582"/>
            <a:ext cx="4527566" cy="33259"/>
          </a:xfrm>
          <a:prstGeom prst="round2SameRect">
            <a:avLst>
              <a:gd name="adj1" fmla="val 50000"/>
              <a:gd name="adj2" fmla="val 0"/>
            </a:avLst>
          </a:prstGeom>
          <a:gradFill>
            <a:gsLst>
              <a:gs pos="0">
                <a:schemeClr val="accent2">
                  <a:lumMod val="60000"/>
                  <a:lumOff val="40000"/>
                </a:schemeClr>
              </a:gs>
              <a:gs pos="99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id-ID" sz="1125" dirty="0">
              <a:solidFill>
                <a:srgbClr val="FFFFFF"/>
              </a:solidFill>
              <a:latin typeface="Calibri" panose="020F0502020204030204"/>
            </a:endParaRPr>
          </a:p>
        </p:txBody>
      </p:sp>
      <p:sp>
        <p:nvSpPr>
          <p:cNvPr id="43" name="Rectangle: Rounded Corners 2">
            <a:extLst>
              <a:ext uri="{FF2B5EF4-FFF2-40B4-BE49-F238E27FC236}">
                <a16:creationId xmlns="" xmlns:a16="http://schemas.microsoft.com/office/drawing/2014/main" id="{4F6562C5-1A22-4DCF-AA8C-6C60026C8758}"/>
              </a:ext>
            </a:extLst>
          </p:cNvPr>
          <p:cNvSpPr/>
          <p:nvPr/>
        </p:nvSpPr>
        <p:spPr>
          <a:xfrm>
            <a:off x="952651" y="1131094"/>
            <a:ext cx="5470274" cy="4591391"/>
          </a:xfrm>
          <a:prstGeom prst="roundRect">
            <a:avLst>
              <a:gd name="adj" fmla="val 2153"/>
            </a:avLst>
          </a:prstGeom>
          <a:solidFill>
            <a:schemeClr val="bg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125" dirty="0">
              <a:solidFill>
                <a:srgbClr val="FFFFFF"/>
              </a:solidFill>
              <a:latin typeface="Calibri" panose="020F0502020204030204"/>
            </a:endParaRPr>
          </a:p>
        </p:txBody>
      </p:sp>
      <p:grpSp>
        <p:nvGrpSpPr>
          <p:cNvPr id="47" name="Group 3">
            <a:extLst>
              <a:ext uri="{FF2B5EF4-FFF2-40B4-BE49-F238E27FC236}">
                <a16:creationId xmlns="" xmlns:a16="http://schemas.microsoft.com/office/drawing/2014/main" id="{A7E9A5C9-EEA2-4AC4-83EC-D1B4F4399E0E}"/>
              </a:ext>
            </a:extLst>
          </p:cNvPr>
          <p:cNvGrpSpPr/>
          <p:nvPr/>
        </p:nvGrpSpPr>
        <p:grpSpPr>
          <a:xfrm>
            <a:off x="1238782" y="1929489"/>
            <a:ext cx="4898012" cy="271817"/>
            <a:chOff x="4637750" y="1109655"/>
            <a:chExt cx="6637702" cy="368362"/>
          </a:xfrm>
        </p:grpSpPr>
        <p:sp>
          <p:nvSpPr>
            <p:cNvPr id="93" name="Rectangle 203">
              <a:extLst>
                <a:ext uri="{FF2B5EF4-FFF2-40B4-BE49-F238E27FC236}">
                  <a16:creationId xmlns="" xmlns:a16="http://schemas.microsoft.com/office/drawing/2014/main" id="{B6CD732B-579C-4593-AEB9-AAD63B6F6E5B}"/>
                </a:ext>
              </a:extLst>
            </p:cNvPr>
            <p:cNvSpPr/>
            <p:nvPr/>
          </p:nvSpPr>
          <p:spPr>
            <a:xfrm>
              <a:off x="4637750" y="1109655"/>
              <a:ext cx="865657" cy="368362"/>
            </a:xfrm>
            <a:prstGeom prst="roundRect">
              <a:avLst>
                <a:gd name="adj" fmla="val 46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chemeClr val="accent1"/>
                  </a:solidFill>
                  <a:latin typeface="Comfortaa" panose="00000500000000000000" pitchFamily="2" charset="0"/>
                  <a:cs typeface="Poppins" panose="00000500000000000000" pitchFamily="2" charset="0"/>
                </a:rPr>
                <a:t>Sun</a:t>
              </a:r>
              <a:endParaRPr lang="id-ID" sz="1125" dirty="0">
                <a:solidFill>
                  <a:schemeClr val="accent1"/>
                </a:solidFill>
                <a:latin typeface="Comfortaa" panose="00000500000000000000" pitchFamily="2" charset="0"/>
                <a:cs typeface="Poppins" panose="00000500000000000000" pitchFamily="2" charset="0"/>
              </a:endParaRPr>
            </a:p>
          </p:txBody>
        </p:sp>
        <p:sp>
          <p:nvSpPr>
            <p:cNvPr id="94" name="Rectangle 203">
              <a:extLst>
                <a:ext uri="{FF2B5EF4-FFF2-40B4-BE49-F238E27FC236}">
                  <a16:creationId xmlns="" xmlns:a16="http://schemas.microsoft.com/office/drawing/2014/main" id="{F798BCA1-D951-4A31-9461-34B3924F9CED}"/>
                </a:ext>
              </a:extLst>
            </p:cNvPr>
            <p:cNvSpPr/>
            <p:nvPr/>
          </p:nvSpPr>
          <p:spPr>
            <a:xfrm>
              <a:off x="5600640" y="1109655"/>
              <a:ext cx="865657" cy="368362"/>
            </a:xfrm>
            <a:prstGeom prst="roundRect">
              <a:avLst>
                <a:gd name="adj" fmla="val 46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chemeClr val="accent1"/>
                  </a:solidFill>
                  <a:latin typeface="Comfortaa" panose="00000500000000000000" pitchFamily="2" charset="0"/>
                  <a:cs typeface="Poppins" panose="00000500000000000000" pitchFamily="2" charset="0"/>
                </a:rPr>
                <a:t>Mon</a:t>
              </a:r>
              <a:endParaRPr lang="id-ID" sz="1125" dirty="0">
                <a:solidFill>
                  <a:schemeClr val="accent1"/>
                </a:solidFill>
                <a:latin typeface="Comfortaa" panose="00000500000000000000" pitchFamily="2" charset="0"/>
                <a:cs typeface="Poppins" panose="00000500000000000000" pitchFamily="2" charset="0"/>
              </a:endParaRPr>
            </a:p>
          </p:txBody>
        </p:sp>
        <p:sp>
          <p:nvSpPr>
            <p:cNvPr id="95" name="Rectangle 203">
              <a:extLst>
                <a:ext uri="{FF2B5EF4-FFF2-40B4-BE49-F238E27FC236}">
                  <a16:creationId xmlns="" xmlns:a16="http://schemas.microsoft.com/office/drawing/2014/main" id="{6BB8F6EA-B7CC-4CEC-BEA4-93D4A00C0695}"/>
                </a:ext>
              </a:extLst>
            </p:cNvPr>
            <p:cNvSpPr/>
            <p:nvPr/>
          </p:nvSpPr>
          <p:spPr>
            <a:xfrm>
              <a:off x="6563530" y="1109655"/>
              <a:ext cx="865657" cy="368362"/>
            </a:xfrm>
            <a:prstGeom prst="roundRect">
              <a:avLst>
                <a:gd name="adj" fmla="val 46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chemeClr val="accent1"/>
                  </a:solidFill>
                  <a:latin typeface="Comfortaa" panose="00000500000000000000" pitchFamily="2" charset="0"/>
                  <a:cs typeface="Poppins" panose="00000500000000000000" pitchFamily="2" charset="0"/>
                </a:rPr>
                <a:t>Tue</a:t>
              </a:r>
              <a:endParaRPr lang="id-ID" sz="1125" dirty="0">
                <a:solidFill>
                  <a:schemeClr val="accent1"/>
                </a:solidFill>
                <a:latin typeface="Comfortaa" panose="00000500000000000000" pitchFamily="2" charset="0"/>
                <a:cs typeface="Poppins" panose="00000500000000000000" pitchFamily="2" charset="0"/>
              </a:endParaRPr>
            </a:p>
          </p:txBody>
        </p:sp>
        <p:sp>
          <p:nvSpPr>
            <p:cNvPr id="96" name="Rectangle 203">
              <a:extLst>
                <a:ext uri="{FF2B5EF4-FFF2-40B4-BE49-F238E27FC236}">
                  <a16:creationId xmlns="" xmlns:a16="http://schemas.microsoft.com/office/drawing/2014/main" id="{0B7FFE03-CC63-4FD8-A67E-2D8E8D9BCE2B}"/>
                </a:ext>
              </a:extLst>
            </p:cNvPr>
            <p:cNvSpPr/>
            <p:nvPr/>
          </p:nvSpPr>
          <p:spPr>
            <a:xfrm>
              <a:off x="7526419" y="1109655"/>
              <a:ext cx="865657" cy="368362"/>
            </a:xfrm>
            <a:prstGeom prst="roundRect">
              <a:avLst>
                <a:gd name="adj" fmla="val 46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chemeClr val="accent1"/>
                  </a:solidFill>
                  <a:latin typeface="Comfortaa" panose="00000500000000000000" pitchFamily="2" charset="0"/>
                  <a:cs typeface="Poppins" panose="00000500000000000000" pitchFamily="2" charset="0"/>
                </a:rPr>
                <a:t>Wed</a:t>
              </a:r>
              <a:endParaRPr lang="id-ID" sz="1125" dirty="0">
                <a:solidFill>
                  <a:schemeClr val="accent1"/>
                </a:solidFill>
                <a:latin typeface="Comfortaa" panose="00000500000000000000" pitchFamily="2" charset="0"/>
                <a:cs typeface="Poppins" panose="00000500000000000000" pitchFamily="2" charset="0"/>
              </a:endParaRPr>
            </a:p>
          </p:txBody>
        </p:sp>
        <p:sp>
          <p:nvSpPr>
            <p:cNvPr id="97" name="Rectangle 203">
              <a:extLst>
                <a:ext uri="{FF2B5EF4-FFF2-40B4-BE49-F238E27FC236}">
                  <a16:creationId xmlns="" xmlns:a16="http://schemas.microsoft.com/office/drawing/2014/main" id="{A065A68A-5489-44F1-A906-32273C0582D0}"/>
                </a:ext>
              </a:extLst>
            </p:cNvPr>
            <p:cNvSpPr/>
            <p:nvPr/>
          </p:nvSpPr>
          <p:spPr>
            <a:xfrm>
              <a:off x="8489309" y="1109655"/>
              <a:ext cx="865657" cy="368362"/>
            </a:xfrm>
            <a:prstGeom prst="roundRect">
              <a:avLst>
                <a:gd name="adj" fmla="val 46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chemeClr val="accent1"/>
                  </a:solidFill>
                  <a:latin typeface="Comfortaa" panose="00000500000000000000" pitchFamily="2" charset="0"/>
                  <a:cs typeface="Poppins" panose="00000500000000000000" pitchFamily="2" charset="0"/>
                </a:rPr>
                <a:t>Thu</a:t>
              </a:r>
              <a:endParaRPr lang="id-ID" sz="1125" dirty="0">
                <a:solidFill>
                  <a:schemeClr val="accent1"/>
                </a:solidFill>
                <a:latin typeface="Comfortaa" panose="00000500000000000000" pitchFamily="2" charset="0"/>
                <a:cs typeface="Poppins" panose="00000500000000000000" pitchFamily="2" charset="0"/>
              </a:endParaRPr>
            </a:p>
          </p:txBody>
        </p:sp>
        <p:sp>
          <p:nvSpPr>
            <p:cNvPr id="98" name="Rectangle 203">
              <a:extLst>
                <a:ext uri="{FF2B5EF4-FFF2-40B4-BE49-F238E27FC236}">
                  <a16:creationId xmlns="" xmlns:a16="http://schemas.microsoft.com/office/drawing/2014/main" id="{D7E950AB-DD7C-464E-A694-EB5C27CC56A1}"/>
                </a:ext>
              </a:extLst>
            </p:cNvPr>
            <p:cNvSpPr/>
            <p:nvPr/>
          </p:nvSpPr>
          <p:spPr>
            <a:xfrm>
              <a:off x="9452199" y="1109655"/>
              <a:ext cx="865657" cy="368362"/>
            </a:xfrm>
            <a:prstGeom prst="roundRect">
              <a:avLst>
                <a:gd name="adj" fmla="val 46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chemeClr val="accent1"/>
                  </a:solidFill>
                  <a:latin typeface="Comfortaa" panose="00000500000000000000" pitchFamily="2" charset="0"/>
                  <a:cs typeface="Poppins" panose="00000500000000000000" pitchFamily="2" charset="0"/>
                </a:rPr>
                <a:t>Fri</a:t>
              </a:r>
              <a:endParaRPr lang="id-ID" sz="1125" dirty="0">
                <a:solidFill>
                  <a:schemeClr val="accent1"/>
                </a:solidFill>
                <a:latin typeface="Comfortaa" panose="00000500000000000000" pitchFamily="2" charset="0"/>
                <a:cs typeface="Poppins" panose="00000500000000000000" pitchFamily="2" charset="0"/>
              </a:endParaRPr>
            </a:p>
          </p:txBody>
        </p:sp>
        <p:sp>
          <p:nvSpPr>
            <p:cNvPr id="99" name="Rectangle 203">
              <a:extLst>
                <a:ext uri="{FF2B5EF4-FFF2-40B4-BE49-F238E27FC236}">
                  <a16:creationId xmlns="" xmlns:a16="http://schemas.microsoft.com/office/drawing/2014/main" id="{B8E21598-5E07-4AE2-A950-ED786CA8EC69}"/>
                </a:ext>
              </a:extLst>
            </p:cNvPr>
            <p:cNvSpPr/>
            <p:nvPr/>
          </p:nvSpPr>
          <p:spPr>
            <a:xfrm>
              <a:off x="10409795" y="1109655"/>
              <a:ext cx="865657" cy="368362"/>
            </a:xfrm>
            <a:prstGeom prst="roundRect">
              <a:avLst>
                <a:gd name="adj" fmla="val 46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chemeClr val="accent1"/>
                  </a:solidFill>
                  <a:latin typeface="Comfortaa" panose="00000500000000000000" pitchFamily="2" charset="0"/>
                  <a:cs typeface="Poppins" panose="00000500000000000000" pitchFamily="2" charset="0"/>
                </a:rPr>
                <a:t>Sat</a:t>
              </a:r>
              <a:endParaRPr lang="id-ID" sz="1125" dirty="0">
                <a:solidFill>
                  <a:schemeClr val="accent1"/>
                </a:solidFill>
                <a:latin typeface="Comfortaa" panose="00000500000000000000" pitchFamily="2" charset="0"/>
                <a:cs typeface="Poppins" panose="00000500000000000000" pitchFamily="2" charset="0"/>
              </a:endParaRPr>
            </a:p>
          </p:txBody>
        </p:sp>
      </p:grpSp>
      <p:grpSp>
        <p:nvGrpSpPr>
          <p:cNvPr id="48" name="Group 11">
            <a:extLst>
              <a:ext uri="{FF2B5EF4-FFF2-40B4-BE49-F238E27FC236}">
                <a16:creationId xmlns="" xmlns:a16="http://schemas.microsoft.com/office/drawing/2014/main" id="{AACBA205-0FEA-42B0-8835-C31FB040BCF4}"/>
              </a:ext>
            </a:extLst>
          </p:cNvPr>
          <p:cNvGrpSpPr/>
          <p:nvPr/>
        </p:nvGrpSpPr>
        <p:grpSpPr>
          <a:xfrm>
            <a:off x="1249630" y="2277992"/>
            <a:ext cx="4846023" cy="3074426"/>
            <a:chOff x="4652450" y="1581941"/>
            <a:chExt cx="6567246" cy="4166408"/>
          </a:xfrm>
        </p:grpSpPr>
        <p:sp>
          <p:nvSpPr>
            <p:cNvPr id="51" name="Oval 12">
              <a:extLst>
                <a:ext uri="{FF2B5EF4-FFF2-40B4-BE49-F238E27FC236}">
                  <a16:creationId xmlns="" xmlns:a16="http://schemas.microsoft.com/office/drawing/2014/main" id="{68F0C8B6-C57A-47A9-B431-67DC4C11C636}"/>
                </a:ext>
              </a:extLst>
            </p:cNvPr>
            <p:cNvSpPr/>
            <p:nvPr/>
          </p:nvSpPr>
          <p:spPr>
            <a:xfrm>
              <a:off x="4652450" y="1581941"/>
              <a:ext cx="83626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defTabSz="285750"/>
              <a:r>
                <a:rPr lang="en-US" sz="1125" dirty="0">
                  <a:solidFill>
                    <a:srgbClr val="FFFFFF">
                      <a:lumMod val="85000"/>
                    </a:srgbClr>
                  </a:solidFill>
                  <a:latin typeface="Comfortaa" panose="00000500000000000000" pitchFamily="2" charset="0"/>
                  <a:cs typeface="Poppins" panose="00000500000000000000" pitchFamily="2" charset="0"/>
                </a:rPr>
                <a:t>24</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52" name="Oval 13">
              <a:extLst>
                <a:ext uri="{FF2B5EF4-FFF2-40B4-BE49-F238E27FC236}">
                  <a16:creationId xmlns="" xmlns:a16="http://schemas.microsoft.com/office/drawing/2014/main" id="{957C545A-5921-40AC-B3D7-4FACD4AF3231}"/>
                </a:ext>
              </a:extLst>
            </p:cNvPr>
            <p:cNvSpPr/>
            <p:nvPr/>
          </p:nvSpPr>
          <p:spPr>
            <a:xfrm>
              <a:off x="5615339" y="1581941"/>
              <a:ext cx="836259"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lumMod val="85000"/>
                    </a:srgbClr>
                  </a:solidFill>
                  <a:latin typeface="Comfortaa" panose="00000500000000000000" pitchFamily="2" charset="0"/>
                  <a:cs typeface="Poppins" panose="00000500000000000000" pitchFamily="2" charset="0"/>
                </a:rPr>
                <a:t>25</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53" name="Oval 14">
              <a:extLst>
                <a:ext uri="{FF2B5EF4-FFF2-40B4-BE49-F238E27FC236}">
                  <a16:creationId xmlns="" xmlns:a16="http://schemas.microsoft.com/office/drawing/2014/main" id="{85C774B1-ECEE-4073-8494-F510260E7F46}"/>
                </a:ext>
              </a:extLst>
            </p:cNvPr>
            <p:cNvSpPr/>
            <p:nvPr/>
          </p:nvSpPr>
          <p:spPr>
            <a:xfrm>
              <a:off x="6578228" y="1581941"/>
              <a:ext cx="836259"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defTabSz="285750"/>
              <a:r>
                <a:rPr lang="en-US" sz="1125" dirty="0">
                  <a:solidFill>
                    <a:srgbClr val="FFFFFF">
                      <a:lumMod val="85000"/>
                    </a:srgbClr>
                  </a:solidFill>
                  <a:latin typeface="Comfortaa" panose="00000500000000000000" pitchFamily="2" charset="0"/>
                  <a:cs typeface="Poppins" panose="00000500000000000000" pitchFamily="2" charset="0"/>
                </a:rPr>
                <a:t>26</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54" name="Oval 15">
              <a:extLst>
                <a:ext uri="{FF2B5EF4-FFF2-40B4-BE49-F238E27FC236}">
                  <a16:creationId xmlns="" xmlns:a16="http://schemas.microsoft.com/office/drawing/2014/main" id="{7629AB56-9CBD-4968-87BE-0D1D1ED0F1FB}"/>
                </a:ext>
              </a:extLst>
            </p:cNvPr>
            <p:cNvSpPr/>
            <p:nvPr/>
          </p:nvSpPr>
          <p:spPr>
            <a:xfrm>
              <a:off x="7541118" y="1581941"/>
              <a:ext cx="836259"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lumMod val="85000"/>
                    </a:srgbClr>
                  </a:solidFill>
                  <a:latin typeface="Comfortaa" panose="00000500000000000000" pitchFamily="2" charset="0"/>
                  <a:cs typeface="Poppins" panose="00000500000000000000" pitchFamily="2" charset="0"/>
                </a:rPr>
                <a:t>27</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55" name="Oval 16">
              <a:extLst>
                <a:ext uri="{FF2B5EF4-FFF2-40B4-BE49-F238E27FC236}">
                  <a16:creationId xmlns="" xmlns:a16="http://schemas.microsoft.com/office/drawing/2014/main" id="{76F3CD9C-2D77-433E-9932-8104397776A6}"/>
                </a:ext>
              </a:extLst>
            </p:cNvPr>
            <p:cNvSpPr/>
            <p:nvPr/>
          </p:nvSpPr>
          <p:spPr>
            <a:xfrm>
              <a:off x="8504008" y="1581941"/>
              <a:ext cx="836259"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lumMod val="85000"/>
                    </a:srgbClr>
                  </a:solidFill>
                  <a:latin typeface="Comfortaa" panose="00000500000000000000" pitchFamily="2" charset="0"/>
                  <a:cs typeface="Poppins" panose="00000500000000000000" pitchFamily="2" charset="0"/>
                </a:rPr>
                <a:t>28</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56" name="Oval 17">
              <a:extLst>
                <a:ext uri="{FF2B5EF4-FFF2-40B4-BE49-F238E27FC236}">
                  <a16:creationId xmlns="" xmlns:a16="http://schemas.microsoft.com/office/drawing/2014/main" id="{43099D76-8FF2-4EF0-90BB-F94DB56C848B}"/>
                </a:ext>
              </a:extLst>
            </p:cNvPr>
            <p:cNvSpPr/>
            <p:nvPr/>
          </p:nvSpPr>
          <p:spPr>
            <a:xfrm>
              <a:off x="9576473" y="1581941"/>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defTabSz="285750"/>
              <a:r>
                <a:rPr lang="en-US" sz="1125" dirty="0">
                  <a:solidFill>
                    <a:srgbClr val="6D7381"/>
                  </a:solidFill>
                  <a:latin typeface="Comfortaa" panose="00000500000000000000" pitchFamily="2" charset="0"/>
                  <a:cs typeface="Poppins" panose="00000500000000000000" pitchFamily="2" charset="0"/>
                </a:rPr>
                <a:t>1</a:t>
              </a:r>
              <a:endParaRPr lang="id-ID" sz="1125" dirty="0">
                <a:solidFill>
                  <a:srgbClr val="6D7381"/>
                </a:solidFill>
                <a:latin typeface="Comfortaa" panose="00000500000000000000" pitchFamily="2" charset="0"/>
                <a:cs typeface="Poppins" panose="00000500000000000000" pitchFamily="2" charset="0"/>
              </a:endParaRPr>
            </a:p>
          </p:txBody>
        </p:sp>
        <p:sp>
          <p:nvSpPr>
            <p:cNvPr id="57" name="Oval 18">
              <a:extLst>
                <a:ext uri="{FF2B5EF4-FFF2-40B4-BE49-F238E27FC236}">
                  <a16:creationId xmlns="" xmlns:a16="http://schemas.microsoft.com/office/drawing/2014/main" id="{6FCE1AAC-8EC3-41BE-B295-C2009398F1BF}"/>
                </a:ext>
              </a:extLst>
            </p:cNvPr>
            <p:cNvSpPr/>
            <p:nvPr/>
          </p:nvSpPr>
          <p:spPr>
            <a:xfrm>
              <a:off x="4762024" y="2302977"/>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3</a:t>
              </a:r>
              <a:endParaRPr lang="id-ID" sz="1125" dirty="0">
                <a:solidFill>
                  <a:srgbClr val="6D7381"/>
                </a:solidFill>
                <a:latin typeface="Comfortaa" panose="00000500000000000000" pitchFamily="2" charset="0"/>
                <a:cs typeface="Poppins" panose="00000500000000000000" pitchFamily="2" charset="0"/>
              </a:endParaRPr>
            </a:p>
          </p:txBody>
        </p:sp>
        <p:sp>
          <p:nvSpPr>
            <p:cNvPr id="58" name="Oval 19">
              <a:extLst>
                <a:ext uri="{FF2B5EF4-FFF2-40B4-BE49-F238E27FC236}">
                  <a16:creationId xmlns="" xmlns:a16="http://schemas.microsoft.com/office/drawing/2014/main" id="{F5BC156D-6609-42BC-B62C-09BA18A1D5AB}"/>
                </a:ext>
              </a:extLst>
            </p:cNvPr>
            <p:cNvSpPr/>
            <p:nvPr/>
          </p:nvSpPr>
          <p:spPr>
            <a:xfrm>
              <a:off x="5724914" y="2302977"/>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a:solidFill>
                    <a:srgbClr val="6D7381"/>
                  </a:solidFill>
                  <a:latin typeface="Comfortaa" panose="00000500000000000000" pitchFamily="2" charset="0"/>
                  <a:cs typeface="Poppins" panose="00000500000000000000" pitchFamily="2" charset="0"/>
                </a:rPr>
                <a:t>4</a:t>
              </a:r>
              <a:endParaRPr lang="id-ID" sz="1125" dirty="0">
                <a:solidFill>
                  <a:srgbClr val="6D7381"/>
                </a:solidFill>
                <a:latin typeface="Comfortaa" panose="00000500000000000000" pitchFamily="2" charset="0"/>
                <a:cs typeface="Poppins" panose="00000500000000000000" pitchFamily="2" charset="0"/>
              </a:endParaRPr>
            </a:p>
          </p:txBody>
        </p:sp>
        <p:sp>
          <p:nvSpPr>
            <p:cNvPr id="59" name="Oval 20">
              <a:extLst>
                <a:ext uri="{FF2B5EF4-FFF2-40B4-BE49-F238E27FC236}">
                  <a16:creationId xmlns="" xmlns:a16="http://schemas.microsoft.com/office/drawing/2014/main" id="{E18175AD-C38A-47F4-9B46-0979C315A979}"/>
                </a:ext>
              </a:extLst>
            </p:cNvPr>
            <p:cNvSpPr/>
            <p:nvPr/>
          </p:nvSpPr>
          <p:spPr>
            <a:xfrm>
              <a:off x="6687804" y="2302977"/>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5</a:t>
              </a:r>
              <a:endParaRPr lang="id-ID" sz="1125" dirty="0">
                <a:solidFill>
                  <a:srgbClr val="6D7381"/>
                </a:solidFill>
                <a:latin typeface="Comfortaa" panose="00000500000000000000" pitchFamily="2" charset="0"/>
                <a:cs typeface="Poppins" panose="00000500000000000000" pitchFamily="2" charset="0"/>
              </a:endParaRPr>
            </a:p>
          </p:txBody>
        </p:sp>
        <p:sp>
          <p:nvSpPr>
            <p:cNvPr id="60" name="Oval 21">
              <a:extLst>
                <a:ext uri="{FF2B5EF4-FFF2-40B4-BE49-F238E27FC236}">
                  <a16:creationId xmlns="" xmlns:a16="http://schemas.microsoft.com/office/drawing/2014/main" id="{4DC1F980-0767-402B-8CC1-6BD01CE76234}"/>
                </a:ext>
              </a:extLst>
            </p:cNvPr>
            <p:cNvSpPr/>
            <p:nvPr/>
          </p:nvSpPr>
          <p:spPr>
            <a:xfrm>
              <a:off x="7650693" y="2302977"/>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6</a:t>
              </a:r>
              <a:endParaRPr lang="id-ID" sz="1125" dirty="0">
                <a:solidFill>
                  <a:srgbClr val="6D7381"/>
                </a:solidFill>
                <a:latin typeface="Comfortaa" panose="00000500000000000000" pitchFamily="2" charset="0"/>
                <a:cs typeface="Poppins" panose="00000500000000000000" pitchFamily="2" charset="0"/>
              </a:endParaRPr>
            </a:p>
          </p:txBody>
        </p:sp>
        <p:sp>
          <p:nvSpPr>
            <p:cNvPr id="61" name="Oval 22">
              <a:extLst>
                <a:ext uri="{FF2B5EF4-FFF2-40B4-BE49-F238E27FC236}">
                  <a16:creationId xmlns="" xmlns:a16="http://schemas.microsoft.com/office/drawing/2014/main" id="{2524575B-2F31-4E2E-A567-EEB926BB8D4C}"/>
                </a:ext>
              </a:extLst>
            </p:cNvPr>
            <p:cNvSpPr/>
            <p:nvPr/>
          </p:nvSpPr>
          <p:spPr>
            <a:xfrm>
              <a:off x="8613583" y="2302977"/>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7</a:t>
              </a:r>
              <a:endParaRPr lang="id-ID" sz="1125" dirty="0">
                <a:solidFill>
                  <a:srgbClr val="6D7381"/>
                </a:solidFill>
                <a:latin typeface="Comfortaa" panose="00000500000000000000" pitchFamily="2" charset="0"/>
                <a:cs typeface="Poppins" panose="00000500000000000000" pitchFamily="2" charset="0"/>
              </a:endParaRPr>
            </a:p>
          </p:txBody>
        </p:sp>
        <p:sp>
          <p:nvSpPr>
            <p:cNvPr id="62" name="Oval 23">
              <a:extLst>
                <a:ext uri="{FF2B5EF4-FFF2-40B4-BE49-F238E27FC236}">
                  <a16:creationId xmlns="" xmlns:a16="http://schemas.microsoft.com/office/drawing/2014/main" id="{DE7F0603-C8BC-44DA-B01C-11A4EEF9054A}"/>
                </a:ext>
              </a:extLst>
            </p:cNvPr>
            <p:cNvSpPr/>
            <p:nvPr/>
          </p:nvSpPr>
          <p:spPr>
            <a:xfrm>
              <a:off x="9576473" y="2302977"/>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8</a:t>
              </a:r>
              <a:endParaRPr lang="id-ID" sz="1125" dirty="0">
                <a:solidFill>
                  <a:srgbClr val="6D7381"/>
                </a:solidFill>
                <a:latin typeface="Comfortaa" panose="00000500000000000000" pitchFamily="2" charset="0"/>
                <a:cs typeface="Poppins" panose="00000500000000000000" pitchFamily="2" charset="0"/>
              </a:endParaRPr>
            </a:p>
          </p:txBody>
        </p:sp>
        <p:sp>
          <p:nvSpPr>
            <p:cNvPr id="63" name="Oval 24">
              <a:extLst>
                <a:ext uri="{FF2B5EF4-FFF2-40B4-BE49-F238E27FC236}">
                  <a16:creationId xmlns="" xmlns:a16="http://schemas.microsoft.com/office/drawing/2014/main" id="{4EC1D438-9B01-4545-91A5-98F91E8924B2}"/>
                </a:ext>
              </a:extLst>
            </p:cNvPr>
            <p:cNvSpPr/>
            <p:nvPr/>
          </p:nvSpPr>
          <p:spPr>
            <a:xfrm>
              <a:off x="4762024" y="3024012"/>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10</a:t>
              </a:r>
              <a:endParaRPr lang="id-ID" sz="1125" dirty="0">
                <a:solidFill>
                  <a:srgbClr val="6D7381"/>
                </a:solidFill>
                <a:latin typeface="Comfortaa" panose="00000500000000000000" pitchFamily="2" charset="0"/>
                <a:cs typeface="Poppins" panose="00000500000000000000" pitchFamily="2" charset="0"/>
              </a:endParaRPr>
            </a:p>
          </p:txBody>
        </p:sp>
        <p:sp>
          <p:nvSpPr>
            <p:cNvPr id="64" name="Oval 25">
              <a:extLst>
                <a:ext uri="{FF2B5EF4-FFF2-40B4-BE49-F238E27FC236}">
                  <a16:creationId xmlns="" xmlns:a16="http://schemas.microsoft.com/office/drawing/2014/main" id="{949E3C6E-5EB0-453E-8A52-890C246B5F0C}"/>
                </a:ext>
              </a:extLst>
            </p:cNvPr>
            <p:cNvSpPr/>
            <p:nvPr/>
          </p:nvSpPr>
          <p:spPr>
            <a:xfrm>
              <a:off x="5724914" y="3024012"/>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defTabSz="285750"/>
              <a:r>
                <a:rPr lang="en-US" sz="1125" dirty="0">
                  <a:solidFill>
                    <a:srgbClr val="6D7381"/>
                  </a:solidFill>
                  <a:latin typeface="Comfortaa" panose="00000500000000000000" pitchFamily="2" charset="0"/>
                  <a:cs typeface="Poppins" panose="00000500000000000000" pitchFamily="2" charset="0"/>
                </a:rPr>
                <a:t>11</a:t>
              </a:r>
              <a:endParaRPr lang="id-ID" sz="1125" dirty="0">
                <a:solidFill>
                  <a:srgbClr val="6D7381"/>
                </a:solidFill>
                <a:latin typeface="Comfortaa" panose="00000500000000000000" pitchFamily="2" charset="0"/>
                <a:cs typeface="Poppins" panose="00000500000000000000" pitchFamily="2" charset="0"/>
              </a:endParaRPr>
            </a:p>
          </p:txBody>
        </p:sp>
        <p:sp>
          <p:nvSpPr>
            <p:cNvPr id="65" name="Oval 26">
              <a:extLst>
                <a:ext uri="{FF2B5EF4-FFF2-40B4-BE49-F238E27FC236}">
                  <a16:creationId xmlns="" xmlns:a16="http://schemas.microsoft.com/office/drawing/2014/main" id="{206AA3E9-5AA6-47E2-A2D0-39E22F856352}"/>
                </a:ext>
              </a:extLst>
            </p:cNvPr>
            <p:cNvSpPr/>
            <p:nvPr/>
          </p:nvSpPr>
          <p:spPr>
            <a:xfrm>
              <a:off x="9576473" y="3024012"/>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15</a:t>
              </a:r>
              <a:endParaRPr lang="id-ID" sz="1125" dirty="0">
                <a:solidFill>
                  <a:srgbClr val="6D7381"/>
                </a:solidFill>
                <a:latin typeface="Comfortaa" panose="00000500000000000000" pitchFamily="2" charset="0"/>
                <a:cs typeface="Poppins" panose="00000500000000000000" pitchFamily="2" charset="0"/>
              </a:endParaRPr>
            </a:p>
          </p:txBody>
        </p:sp>
        <p:sp>
          <p:nvSpPr>
            <p:cNvPr id="66" name="Oval 27">
              <a:extLst>
                <a:ext uri="{FF2B5EF4-FFF2-40B4-BE49-F238E27FC236}">
                  <a16:creationId xmlns="" xmlns:a16="http://schemas.microsoft.com/office/drawing/2014/main" id="{69143994-71A7-4301-BA7E-829C6FA44249}"/>
                </a:ext>
              </a:extLst>
            </p:cNvPr>
            <p:cNvSpPr/>
            <p:nvPr/>
          </p:nvSpPr>
          <p:spPr>
            <a:xfrm>
              <a:off x="4762024" y="3761904"/>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17</a:t>
              </a:r>
              <a:endParaRPr lang="id-ID" sz="1125" dirty="0">
                <a:solidFill>
                  <a:srgbClr val="6D7381"/>
                </a:solidFill>
                <a:latin typeface="Comfortaa" panose="00000500000000000000" pitchFamily="2" charset="0"/>
                <a:cs typeface="Poppins" panose="00000500000000000000" pitchFamily="2" charset="0"/>
              </a:endParaRPr>
            </a:p>
          </p:txBody>
        </p:sp>
        <p:sp>
          <p:nvSpPr>
            <p:cNvPr id="67" name="Oval 28">
              <a:extLst>
                <a:ext uri="{FF2B5EF4-FFF2-40B4-BE49-F238E27FC236}">
                  <a16:creationId xmlns="" xmlns:a16="http://schemas.microsoft.com/office/drawing/2014/main" id="{61955BB3-3396-49DA-BF5E-AE96EAA51696}"/>
                </a:ext>
              </a:extLst>
            </p:cNvPr>
            <p:cNvSpPr/>
            <p:nvPr/>
          </p:nvSpPr>
          <p:spPr>
            <a:xfrm>
              <a:off x="5702031" y="3761904"/>
              <a:ext cx="685625"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18</a:t>
              </a:r>
              <a:endParaRPr lang="id-ID" sz="1125" dirty="0">
                <a:solidFill>
                  <a:srgbClr val="6D7381"/>
                </a:solidFill>
                <a:latin typeface="Comfortaa" panose="00000500000000000000" pitchFamily="2" charset="0"/>
                <a:cs typeface="Poppins" panose="00000500000000000000" pitchFamily="2" charset="0"/>
              </a:endParaRPr>
            </a:p>
          </p:txBody>
        </p:sp>
        <p:sp>
          <p:nvSpPr>
            <p:cNvPr id="68" name="Oval 29">
              <a:extLst>
                <a:ext uri="{FF2B5EF4-FFF2-40B4-BE49-F238E27FC236}">
                  <a16:creationId xmlns="" xmlns:a16="http://schemas.microsoft.com/office/drawing/2014/main" id="{0269EB76-0E02-4FA1-A909-16188AF84531}"/>
                </a:ext>
              </a:extLst>
            </p:cNvPr>
            <p:cNvSpPr/>
            <p:nvPr/>
          </p:nvSpPr>
          <p:spPr>
            <a:xfrm>
              <a:off x="6687803" y="3761904"/>
              <a:ext cx="685626"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19</a:t>
              </a:r>
              <a:endParaRPr lang="id-ID" sz="1125" dirty="0">
                <a:solidFill>
                  <a:srgbClr val="6D7381"/>
                </a:solidFill>
                <a:latin typeface="Comfortaa" panose="00000500000000000000" pitchFamily="2" charset="0"/>
                <a:cs typeface="Poppins" panose="00000500000000000000" pitchFamily="2" charset="0"/>
              </a:endParaRPr>
            </a:p>
          </p:txBody>
        </p:sp>
        <p:sp>
          <p:nvSpPr>
            <p:cNvPr id="69" name="Oval 30">
              <a:extLst>
                <a:ext uri="{FF2B5EF4-FFF2-40B4-BE49-F238E27FC236}">
                  <a16:creationId xmlns="" xmlns:a16="http://schemas.microsoft.com/office/drawing/2014/main" id="{7A5C28BE-8F42-4004-B53B-67A7355B4ECF}"/>
                </a:ext>
              </a:extLst>
            </p:cNvPr>
            <p:cNvSpPr/>
            <p:nvPr/>
          </p:nvSpPr>
          <p:spPr>
            <a:xfrm>
              <a:off x="7582177" y="3761904"/>
              <a:ext cx="754143"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20</a:t>
              </a:r>
              <a:endParaRPr lang="id-ID" sz="1125" dirty="0">
                <a:solidFill>
                  <a:srgbClr val="6D7381"/>
                </a:solidFill>
                <a:latin typeface="Comfortaa" panose="00000500000000000000" pitchFamily="2" charset="0"/>
                <a:cs typeface="Poppins" panose="00000500000000000000" pitchFamily="2" charset="0"/>
              </a:endParaRPr>
            </a:p>
          </p:txBody>
        </p:sp>
        <p:sp>
          <p:nvSpPr>
            <p:cNvPr id="70" name="Oval 31">
              <a:extLst>
                <a:ext uri="{FF2B5EF4-FFF2-40B4-BE49-F238E27FC236}">
                  <a16:creationId xmlns="" xmlns:a16="http://schemas.microsoft.com/office/drawing/2014/main" id="{F374AF09-D91B-4829-8518-5F5CA73B9294}"/>
                </a:ext>
              </a:extLst>
            </p:cNvPr>
            <p:cNvSpPr/>
            <p:nvPr/>
          </p:nvSpPr>
          <p:spPr>
            <a:xfrm>
              <a:off x="8613582" y="3761904"/>
              <a:ext cx="685626"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21</a:t>
              </a:r>
              <a:endParaRPr lang="id-ID" sz="1125" dirty="0">
                <a:solidFill>
                  <a:srgbClr val="6D7381"/>
                </a:solidFill>
                <a:latin typeface="Comfortaa" panose="00000500000000000000" pitchFamily="2" charset="0"/>
                <a:cs typeface="Poppins" panose="00000500000000000000" pitchFamily="2" charset="0"/>
              </a:endParaRPr>
            </a:p>
          </p:txBody>
        </p:sp>
        <p:sp>
          <p:nvSpPr>
            <p:cNvPr id="71" name="Oval 32">
              <a:extLst>
                <a:ext uri="{FF2B5EF4-FFF2-40B4-BE49-F238E27FC236}">
                  <a16:creationId xmlns="" xmlns:a16="http://schemas.microsoft.com/office/drawing/2014/main" id="{B61F0FC1-C417-4A8F-8E4B-9286980DFD57}"/>
                </a:ext>
              </a:extLst>
            </p:cNvPr>
            <p:cNvSpPr/>
            <p:nvPr/>
          </p:nvSpPr>
          <p:spPr>
            <a:xfrm>
              <a:off x="9507956" y="3761904"/>
              <a:ext cx="754143"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22</a:t>
              </a:r>
              <a:endParaRPr lang="id-ID" sz="1125" dirty="0">
                <a:solidFill>
                  <a:srgbClr val="6D7381"/>
                </a:solidFill>
                <a:latin typeface="Comfortaa" panose="00000500000000000000" pitchFamily="2" charset="0"/>
                <a:cs typeface="Poppins" panose="00000500000000000000" pitchFamily="2" charset="0"/>
              </a:endParaRPr>
            </a:p>
          </p:txBody>
        </p:sp>
        <p:sp>
          <p:nvSpPr>
            <p:cNvPr id="72" name="Oval 33">
              <a:extLst>
                <a:ext uri="{FF2B5EF4-FFF2-40B4-BE49-F238E27FC236}">
                  <a16:creationId xmlns="" xmlns:a16="http://schemas.microsoft.com/office/drawing/2014/main" id="{6EE74E95-A472-4F8C-B9EC-6AF0B823691D}"/>
                </a:ext>
              </a:extLst>
            </p:cNvPr>
            <p:cNvSpPr/>
            <p:nvPr/>
          </p:nvSpPr>
          <p:spPr>
            <a:xfrm>
              <a:off x="4693508" y="4445340"/>
              <a:ext cx="754143"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24</a:t>
              </a:r>
              <a:endParaRPr lang="id-ID" sz="1125" dirty="0">
                <a:solidFill>
                  <a:srgbClr val="6D7381"/>
                </a:solidFill>
                <a:latin typeface="Comfortaa" panose="00000500000000000000" pitchFamily="2" charset="0"/>
                <a:cs typeface="Poppins" panose="00000500000000000000" pitchFamily="2" charset="0"/>
              </a:endParaRPr>
            </a:p>
          </p:txBody>
        </p:sp>
        <p:sp>
          <p:nvSpPr>
            <p:cNvPr id="73" name="Oval 34">
              <a:extLst>
                <a:ext uri="{FF2B5EF4-FFF2-40B4-BE49-F238E27FC236}">
                  <a16:creationId xmlns="" xmlns:a16="http://schemas.microsoft.com/office/drawing/2014/main" id="{4A1D8099-2B85-4AAA-A3EF-0D614FEE80C3}"/>
                </a:ext>
              </a:extLst>
            </p:cNvPr>
            <p:cNvSpPr/>
            <p:nvPr/>
          </p:nvSpPr>
          <p:spPr>
            <a:xfrm>
              <a:off x="5656397" y="4445340"/>
              <a:ext cx="754143"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25</a:t>
              </a:r>
              <a:endParaRPr lang="id-ID" sz="1125" dirty="0">
                <a:solidFill>
                  <a:srgbClr val="6D7381"/>
                </a:solidFill>
                <a:latin typeface="Comfortaa" panose="00000500000000000000" pitchFamily="2" charset="0"/>
                <a:cs typeface="Poppins" panose="00000500000000000000" pitchFamily="2" charset="0"/>
              </a:endParaRPr>
            </a:p>
          </p:txBody>
        </p:sp>
        <p:sp>
          <p:nvSpPr>
            <p:cNvPr id="74" name="Oval 35">
              <a:extLst>
                <a:ext uri="{FF2B5EF4-FFF2-40B4-BE49-F238E27FC236}">
                  <a16:creationId xmlns="" xmlns:a16="http://schemas.microsoft.com/office/drawing/2014/main" id="{0C018986-74B9-4FCB-8D56-4CD893C01C02}"/>
                </a:ext>
              </a:extLst>
            </p:cNvPr>
            <p:cNvSpPr/>
            <p:nvPr/>
          </p:nvSpPr>
          <p:spPr>
            <a:xfrm>
              <a:off x="6619288" y="4445340"/>
              <a:ext cx="754143"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26</a:t>
              </a:r>
              <a:endParaRPr lang="id-ID" sz="1125" dirty="0">
                <a:solidFill>
                  <a:srgbClr val="6D7381"/>
                </a:solidFill>
                <a:latin typeface="Comfortaa" panose="00000500000000000000" pitchFamily="2" charset="0"/>
                <a:cs typeface="Poppins" panose="00000500000000000000" pitchFamily="2" charset="0"/>
              </a:endParaRPr>
            </a:p>
          </p:txBody>
        </p:sp>
        <p:sp>
          <p:nvSpPr>
            <p:cNvPr id="75" name="Oval 36">
              <a:extLst>
                <a:ext uri="{FF2B5EF4-FFF2-40B4-BE49-F238E27FC236}">
                  <a16:creationId xmlns="" xmlns:a16="http://schemas.microsoft.com/office/drawing/2014/main" id="{20F77E29-554D-4C4E-AB8B-E8E82F7E629F}"/>
                </a:ext>
              </a:extLst>
            </p:cNvPr>
            <p:cNvSpPr/>
            <p:nvPr/>
          </p:nvSpPr>
          <p:spPr>
            <a:xfrm>
              <a:off x="7650693" y="4445340"/>
              <a:ext cx="685628"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27</a:t>
              </a:r>
              <a:endParaRPr lang="id-ID" sz="1125" dirty="0">
                <a:solidFill>
                  <a:srgbClr val="6D7381"/>
                </a:solidFill>
                <a:latin typeface="Comfortaa" panose="00000500000000000000" pitchFamily="2" charset="0"/>
                <a:cs typeface="Poppins" panose="00000500000000000000" pitchFamily="2" charset="0"/>
              </a:endParaRPr>
            </a:p>
          </p:txBody>
        </p:sp>
        <p:sp>
          <p:nvSpPr>
            <p:cNvPr id="76" name="Oval 37">
              <a:extLst>
                <a:ext uri="{FF2B5EF4-FFF2-40B4-BE49-F238E27FC236}">
                  <a16:creationId xmlns="" xmlns:a16="http://schemas.microsoft.com/office/drawing/2014/main" id="{7498050F-4576-400D-B174-27043311F97D}"/>
                </a:ext>
              </a:extLst>
            </p:cNvPr>
            <p:cNvSpPr/>
            <p:nvPr/>
          </p:nvSpPr>
          <p:spPr>
            <a:xfrm>
              <a:off x="8545067" y="4445340"/>
              <a:ext cx="754143"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28</a:t>
              </a:r>
              <a:endParaRPr lang="id-ID" sz="1125" dirty="0">
                <a:solidFill>
                  <a:srgbClr val="6D7381"/>
                </a:solidFill>
                <a:latin typeface="Comfortaa" panose="00000500000000000000" pitchFamily="2" charset="0"/>
                <a:cs typeface="Poppins" panose="00000500000000000000" pitchFamily="2" charset="0"/>
              </a:endParaRPr>
            </a:p>
          </p:txBody>
        </p:sp>
        <p:sp>
          <p:nvSpPr>
            <p:cNvPr id="77" name="Oval 38">
              <a:extLst>
                <a:ext uri="{FF2B5EF4-FFF2-40B4-BE49-F238E27FC236}">
                  <a16:creationId xmlns="" xmlns:a16="http://schemas.microsoft.com/office/drawing/2014/main" id="{3BE8264D-F604-42D7-9DCD-8CF7CDC74C49}"/>
                </a:ext>
              </a:extLst>
            </p:cNvPr>
            <p:cNvSpPr/>
            <p:nvPr/>
          </p:nvSpPr>
          <p:spPr>
            <a:xfrm>
              <a:off x="9507956" y="4445340"/>
              <a:ext cx="754143"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defTabSz="285750"/>
              <a:r>
                <a:rPr lang="en-US" sz="1125" dirty="0">
                  <a:solidFill>
                    <a:srgbClr val="6D7381"/>
                  </a:solidFill>
                  <a:latin typeface="Comfortaa" panose="00000500000000000000" pitchFamily="2" charset="0"/>
                  <a:cs typeface="Poppins" panose="00000500000000000000" pitchFamily="2" charset="0"/>
                </a:rPr>
                <a:t>29</a:t>
              </a:r>
              <a:endParaRPr lang="id-ID" sz="1125" dirty="0">
                <a:solidFill>
                  <a:srgbClr val="6D7381"/>
                </a:solidFill>
                <a:latin typeface="Comfortaa" panose="00000500000000000000" pitchFamily="2" charset="0"/>
                <a:cs typeface="Poppins" panose="00000500000000000000" pitchFamily="2" charset="0"/>
              </a:endParaRPr>
            </a:p>
          </p:txBody>
        </p:sp>
        <p:sp>
          <p:nvSpPr>
            <p:cNvPr id="78" name="Oval 39">
              <a:extLst>
                <a:ext uri="{FF2B5EF4-FFF2-40B4-BE49-F238E27FC236}">
                  <a16:creationId xmlns="" xmlns:a16="http://schemas.microsoft.com/office/drawing/2014/main" id="{0D4C84D1-1097-4708-9D75-2CBE839B2AE0}"/>
                </a:ext>
              </a:extLst>
            </p:cNvPr>
            <p:cNvSpPr/>
            <p:nvPr/>
          </p:nvSpPr>
          <p:spPr>
            <a:xfrm>
              <a:off x="10534069" y="1581941"/>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defTabSz="285750"/>
              <a:r>
                <a:rPr lang="en-US" sz="1125" dirty="0">
                  <a:solidFill>
                    <a:srgbClr val="6D7381"/>
                  </a:solidFill>
                  <a:latin typeface="Comfortaa" panose="00000500000000000000" pitchFamily="2" charset="0"/>
                  <a:cs typeface="Poppins" panose="00000500000000000000" pitchFamily="2" charset="0"/>
                </a:rPr>
                <a:t>2</a:t>
              </a:r>
              <a:endParaRPr lang="id-ID" sz="1125" dirty="0">
                <a:solidFill>
                  <a:srgbClr val="6D7381"/>
                </a:solidFill>
                <a:latin typeface="Comfortaa" panose="00000500000000000000" pitchFamily="2" charset="0"/>
                <a:cs typeface="Poppins" panose="00000500000000000000" pitchFamily="2" charset="0"/>
              </a:endParaRPr>
            </a:p>
          </p:txBody>
        </p:sp>
        <p:sp>
          <p:nvSpPr>
            <p:cNvPr id="79" name="Oval 40">
              <a:extLst>
                <a:ext uri="{FF2B5EF4-FFF2-40B4-BE49-F238E27FC236}">
                  <a16:creationId xmlns="" xmlns:a16="http://schemas.microsoft.com/office/drawing/2014/main" id="{35163E62-5D54-4AF6-8E8F-5391B5E0E38D}"/>
                </a:ext>
              </a:extLst>
            </p:cNvPr>
            <p:cNvSpPr/>
            <p:nvPr/>
          </p:nvSpPr>
          <p:spPr>
            <a:xfrm>
              <a:off x="10534069" y="2302977"/>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9</a:t>
              </a:r>
              <a:endParaRPr lang="id-ID" sz="1125" dirty="0">
                <a:solidFill>
                  <a:srgbClr val="6D7381"/>
                </a:solidFill>
                <a:latin typeface="Comfortaa" panose="00000500000000000000" pitchFamily="2" charset="0"/>
                <a:cs typeface="Poppins" panose="00000500000000000000" pitchFamily="2" charset="0"/>
              </a:endParaRPr>
            </a:p>
          </p:txBody>
        </p:sp>
        <p:sp>
          <p:nvSpPr>
            <p:cNvPr id="80" name="Oval 41">
              <a:extLst>
                <a:ext uri="{FF2B5EF4-FFF2-40B4-BE49-F238E27FC236}">
                  <a16:creationId xmlns="" xmlns:a16="http://schemas.microsoft.com/office/drawing/2014/main" id="{50B35B27-0D3F-4614-9249-E1F4A8B29559}"/>
                </a:ext>
              </a:extLst>
            </p:cNvPr>
            <p:cNvSpPr/>
            <p:nvPr/>
          </p:nvSpPr>
          <p:spPr>
            <a:xfrm>
              <a:off x="10534069" y="3024012"/>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16</a:t>
              </a:r>
              <a:endParaRPr lang="id-ID" sz="1125" dirty="0">
                <a:solidFill>
                  <a:srgbClr val="6D7381"/>
                </a:solidFill>
                <a:latin typeface="Comfortaa" panose="00000500000000000000" pitchFamily="2" charset="0"/>
                <a:cs typeface="Poppins" panose="00000500000000000000" pitchFamily="2" charset="0"/>
              </a:endParaRPr>
            </a:p>
          </p:txBody>
        </p:sp>
        <p:sp>
          <p:nvSpPr>
            <p:cNvPr id="81" name="Oval 42">
              <a:extLst>
                <a:ext uri="{FF2B5EF4-FFF2-40B4-BE49-F238E27FC236}">
                  <a16:creationId xmlns="" xmlns:a16="http://schemas.microsoft.com/office/drawing/2014/main" id="{7D0CB53A-B206-4E58-9F25-9BD18F99250E}"/>
                </a:ext>
              </a:extLst>
            </p:cNvPr>
            <p:cNvSpPr/>
            <p:nvPr/>
          </p:nvSpPr>
          <p:spPr>
            <a:xfrm>
              <a:off x="10465553" y="3761904"/>
              <a:ext cx="754143"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23</a:t>
              </a:r>
              <a:endParaRPr lang="id-ID" sz="1125" dirty="0">
                <a:solidFill>
                  <a:srgbClr val="6D7381"/>
                </a:solidFill>
                <a:latin typeface="Comfortaa" panose="00000500000000000000" pitchFamily="2" charset="0"/>
                <a:cs typeface="Poppins" panose="00000500000000000000" pitchFamily="2" charset="0"/>
              </a:endParaRPr>
            </a:p>
          </p:txBody>
        </p:sp>
        <p:sp>
          <p:nvSpPr>
            <p:cNvPr id="82" name="Oval 43">
              <a:extLst>
                <a:ext uri="{FF2B5EF4-FFF2-40B4-BE49-F238E27FC236}">
                  <a16:creationId xmlns="" xmlns:a16="http://schemas.microsoft.com/office/drawing/2014/main" id="{F121BC9A-F0C9-471C-89D6-522F207BDD18}"/>
                </a:ext>
              </a:extLst>
            </p:cNvPr>
            <p:cNvSpPr/>
            <p:nvPr/>
          </p:nvSpPr>
          <p:spPr>
            <a:xfrm>
              <a:off x="10465553" y="4445340"/>
              <a:ext cx="754143"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30</a:t>
              </a:r>
              <a:endParaRPr lang="id-ID" sz="1125" dirty="0">
                <a:solidFill>
                  <a:srgbClr val="6D7381"/>
                </a:solidFill>
                <a:latin typeface="Comfortaa" panose="00000500000000000000" pitchFamily="2" charset="0"/>
                <a:cs typeface="Poppins" panose="00000500000000000000" pitchFamily="2" charset="0"/>
              </a:endParaRPr>
            </a:p>
          </p:txBody>
        </p:sp>
        <p:sp>
          <p:nvSpPr>
            <p:cNvPr id="83" name="Oval 44">
              <a:extLst>
                <a:ext uri="{FF2B5EF4-FFF2-40B4-BE49-F238E27FC236}">
                  <a16:creationId xmlns="" xmlns:a16="http://schemas.microsoft.com/office/drawing/2014/main" id="{9E3D51F7-08DE-48D1-8248-DDFA408C45D5}"/>
                </a:ext>
              </a:extLst>
            </p:cNvPr>
            <p:cNvSpPr/>
            <p:nvPr/>
          </p:nvSpPr>
          <p:spPr>
            <a:xfrm>
              <a:off x="4762023" y="5131238"/>
              <a:ext cx="685626"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6D7381"/>
                  </a:solidFill>
                  <a:latin typeface="Comfortaa" panose="00000500000000000000" pitchFamily="2" charset="0"/>
                  <a:cs typeface="Poppins" panose="00000500000000000000" pitchFamily="2" charset="0"/>
                </a:rPr>
                <a:t>31</a:t>
              </a:r>
              <a:endParaRPr lang="id-ID" sz="1125" dirty="0">
                <a:solidFill>
                  <a:srgbClr val="6D7381"/>
                </a:solidFill>
                <a:latin typeface="Comfortaa" panose="00000500000000000000" pitchFamily="2" charset="0"/>
                <a:cs typeface="Poppins" panose="00000500000000000000" pitchFamily="2" charset="0"/>
              </a:endParaRPr>
            </a:p>
          </p:txBody>
        </p:sp>
        <p:sp>
          <p:nvSpPr>
            <p:cNvPr id="84" name="Oval 45">
              <a:extLst>
                <a:ext uri="{FF2B5EF4-FFF2-40B4-BE49-F238E27FC236}">
                  <a16:creationId xmlns="" xmlns:a16="http://schemas.microsoft.com/office/drawing/2014/main" id="{4627F69E-9472-4090-A95F-D9E40B7444D8}"/>
                </a:ext>
              </a:extLst>
            </p:cNvPr>
            <p:cNvSpPr/>
            <p:nvPr/>
          </p:nvSpPr>
          <p:spPr>
            <a:xfrm>
              <a:off x="5724914" y="5131238"/>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lumMod val="85000"/>
                    </a:srgbClr>
                  </a:solidFill>
                  <a:latin typeface="Comfortaa" panose="00000500000000000000" pitchFamily="2" charset="0"/>
                  <a:cs typeface="Poppins" panose="00000500000000000000" pitchFamily="2" charset="0"/>
                </a:rPr>
                <a:t>1</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85" name="Oval 46">
              <a:extLst>
                <a:ext uri="{FF2B5EF4-FFF2-40B4-BE49-F238E27FC236}">
                  <a16:creationId xmlns="" xmlns:a16="http://schemas.microsoft.com/office/drawing/2014/main" id="{938D7B70-D20A-4306-AE9B-7C5D01DE8A0C}"/>
                </a:ext>
              </a:extLst>
            </p:cNvPr>
            <p:cNvSpPr/>
            <p:nvPr/>
          </p:nvSpPr>
          <p:spPr>
            <a:xfrm>
              <a:off x="6687804" y="5131238"/>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lumMod val="85000"/>
                    </a:srgbClr>
                  </a:solidFill>
                  <a:latin typeface="Comfortaa" panose="00000500000000000000" pitchFamily="2" charset="0"/>
                  <a:cs typeface="Poppins" panose="00000500000000000000" pitchFamily="2" charset="0"/>
                </a:rPr>
                <a:t>2</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86" name="Oval 47">
              <a:extLst>
                <a:ext uri="{FF2B5EF4-FFF2-40B4-BE49-F238E27FC236}">
                  <a16:creationId xmlns="" xmlns:a16="http://schemas.microsoft.com/office/drawing/2014/main" id="{CD076284-E960-4E6A-8F2C-FE553DAFB920}"/>
                </a:ext>
              </a:extLst>
            </p:cNvPr>
            <p:cNvSpPr/>
            <p:nvPr/>
          </p:nvSpPr>
          <p:spPr>
            <a:xfrm>
              <a:off x="7650693" y="5131238"/>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lumMod val="85000"/>
                    </a:srgbClr>
                  </a:solidFill>
                  <a:latin typeface="Comfortaa" panose="00000500000000000000" pitchFamily="2" charset="0"/>
                  <a:cs typeface="Poppins" panose="00000500000000000000" pitchFamily="2" charset="0"/>
                </a:rPr>
                <a:t>3</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87" name="Oval 48">
              <a:extLst>
                <a:ext uri="{FF2B5EF4-FFF2-40B4-BE49-F238E27FC236}">
                  <a16:creationId xmlns="" xmlns:a16="http://schemas.microsoft.com/office/drawing/2014/main" id="{E699EC5B-C42A-480E-A010-F2E53B4924A5}"/>
                </a:ext>
              </a:extLst>
            </p:cNvPr>
            <p:cNvSpPr/>
            <p:nvPr/>
          </p:nvSpPr>
          <p:spPr>
            <a:xfrm>
              <a:off x="8613583" y="5131238"/>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lumMod val="85000"/>
                    </a:srgbClr>
                  </a:solidFill>
                  <a:latin typeface="Comfortaa" panose="00000500000000000000" pitchFamily="2" charset="0"/>
                  <a:cs typeface="Poppins" panose="00000500000000000000" pitchFamily="2" charset="0"/>
                </a:rPr>
                <a:t>4</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88" name="Oval 49">
              <a:extLst>
                <a:ext uri="{FF2B5EF4-FFF2-40B4-BE49-F238E27FC236}">
                  <a16:creationId xmlns="" xmlns:a16="http://schemas.microsoft.com/office/drawing/2014/main" id="{30900273-0BF8-4FD9-9EEE-FC55873F9400}"/>
                </a:ext>
              </a:extLst>
            </p:cNvPr>
            <p:cNvSpPr/>
            <p:nvPr/>
          </p:nvSpPr>
          <p:spPr>
            <a:xfrm>
              <a:off x="9576473" y="5131238"/>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defTabSz="285750"/>
              <a:r>
                <a:rPr lang="en-US" sz="1125" dirty="0">
                  <a:solidFill>
                    <a:srgbClr val="FFFFFF">
                      <a:lumMod val="85000"/>
                    </a:srgbClr>
                  </a:solidFill>
                  <a:latin typeface="Comfortaa" panose="00000500000000000000" pitchFamily="2" charset="0"/>
                  <a:cs typeface="Poppins" panose="00000500000000000000" pitchFamily="2" charset="0"/>
                </a:rPr>
                <a:t>5</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89" name="Oval 50">
              <a:extLst>
                <a:ext uri="{FF2B5EF4-FFF2-40B4-BE49-F238E27FC236}">
                  <a16:creationId xmlns="" xmlns:a16="http://schemas.microsoft.com/office/drawing/2014/main" id="{180A259C-D2E5-4346-8594-5644C266DC01}"/>
                </a:ext>
              </a:extLst>
            </p:cNvPr>
            <p:cNvSpPr/>
            <p:nvPr/>
          </p:nvSpPr>
          <p:spPr>
            <a:xfrm>
              <a:off x="10534069" y="5131238"/>
              <a:ext cx="617110" cy="617111"/>
            </a:xfrm>
            <a:prstGeom prst="ellipse">
              <a:avLst/>
            </a:prstGeom>
            <a:solidFill>
              <a:schemeClr val="bg1"/>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lumMod val="85000"/>
                    </a:srgbClr>
                  </a:solidFill>
                  <a:latin typeface="Comfortaa" panose="00000500000000000000" pitchFamily="2" charset="0"/>
                  <a:cs typeface="Poppins" panose="00000500000000000000" pitchFamily="2" charset="0"/>
                </a:rPr>
                <a:t>6</a:t>
              </a:r>
              <a:endParaRPr lang="id-ID" sz="1125" dirty="0">
                <a:solidFill>
                  <a:srgbClr val="FFFFFF">
                    <a:lumMod val="85000"/>
                  </a:srgbClr>
                </a:solidFill>
                <a:latin typeface="Comfortaa" panose="00000500000000000000" pitchFamily="2" charset="0"/>
                <a:cs typeface="Poppins" panose="00000500000000000000" pitchFamily="2" charset="0"/>
              </a:endParaRPr>
            </a:p>
          </p:txBody>
        </p:sp>
        <p:sp>
          <p:nvSpPr>
            <p:cNvPr id="90" name="Oval 51">
              <a:extLst>
                <a:ext uri="{FF2B5EF4-FFF2-40B4-BE49-F238E27FC236}">
                  <a16:creationId xmlns="" xmlns:a16="http://schemas.microsoft.com/office/drawing/2014/main" id="{61683567-622C-49B7-BFD9-C373D243694C}"/>
                </a:ext>
              </a:extLst>
            </p:cNvPr>
            <p:cNvSpPr/>
            <p:nvPr/>
          </p:nvSpPr>
          <p:spPr>
            <a:xfrm>
              <a:off x="5991734" y="4295543"/>
              <a:ext cx="83472" cy="8347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250">
                <a:solidFill>
                  <a:srgbClr val="FFFFFF"/>
                </a:solidFill>
                <a:latin typeface="Comfortaa" panose="00000500000000000000" pitchFamily="2" charset="0"/>
                <a:cs typeface="Poppins" panose="00000500000000000000" pitchFamily="2" charset="0"/>
              </a:endParaRPr>
            </a:p>
          </p:txBody>
        </p:sp>
        <p:sp>
          <p:nvSpPr>
            <p:cNvPr id="91" name="Rectangle: Rounded Corners 52">
              <a:extLst>
                <a:ext uri="{FF2B5EF4-FFF2-40B4-BE49-F238E27FC236}">
                  <a16:creationId xmlns="" xmlns:a16="http://schemas.microsoft.com/office/drawing/2014/main" id="{B733DED1-5647-48E4-B66F-83D31E7D75B2}"/>
                </a:ext>
              </a:extLst>
            </p:cNvPr>
            <p:cNvSpPr/>
            <p:nvPr/>
          </p:nvSpPr>
          <p:spPr>
            <a:xfrm>
              <a:off x="6682510" y="3024012"/>
              <a:ext cx="2548183" cy="617111"/>
            </a:xfrm>
            <a:prstGeom prst="roundRect">
              <a:avLst>
                <a:gd name="adj" fmla="val 5000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250">
                <a:solidFill>
                  <a:srgbClr val="FFFFFF"/>
                </a:solidFill>
                <a:latin typeface="Comfortaa" panose="00000500000000000000" pitchFamily="2" charset="0"/>
                <a:cs typeface="Poppins" panose="00000500000000000000" pitchFamily="2" charset="0"/>
              </a:endParaRPr>
            </a:p>
          </p:txBody>
        </p:sp>
        <p:sp>
          <p:nvSpPr>
            <p:cNvPr id="92" name="Oval 53">
              <a:extLst>
                <a:ext uri="{FF2B5EF4-FFF2-40B4-BE49-F238E27FC236}">
                  <a16:creationId xmlns="" xmlns:a16="http://schemas.microsoft.com/office/drawing/2014/main" id="{91AB0564-45D8-4BEA-866D-C6AD0DE7D41E}"/>
                </a:ext>
              </a:extLst>
            </p:cNvPr>
            <p:cNvSpPr/>
            <p:nvPr/>
          </p:nvSpPr>
          <p:spPr>
            <a:xfrm>
              <a:off x="7650693" y="3024012"/>
              <a:ext cx="617110" cy="617111"/>
            </a:xfrm>
            <a:prstGeom prst="ellipse">
              <a:avLst/>
            </a:prstGeom>
            <a:solidFill>
              <a:schemeClr val="accent3">
                <a:lumMod val="20000"/>
                <a:lumOff val="80000"/>
              </a:schemeClr>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a:solidFill>
                    <a:srgbClr val="6D7381"/>
                  </a:solidFill>
                  <a:latin typeface="Comfortaa" panose="00000500000000000000" pitchFamily="2" charset="0"/>
                  <a:cs typeface="Poppins" panose="00000500000000000000" pitchFamily="2" charset="0"/>
                </a:rPr>
                <a:t>13</a:t>
              </a:r>
              <a:endParaRPr lang="id-ID" sz="1125" dirty="0">
                <a:solidFill>
                  <a:srgbClr val="6D7381"/>
                </a:solidFill>
                <a:latin typeface="Comfortaa" panose="00000500000000000000" pitchFamily="2" charset="0"/>
                <a:cs typeface="Poppins" panose="00000500000000000000" pitchFamily="2" charset="0"/>
              </a:endParaRPr>
            </a:p>
          </p:txBody>
        </p:sp>
      </p:grpSp>
      <p:sp>
        <p:nvSpPr>
          <p:cNvPr id="49" name="Oval 54">
            <a:extLst>
              <a:ext uri="{FF2B5EF4-FFF2-40B4-BE49-F238E27FC236}">
                <a16:creationId xmlns="" xmlns:a16="http://schemas.microsoft.com/office/drawing/2014/main" id="{295796B0-0150-41BD-AD48-403FF6EE56F9}"/>
              </a:ext>
            </a:extLst>
          </p:cNvPr>
          <p:cNvSpPr/>
          <p:nvPr/>
        </p:nvSpPr>
        <p:spPr>
          <a:xfrm>
            <a:off x="2751534" y="3342109"/>
            <a:ext cx="455370" cy="455371"/>
          </a:xfrm>
          <a:prstGeom prst="ellipse">
            <a:avLst/>
          </a:prstGeom>
          <a:gradFill flip="none" rotWithShape="1">
            <a:gsLst>
              <a:gs pos="0">
                <a:schemeClr val="accent1">
                  <a:lumMod val="60000"/>
                  <a:lumOff val="40000"/>
                </a:schemeClr>
              </a:gs>
              <a:gs pos="100000">
                <a:schemeClr val="accent1"/>
              </a:gs>
            </a:gsLst>
            <a:lin ang="2700000" scaled="1"/>
            <a:tileRect/>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r>
              <a:rPr lang="en-US" sz="1125" dirty="0">
                <a:solidFill>
                  <a:srgbClr val="FFFFFF"/>
                </a:solidFill>
                <a:latin typeface="Comfortaa" panose="00000500000000000000" pitchFamily="2" charset="0"/>
                <a:cs typeface="Poppins" panose="00000500000000000000" pitchFamily="2" charset="0"/>
              </a:rPr>
              <a:t>12</a:t>
            </a:r>
            <a:endParaRPr lang="id-ID" sz="1125" dirty="0">
              <a:solidFill>
                <a:srgbClr val="FFFFFF"/>
              </a:solidFill>
              <a:latin typeface="Comfortaa" panose="00000500000000000000" pitchFamily="2" charset="0"/>
              <a:cs typeface="Poppins" panose="00000500000000000000" pitchFamily="2" charset="0"/>
            </a:endParaRPr>
          </a:p>
        </p:txBody>
      </p:sp>
      <p:sp>
        <p:nvSpPr>
          <p:cNvPr id="50" name="Oval 55">
            <a:extLst>
              <a:ext uri="{FF2B5EF4-FFF2-40B4-BE49-F238E27FC236}">
                <a16:creationId xmlns="" xmlns:a16="http://schemas.microsoft.com/office/drawing/2014/main" id="{4A2050CE-FD3C-43FA-B1C7-0CE169AB6F3D}"/>
              </a:ext>
            </a:extLst>
          </p:cNvPr>
          <p:cNvSpPr/>
          <p:nvPr/>
        </p:nvSpPr>
        <p:spPr>
          <a:xfrm>
            <a:off x="4172581" y="3342109"/>
            <a:ext cx="455370" cy="455371"/>
          </a:xfrm>
          <a:prstGeom prst="ellipse">
            <a:avLst/>
          </a:prstGeom>
          <a:gradFill flip="none" rotWithShape="1">
            <a:gsLst>
              <a:gs pos="0">
                <a:schemeClr val="accent3">
                  <a:lumMod val="60000"/>
                  <a:lumOff val="40000"/>
                </a:schemeClr>
              </a:gs>
              <a:gs pos="100000">
                <a:schemeClr val="accent3"/>
              </a:gs>
            </a:gsLst>
            <a:lin ang="2700000" scaled="1"/>
            <a:tileRect/>
          </a:gra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defTabSz="285750"/>
            <a:r>
              <a:rPr lang="en-US" sz="1125" dirty="0">
                <a:solidFill>
                  <a:srgbClr val="FFFFFF"/>
                </a:solidFill>
                <a:latin typeface="Comfortaa" panose="00000500000000000000" pitchFamily="2" charset="0"/>
                <a:cs typeface="Poppins" panose="00000500000000000000" pitchFamily="2" charset="0"/>
              </a:rPr>
              <a:t>14</a:t>
            </a:r>
            <a:endParaRPr lang="id-ID" sz="1125" dirty="0">
              <a:solidFill>
                <a:srgbClr val="FFFFFF"/>
              </a:solidFill>
              <a:latin typeface="Comfortaa" panose="00000500000000000000" pitchFamily="2" charset="0"/>
              <a:cs typeface="Poppins" panose="00000500000000000000" pitchFamily="2" charset="0"/>
            </a:endParaRPr>
          </a:p>
        </p:txBody>
      </p:sp>
      <p:sp>
        <p:nvSpPr>
          <p:cNvPr id="45" name="Rectangle 57">
            <a:extLst>
              <a:ext uri="{FF2B5EF4-FFF2-40B4-BE49-F238E27FC236}">
                <a16:creationId xmlns="" xmlns:a16="http://schemas.microsoft.com/office/drawing/2014/main" id="{7CC0C63D-549F-411F-B997-8C301F02F6FE}"/>
              </a:ext>
            </a:extLst>
          </p:cNvPr>
          <p:cNvSpPr/>
          <p:nvPr/>
        </p:nvSpPr>
        <p:spPr>
          <a:xfrm>
            <a:off x="5964612" y="3274648"/>
            <a:ext cx="530117" cy="438582"/>
          </a:xfrm>
          <a:prstGeom prst="rect">
            <a:avLst/>
          </a:prstGeom>
        </p:spPr>
        <p:txBody>
          <a:bodyPr wrap="square">
            <a:spAutoFit/>
          </a:bodyPr>
          <a:lstStyle/>
          <a:p>
            <a:pPr defTabSz="285750"/>
            <a:r>
              <a:rPr lang="en-US" sz="1125" dirty="0">
                <a:solidFill>
                  <a:srgbClr val="FFFFFF"/>
                </a:solidFill>
                <a:latin typeface="Poppins" panose="00000500000000000000" pitchFamily="2" charset="0"/>
                <a:ea typeface="Liberation Sans" panose="020B0604020202020204" pitchFamily="34" charset="0"/>
                <a:cs typeface="Poppins" panose="00000500000000000000" pitchFamily="2" charset="0"/>
              </a:rPr>
              <a:t>March</a:t>
            </a:r>
          </a:p>
        </p:txBody>
      </p:sp>
      <p:sp>
        <p:nvSpPr>
          <p:cNvPr id="46" name="Rectangle 95">
            <a:extLst>
              <a:ext uri="{FF2B5EF4-FFF2-40B4-BE49-F238E27FC236}">
                <a16:creationId xmlns="" xmlns:a16="http://schemas.microsoft.com/office/drawing/2014/main" id="{D7934DCD-B4BD-46F8-8D25-2AE10B6849B9}"/>
              </a:ext>
            </a:extLst>
          </p:cNvPr>
          <p:cNvSpPr/>
          <p:nvPr/>
        </p:nvSpPr>
        <p:spPr>
          <a:xfrm>
            <a:off x="2490570" y="1317368"/>
            <a:ext cx="2394436" cy="323165"/>
          </a:xfrm>
          <a:prstGeom prst="rect">
            <a:avLst/>
          </a:prstGeom>
        </p:spPr>
        <p:txBody>
          <a:bodyPr wrap="square">
            <a:spAutoFit/>
          </a:bodyPr>
          <a:lstStyle/>
          <a:p>
            <a:pPr algn="ctr" defTabSz="285750"/>
            <a:r>
              <a:rPr lang="en-US" sz="1500" b="1" dirty="0">
                <a:solidFill>
                  <a:srgbClr val="000000">
                    <a:lumMod val="65000"/>
                    <a:lumOff val="35000"/>
                  </a:srgbClr>
                </a:solidFill>
                <a:latin typeface="Comfortaa" panose="00000500000000000000" pitchFamily="2" charset="0"/>
                <a:cs typeface="Poppins" panose="02000000000000000000" pitchFamily="2" charset="0"/>
              </a:rPr>
              <a:t>August 20XX</a:t>
            </a:r>
            <a:endParaRPr lang="id-ID" sz="1500" b="1" dirty="0">
              <a:solidFill>
                <a:srgbClr val="000000">
                  <a:lumMod val="65000"/>
                  <a:lumOff val="35000"/>
                </a:srgbClr>
              </a:solidFill>
              <a:latin typeface="Comfortaa" panose="00000500000000000000" pitchFamily="2" charset="0"/>
              <a:cs typeface="Poppins" panose="02000000000000000000" pitchFamily="2" charset="0"/>
            </a:endParaRPr>
          </a:p>
        </p:txBody>
      </p:sp>
      <p:pic>
        <p:nvPicPr>
          <p:cNvPr id="100" name="图片 99">
            <a:extLst>
              <a:ext uri="{FF2B5EF4-FFF2-40B4-BE49-F238E27FC236}">
                <a16:creationId xmlns="" xmlns:a16="http://schemas.microsoft.com/office/drawing/2014/main" id="{2DE7EF85-685C-42E3-B7D0-0EE11C52DC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89428" y="303930"/>
            <a:ext cx="2638130" cy="1184690"/>
          </a:xfrm>
          <a:prstGeom prst="rect">
            <a:avLst/>
          </a:prstGeom>
        </p:spPr>
      </p:pic>
      <p:grpSp>
        <p:nvGrpSpPr>
          <p:cNvPr id="6" name="组合 5">
            <a:extLst>
              <a:ext uri="{FF2B5EF4-FFF2-40B4-BE49-F238E27FC236}">
                <a16:creationId xmlns="" xmlns:a16="http://schemas.microsoft.com/office/drawing/2014/main" id="{2A135172-A928-4A2F-82BF-47C5D805AF03}"/>
              </a:ext>
            </a:extLst>
          </p:cNvPr>
          <p:cNvGrpSpPr/>
          <p:nvPr/>
        </p:nvGrpSpPr>
        <p:grpSpPr>
          <a:xfrm>
            <a:off x="6927403" y="2539103"/>
            <a:ext cx="4803682" cy="1026691"/>
            <a:chOff x="6927403" y="2539103"/>
            <a:chExt cx="4803682" cy="1026691"/>
          </a:xfrm>
        </p:grpSpPr>
        <p:grpSp>
          <p:nvGrpSpPr>
            <p:cNvPr id="8" name="Group 60">
              <a:extLst>
                <a:ext uri="{FF2B5EF4-FFF2-40B4-BE49-F238E27FC236}">
                  <a16:creationId xmlns="" xmlns:a16="http://schemas.microsoft.com/office/drawing/2014/main" id="{6AFDD0C9-FB05-43C7-A278-BBF21C1CDDA1}"/>
                </a:ext>
              </a:extLst>
            </p:cNvPr>
            <p:cNvGrpSpPr>
              <a:grpSpLocks/>
            </p:cNvGrpSpPr>
            <p:nvPr/>
          </p:nvGrpSpPr>
          <p:grpSpPr>
            <a:xfrm>
              <a:off x="6927403" y="2894631"/>
              <a:ext cx="479374" cy="479374"/>
              <a:chOff x="8332318" y="3422521"/>
              <a:chExt cx="485834" cy="485832"/>
            </a:xfrm>
          </p:grpSpPr>
          <p:sp>
            <p:nvSpPr>
              <p:cNvPr id="9" name="Oval 61">
                <a:extLst>
                  <a:ext uri="{FF2B5EF4-FFF2-40B4-BE49-F238E27FC236}">
                    <a16:creationId xmlns="" xmlns:a16="http://schemas.microsoft.com/office/drawing/2014/main" id="{3FF7620B-37CB-4746-A993-D88BCDEC563C}"/>
                  </a:ext>
                </a:extLst>
              </p:cNvPr>
              <p:cNvSpPr/>
              <p:nvPr/>
            </p:nvSpPr>
            <p:spPr>
              <a:xfrm>
                <a:off x="8332318" y="3422521"/>
                <a:ext cx="485834" cy="485832"/>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50" dirty="0">
                  <a:solidFill>
                    <a:srgbClr val="FFFFFF"/>
                  </a:solidFill>
                  <a:latin typeface="Calibri" panose="020F0502020204030204"/>
                </a:endParaRPr>
              </a:p>
            </p:txBody>
          </p:sp>
          <p:sp>
            <p:nvSpPr>
              <p:cNvPr id="10" name="Oval 62">
                <a:extLst>
                  <a:ext uri="{FF2B5EF4-FFF2-40B4-BE49-F238E27FC236}">
                    <a16:creationId xmlns="" xmlns:a16="http://schemas.microsoft.com/office/drawing/2014/main" id="{6F14C99D-7AE2-4852-A44D-E92F939452FF}"/>
                  </a:ext>
                </a:extLst>
              </p:cNvPr>
              <p:cNvSpPr/>
              <p:nvPr/>
            </p:nvSpPr>
            <p:spPr>
              <a:xfrm>
                <a:off x="8385361" y="3475564"/>
                <a:ext cx="379747" cy="3797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50">
                  <a:solidFill>
                    <a:srgbClr val="FFFFFF"/>
                  </a:solidFill>
                  <a:latin typeface="Calibri" panose="020F0502020204030204"/>
                </a:endParaRPr>
              </a:p>
            </p:txBody>
          </p:sp>
          <p:sp>
            <p:nvSpPr>
              <p:cNvPr id="11" name="Freeform 229">
                <a:extLst>
                  <a:ext uri="{FF2B5EF4-FFF2-40B4-BE49-F238E27FC236}">
                    <a16:creationId xmlns="" xmlns:a16="http://schemas.microsoft.com/office/drawing/2014/main" id="{F794872C-269E-4D04-B4ED-F69493912DED}"/>
                  </a:ext>
                </a:extLst>
              </p:cNvPr>
              <p:cNvSpPr>
                <a:spLocks/>
              </p:cNvSpPr>
              <p:nvPr/>
            </p:nvSpPr>
            <p:spPr bwMode="auto">
              <a:xfrm>
                <a:off x="8504072" y="3616544"/>
                <a:ext cx="142328" cy="97786"/>
              </a:xfrm>
              <a:custGeom>
                <a:avLst/>
                <a:gdLst>
                  <a:gd name="T0" fmla="*/ 124 w 16128"/>
                  <a:gd name="T1" fmla="*/ 7223 h 11872"/>
                  <a:gd name="T2" fmla="*/ 59 w 16128"/>
                  <a:gd name="T3" fmla="*/ 7113 h 11872"/>
                  <a:gd name="T4" fmla="*/ 18 w 16128"/>
                  <a:gd name="T5" fmla="*/ 6994 h 11872"/>
                  <a:gd name="T6" fmla="*/ 1 w 16128"/>
                  <a:gd name="T7" fmla="*/ 6871 h 11872"/>
                  <a:gd name="T8" fmla="*/ 7 w 16128"/>
                  <a:gd name="T9" fmla="*/ 6747 h 11872"/>
                  <a:gd name="T10" fmla="*/ 36 w 16128"/>
                  <a:gd name="T11" fmla="*/ 6626 h 11872"/>
                  <a:gd name="T12" fmla="*/ 90 w 16128"/>
                  <a:gd name="T13" fmla="*/ 6512 h 11872"/>
                  <a:gd name="T14" fmla="*/ 165 w 16128"/>
                  <a:gd name="T15" fmla="*/ 6408 h 11872"/>
                  <a:gd name="T16" fmla="*/ 1850 w 16128"/>
                  <a:gd name="T17" fmla="*/ 4727 h 11872"/>
                  <a:gd name="T18" fmla="*/ 1957 w 16128"/>
                  <a:gd name="T19" fmla="*/ 4656 h 11872"/>
                  <a:gd name="T20" fmla="*/ 2073 w 16128"/>
                  <a:gd name="T21" fmla="*/ 4609 h 11872"/>
                  <a:gd name="T22" fmla="*/ 2195 w 16128"/>
                  <a:gd name="T23" fmla="*/ 4586 h 11872"/>
                  <a:gd name="T24" fmla="*/ 2319 w 16128"/>
                  <a:gd name="T25" fmla="*/ 4586 h 11872"/>
                  <a:gd name="T26" fmla="*/ 2441 w 16128"/>
                  <a:gd name="T27" fmla="*/ 4609 h 11872"/>
                  <a:gd name="T28" fmla="*/ 2558 w 16128"/>
                  <a:gd name="T29" fmla="*/ 4656 h 11872"/>
                  <a:gd name="T30" fmla="*/ 2665 w 16128"/>
                  <a:gd name="T31" fmla="*/ 4727 h 11872"/>
                  <a:gd name="T32" fmla="*/ 5357 w 16128"/>
                  <a:gd name="T33" fmla="*/ 7406 h 11872"/>
                  <a:gd name="T34" fmla="*/ 5460 w 16128"/>
                  <a:gd name="T35" fmla="*/ 7483 h 11872"/>
                  <a:gd name="T36" fmla="*/ 5575 w 16128"/>
                  <a:gd name="T37" fmla="*/ 7535 h 11872"/>
                  <a:gd name="T38" fmla="*/ 5696 w 16128"/>
                  <a:gd name="T39" fmla="*/ 7565 h 11872"/>
                  <a:gd name="T40" fmla="*/ 5819 w 16128"/>
                  <a:gd name="T41" fmla="*/ 7571 h 11872"/>
                  <a:gd name="T42" fmla="*/ 5942 w 16128"/>
                  <a:gd name="T43" fmla="*/ 7552 h 11872"/>
                  <a:gd name="T44" fmla="*/ 6060 w 16128"/>
                  <a:gd name="T45" fmla="*/ 7512 h 11872"/>
                  <a:gd name="T46" fmla="*/ 6170 w 16128"/>
                  <a:gd name="T47" fmla="*/ 7447 h 11872"/>
                  <a:gd name="T48" fmla="*/ 13421 w 16128"/>
                  <a:gd name="T49" fmla="*/ 190 h 11872"/>
                  <a:gd name="T50" fmla="*/ 13521 w 16128"/>
                  <a:gd name="T51" fmla="*/ 107 h 11872"/>
                  <a:gd name="T52" fmla="*/ 13634 w 16128"/>
                  <a:gd name="T53" fmla="*/ 47 h 11872"/>
                  <a:gd name="T54" fmla="*/ 13753 w 16128"/>
                  <a:gd name="T55" fmla="*/ 12 h 11872"/>
                  <a:gd name="T56" fmla="*/ 13877 w 16128"/>
                  <a:gd name="T57" fmla="*/ 0 h 11872"/>
                  <a:gd name="T58" fmla="*/ 14000 w 16128"/>
                  <a:gd name="T59" fmla="*/ 11 h 11872"/>
                  <a:gd name="T60" fmla="*/ 14120 w 16128"/>
                  <a:gd name="T61" fmla="*/ 46 h 11872"/>
                  <a:gd name="T62" fmla="*/ 14233 w 16128"/>
                  <a:gd name="T63" fmla="*/ 105 h 11872"/>
                  <a:gd name="T64" fmla="*/ 14334 w 16128"/>
                  <a:gd name="T65" fmla="*/ 186 h 11872"/>
                  <a:gd name="T66" fmla="*/ 16003 w 16128"/>
                  <a:gd name="T67" fmla="*/ 1855 h 11872"/>
                  <a:gd name="T68" fmla="*/ 16068 w 16128"/>
                  <a:gd name="T69" fmla="*/ 1964 h 11872"/>
                  <a:gd name="T70" fmla="*/ 16109 w 16128"/>
                  <a:gd name="T71" fmla="*/ 2082 h 11872"/>
                  <a:gd name="T72" fmla="*/ 16127 w 16128"/>
                  <a:gd name="T73" fmla="*/ 2205 h 11872"/>
                  <a:gd name="T74" fmla="*/ 16122 w 16128"/>
                  <a:gd name="T75" fmla="*/ 2328 h 11872"/>
                  <a:gd name="T76" fmla="*/ 16093 w 16128"/>
                  <a:gd name="T77" fmla="*/ 2449 h 11872"/>
                  <a:gd name="T78" fmla="*/ 16039 w 16128"/>
                  <a:gd name="T79" fmla="*/ 2564 h 11872"/>
                  <a:gd name="T80" fmla="*/ 15964 w 16128"/>
                  <a:gd name="T81" fmla="*/ 2667 h 11872"/>
                  <a:gd name="T82" fmla="*/ 7188 w 16128"/>
                  <a:gd name="T83" fmla="*/ 11462 h 11872"/>
                  <a:gd name="T84" fmla="*/ 7074 w 16128"/>
                  <a:gd name="T85" fmla="*/ 11550 h 11872"/>
                  <a:gd name="T86" fmla="*/ 6943 w 16128"/>
                  <a:gd name="T87" fmla="*/ 11632 h 11872"/>
                  <a:gd name="T88" fmla="*/ 6801 w 16128"/>
                  <a:gd name="T89" fmla="*/ 11706 h 11872"/>
                  <a:gd name="T90" fmla="*/ 6652 w 16128"/>
                  <a:gd name="T91" fmla="*/ 11767 h 11872"/>
                  <a:gd name="T92" fmla="*/ 6500 w 16128"/>
                  <a:gd name="T93" fmla="*/ 11817 h 11872"/>
                  <a:gd name="T94" fmla="*/ 6349 w 16128"/>
                  <a:gd name="T95" fmla="*/ 11852 h 11872"/>
                  <a:gd name="T96" fmla="*/ 6205 w 16128"/>
                  <a:gd name="T97" fmla="*/ 11870 h 11872"/>
                  <a:gd name="T98" fmla="*/ 5352 w 16128"/>
                  <a:gd name="T99" fmla="*/ 11871 h 11872"/>
                  <a:gd name="T100" fmla="*/ 5210 w 16128"/>
                  <a:gd name="T101" fmla="*/ 11858 h 11872"/>
                  <a:gd name="T102" fmla="*/ 5062 w 16128"/>
                  <a:gd name="T103" fmla="*/ 11827 h 11872"/>
                  <a:gd name="T104" fmla="*/ 4910 w 16128"/>
                  <a:gd name="T105" fmla="*/ 11780 h 11872"/>
                  <a:gd name="T106" fmla="*/ 4760 w 16128"/>
                  <a:gd name="T107" fmla="*/ 11722 h 11872"/>
                  <a:gd name="T108" fmla="*/ 4615 w 16128"/>
                  <a:gd name="T109" fmla="*/ 11651 h 11872"/>
                  <a:gd name="T110" fmla="*/ 4481 w 16128"/>
                  <a:gd name="T111" fmla="*/ 11572 h 11872"/>
                  <a:gd name="T112" fmla="*/ 4363 w 16128"/>
                  <a:gd name="T113" fmla="*/ 11484 h 11872"/>
                  <a:gd name="T114" fmla="*/ 187 w 16128"/>
                  <a:gd name="T115" fmla="*/ 7297 h 1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28" h="11872">
                    <a:moveTo>
                      <a:pt x="187" y="7297"/>
                    </a:moveTo>
                    <a:lnTo>
                      <a:pt x="164" y="7273"/>
                    </a:lnTo>
                    <a:lnTo>
                      <a:pt x="143" y="7248"/>
                    </a:lnTo>
                    <a:lnTo>
                      <a:pt x="124" y="7223"/>
                    </a:lnTo>
                    <a:lnTo>
                      <a:pt x="106" y="7196"/>
                    </a:lnTo>
                    <a:lnTo>
                      <a:pt x="89" y="7168"/>
                    </a:lnTo>
                    <a:lnTo>
                      <a:pt x="74" y="7141"/>
                    </a:lnTo>
                    <a:lnTo>
                      <a:pt x="59" y="7113"/>
                    </a:lnTo>
                    <a:lnTo>
                      <a:pt x="46" y="7084"/>
                    </a:lnTo>
                    <a:lnTo>
                      <a:pt x="35" y="7054"/>
                    </a:lnTo>
                    <a:lnTo>
                      <a:pt x="26" y="7024"/>
                    </a:lnTo>
                    <a:lnTo>
                      <a:pt x="18" y="6994"/>
                    </a:lnTo>
                    <a:lnTo>
                      <a:pt x="12" y="6964"/>
                    </a:lnTo>
                    <a:lnTo>
                      <a:pt x="6" y="6933"/>
                    </a:lnTo>
                    <a:lnTo>
                      <a:pt x="3" y="6902"/>
                    </a:lnTo>
                    <a:lnTo>
                      <a:pt x="1" y="6871"/>
                    </a:lnTo>
                    <a:lnTo>
                      <a:pt x="0" y="6841"/>
                    </a:lnTo>
                    <a:lnTo>
                      <a:pt x="1" y="6809"/>
                    </a:lnTo>
                    <a:lnTo>
                      <a:pt x="3" y="6778"/>
                    </a:lnTo>
                    <a:lnTo>
                      <a:pt x="7" y="6747"/>
                    </a:lnTo>
                    <a:lnTo>
                      <a:pt x="12" y="6717"/>
                    </a:lnTo>
                    <a:lnTo>
                      <a:pt x="18" y="6687"/>
                    </a:lnTo>
                    <a:lnTo>
                      <a:pt x="26" y="6656"/>
                    </a:lnTo>
                    <a:lnTo>
                      <a:pt x="36" y="6626"/>
                    </a:lnTo>
                    <a:lnTo>
                      <a:pt x="47" y="6597"/>
                    </a:lnTo>
                    <a:lnTo>
                      <a:pt x="59" y="6569"/>
                    </a:lnTo>
                    <a:lnTo>
                      <a:pt x="74" y="6539"/>
                    </a:lnTo>
                    <a:lnTo>
                      <a:pt x="90" y="6512"/>
                    </a:lnTo>
                    <a:lnTo>
                      <a:pt x="106" y="6485"/>
                    </a:lnTo>
                    <a:lnTo>
                      <a:pt x="125" y="6459"/>
                    </a:lnTo>
                    <a:lnTo>
                      <a:pt x="144" y="6432"/>
                    </a:lnTo>
                    <a:lnTo>
                      <a:pt x="165" y="6408"/>
                    </a:lnTo>
                    <a:lnTo>
                      <a:pt x="188" y="6384"/>
                    </a:lnTo>
                    <a:lnTo>
                      <a:pt x="1801" y="4771"/>
                    </a:lnTo>
                    <a:lnTo>
                      <a:pt x="1824" y="4748"/>
                    </a:lnTo>
                    <a:lnTo>
                      <a:pt x="1850" y="4727"/>
                    </a:lnTo>
                    <a:lnTo>
                      <a:pt x="1876" y="4707"/>
                    </a:lnTo>
                    <a:lnTo>
                      <a:pt x="1902" y="4689"/>
                    </a:lnTo>
                    <a:lnTo>
                      <a:pt x="1929" y="4671"/>
                    </a:lnTo>
                    <a:lnTo>
                      <a:pt x="1957" y="4656"/>
                    </a:lnTo>
                    <a:lnTo>
                      <a:pt x="1985" y="4642"/>
                    </a:lnTo>
                    <a:lnTo>
                      <a:pt x="2014" y="4630"/>
                    </a:lnTo>
                    <a:lnTo>
                      <a:pt x="2043" y="4619"/>
                    </a:lnTo>
                    <a:lnTo>
                      <a:pt x="2073" y="4609"/>
                    </a:lnTo>
                    <a:lnTo>
                      <a:pt x="2104" y="4601"/>
                    </a:lnTo>
                    <a:lnTo>
                      <a:pt x="2134" y="4595"/>
                    </a:lnTo>
                    <a:lnTo>
                      <a:pt x="2164" y="4590"/>
                    </a:lnTo>
                    <a:lnTo>
                      <a:pt x="2195" y="4586"/>
                    </a:lnTo>
                    <a:lnTo>
                      <a:pt x="2227" y="4584"/>
                    </a:lnTo>
                    <a:lnTo>
                      <a:pt x="2257" y="4583"/>
                    </a:lnTo>
                    <a:lnTo>
                      <a:pt x="2288" y="4584"/>
                    </a:lnTo>
                    <a:lnTo>
                      <a:pt x="2319" y="4586"/>
                    </a:lnTo>
                    <a:lnTo>
                      <a:pt x="2350" y="4590"/>
                    </a:lnTo>
                    <a:lnTo>
                      <a:pt x="2381" y="4595"/>
                    </a:lnTo>
                    <a:lnTo>
                      <a:pt x="2411" y="4601"/>
                    </a:lnTo>
                    <a:lnTo>
                      <a:pt x="2441" y="4609"/>
                    </a:lnTo>
                    <a:lnTo>
                      <a:pt x="2472" y="4619"/>
                    </a:lnTo>
                    <a:lnTo>
                      <a:pt x="2501" y="4630"/>
                    </a:lnTo>
                    <a:lnTo>
                      <a:pt x="2529" y="4642"/>
                    </a:lnTo>
                    <a:lnTo>
                      <a:pt x="2558" y="4656"/>
                    </a:lnTo>
                    <a:lnTo>
                      <a:pt x="2586" y="4671"/>
                    </a:lnTo>
                    <a:lnTo>
                      <a:pt x="2613" y="4689"/>
                    </a:lnTo>
                    <a:lnTo>
                      <a:pt x="2639" y="4707"/>
                    </a:lnTo>
                    <a:lnTo>
                      <a:pt x="2665" y="4727"/>
                    </a:lnTo>
                    <a:lnTo>
                      <a:pt x="2689" y="4748"/>
                    </a:lnTo>
                    <a:lnTo>
                      <a:pt x="2714" y="4770"/>
                    </a:lnTo>
                    <a:lnTo>
                      <a:pt x="5332" y="7384"/>
                    </a:lnTo>
                    <a:lnTo>
                      <a:pt x="5357" y="7406"/>
                    </a:lnTo>
                    <a:lnTo>
                      <a:pt x="5382" y="7427"/>
                    </a:lnTo>
                    <a:lnTo>
                      <a:pt x="5407" y="7448"/>
                    </a:lnTo>
                    <a:lnTo>
                      <a:pt x="5433" y="7466"/>
                    </a:lnTo>
                    <a:lnTo>
                      <a:pt x="5460" y="7483"/>
                    </a:lnTo>
                    <a:lnTo>
                      <a:pt x="5489" y="7498"/>
                    </a:lnTo>
                    <a:lnTo>
                      <a:pt x="5517" y="7512"/>
                    </a:lnTo>
                    <a:lnTo>
                      <a:pt x="5546" y="7524"/>
                    </a:lnTo>
                    <a:lnTo>
                      <a:pt x="5575" y="7535"/>
                    </a:lnTo>
                    <a:lnTo>
                      <a:pt x="5604" y="7545"/>
                    </a:lnTo>
                    <a:lnTo>
                      <a:pt x="5635" y="7553"/>
                    </a:lnTo>
                    <a:lnTo>
                      <a:pt x="5665" y="7559"/>
                    </a:lnTo>
                    <a:lnTo>
                      <a:pt x="5696" y="7565"/>
                    </a:lnTo>
                    <a:lnTo>
                      <a:pt x="5726" y="7569"/>
                    </a:lnTo>
                    <a:lnTo>
                      <a:pt x="5758" y="7571"/>
                    </a:lnTo>
                    <a:lnTo>
                      <a:pt x="5789" y="7572"/>
                    </a:lnTo>
                    <a:lnTo>
                      <a:pt x="5819" y="7571"/>
                    </a:lnTo>
                    <a:lnTo>
                      <a:pt x="5850" y="7569"/>
                    </a:lnTo>
                    <a:lnTo>
                      <a:pt x="5882" y="7565"/>
                    </a:lnTo>
                    <a:lnTo>
                      <a:pt x="5912" y="7559"/>
                    </a:lnTo>
                    <a:lnTo>
                      <a:pt x="5942" y="7552"/>
                    </a:lnTo>
                    <a:lnTo>
                      <a:pt x="5972" y="7544"/>
                    </a:lnTo>
                    <a:lnTo>
                      <a:pt x="6003" y="7535"/>
                    </a:lnTo>
                    <a:lnTo>
                      <a:pt x="6032" y="7524"/>
                    </a:lnTo>
                    <a:lnTo>
                      <a:pt x="6060" y="7512"/>
                    </a:lnTo>
                    <a:lnTo>
                      <a:pt x="6089" y="7498"/>
                    </a:lnTo>
                    <a:lnTo>
                      <a:pt x="6117" y="7482"/>
                    </a:lnTo>
                    <a:lnTo>
                      <a:pt x="6144" y="7465"/>
                    </a:lnTo>
                    <a:lnTo>
                      <a:pt x="6170" y="7447"/>
                    </a:lnTo>
                    <a:lnTo>
                      <a:pt x="6196" y="7426"/>
                    </a:lnTo>
                    <a:lnTo>
                      <a:pt x="6220" y="7405"/>
                    </a:lnTo>
                    <a:lnTo>
                      <a:pt x="6245" y="7383"/>
                    </a:lnTo>
                    <a:lnTo>
                      <a:pt x="13421" y="190"/>
                    </a:lnTo>
                    <a:lnTo>
                      <a:pt x="13445" y="166"/>
                    </a:lnTo>
                    <a:lnTo>
                      <a:pt x="13470" y="145"/>
                    </a:lnTo>
                    <a:lnTo>
                      <a:pt x="13495" y="125"/>
                    </a:lnTo>
                    <a:lnTo>
                      <a:pt x="13521" y="107"/>
                    </a:lnTo>
                    <a:lnTo>
                      <a:pt x="13549" y="90"/>
                    </a:lnTo>
                    <a:lnTo>
                      <a:pt x="13577" y="75"/>
                    </a:lnTo>
                    <a:lnTo>
                      <a:pt x="13605" y="60"/>
                    </a:lnTo>
                    <a:lnTo>
                      <a:pt x="13634" y="47"/>
                    </a:lnTo>
                    <a:lnTo>
                      <a:pt x="13663" y="36"/>
                    </a:lnTo>
                    <a:lnTo>
                      <a:pt x="13693" y="27"/>
                    </a:lnTo>
                    <a:lnTo>
                      <a:pt x="13723" y="19"/>
                    </a:lnTo>
                    <a:lnTo>
                      <a:pt x="13753" y="12"/>
                    </a:lnTo>
                    <a:lnTo>
                      <a:pt x="13784" y="7"/>
                    </a:lnTo>
                    <a:lnTo>
                      <a:pt x="13815" y="3"/>
                    </a:lnTo>
                    <a:lnTo>
                      <a:pt x="13846" y="1"/>
                    </a:lnTo>
                    <a:lnTo>
                      <a:pt x="13877" y="0"/>
                    </a:lnTo>
                    <a:lnTo>
                      <a:pt x="13908" y="1"/>
                    </a:lnTo>
                    <a:lnTo>
                      <a:pt x="13939" y="3"/>
                    </a:lnTo>
                    <a:lnTo>
                      <a:pt x="13970" y="6"/>
                    </a:lnTo>
                    <a:lnTo>
                      <a:pt x="14000" y="11"/>
                    </a:lnTo>
                    <a:lnTo>
                      <a:pt x="14031" y="18"/>
                    </a:lnTo>
                    <a:lnTo>
                      <a:pt x="14062" y="26"/>
                    </a:lnTo>
                    <a:lnTo>
                      <a:pt x="14091" y="35"/>
                    </a:lnTo>
                    <a:lnTo>
                      <a:pt x="14120" y="46"/>
                    </a:lnTo>
                    <a:lnTo>
                      <a:pt x="14149" y="58"/>
                    </a:lnTo>
                    <a:lnTo>
                      <a:pt x="14178" y="73"/>
                    </a:lnTo>
                    <a:lnTo>
                      <a:pt x="14206" y="88"/>
                    </a:lnTo>
                    <a:lnTo>
                      <a:pt x="14233" y="105"/>
                    </a:lnTo>
                    <a:lnTo>
                      <a:pt x="14259" y="123"/>
                    </a:lnTo>
                    <a:lnTo>
                      <a:pt x="14285" y="143"/>
                    </a:lnTo>
                    <a:lnTo>
                      <a:pt x="14310" y="164"/>
                    </a:lnTo>
                    <a:lnTo>
                      <a:pt x="14334" y="186"/>
                    </a:lnTo>
                    <a:lnTo>
                      <a:pt x="15938" y="1780"/>
                    </a:lnTo>
                    <a:lnTo>
                      <a:pt x="15962" y="1804"/>
                    </a:lnTo>
                    <a:lnTo>
                      <a:pt x="15983" y="1829"/>
                    </a:lnTo>
                    <a:lnTo>
                      <a:pt x="16003" y="1855"/>
                    </a:lnTo>
                    <a:lnTo>
                      <a:pt x="16021" y="1881"/>
                    </a:lnTo>
                    <a:lnTo>
                      <a:pt x="16038" y="1908"/>
                    </a:lnTo>
                    <a:lnTo>
                      <a:pt x="16053" y="1935"/>
                    </a:lnTo>
                    <a:lnTo>
                      <a:pt x="16068" y="1964"/>
                    </a:lnTo>
                    <a:lnTo>
                      <a:pt x="16081" y="1993"/>
                    </a:lnTo>
                    <a:lnTo>
                      <a:pt x="16092" y="2022"/>
                    </a:lnTo>
                    <a:lnTo>
                      <a:pt x="16101" y="2051"/>
                    </a:lnTo>
                    <a:lnTo>
                      <a:pt x="16109" y="2082"/>
                    </a:lnTo>
                    <a:lnTo>
                      <a:pt x="16116" y="2112"/>
                    </a:lnTo>
                    <a:lnTo>
                      <a:pt x="16121" y="2143"/>
                    </a:lnTo>
                    <a:lnTo>
                      <a:pt x="16125" y="2173"/>
                    </a:lnTo>
                    <a:lnTo>
                      <a:pt x="16127" y="2205"/>
                    </a:lnTo>
                    <a:lnTo>
                      <a:pt x="16128" y="2236"/>
                    </a:lnTo>
                    <a:lnTo>
                      <a:pt x="16127" y="2266"/>
                    </a:lnTo>
                    <a:lnTo>
                      <a:pt x="16125" y="2297"/>
                    </a:lnTo>
                    <a:lnTo>
                      <a:pt x="16122" y="2328"/>
                    </a:lnTo>
                    <a:lnTo>
                      <a:pt x="16117" y="2359"/>
                    </a:lnTo>
                    <a:lnTo>
                      <a:pt x="16110" y="2389"/>
                    </a:lnTo>
                    <a:lnTo>
                      <a:pt x="16102" y="2419"/>
                    </a:lnTo>
                    <a:lnTo>
                      <a:pt x="16093" y="2449"/>
                    </a:lnTo>
                    <a:lnTo>
                      <a:pt x="16082" y="2478"/>
                    </a:lnTo>
                    <a:lnTo>
                      <a:pt x="16069" y="2507"/>
                    </a:lnTo>
                    <a:lnTo>
                      <a:pt x="16055" y="2535"/>
                    </a:lnTo>
                    <a:lnTo>
                      <a:pt x="16039" y="2564"/>
                    </a:lnTo>
                    <a:lnTo>
                      <a:pt x="16023" y="2591"/>
                    </a:lnTo>
                    <a:lnTo>
                      <a:pt x="16004" y="2617"/>
                    </a:lnTo>
                    <a:lnTo>
                      <a:pt x="15985" y="2642"/>
                    </a:lnTo>
                    <a:lnTo>
                      <a:pt x="15964" y="2667"/>
                    </a:lnTo>
                    <a:lnTo>
                      <a:pt x="15941" y="2692"/>
                    </a:lnTo>
                    <a:lnTo>
                      <a:pt x="7238" y="11415"/>
                    </a:lnTo>
                    <a:lnTo>
                      <a:pt x="7214" y="11439"/>
                    </a:lnTo>
                    <a:lnTo>
                      <a:pt x="7188" y="11462"/>
                    </a:lnTo>
                    <a:lnTo>
                      <a:pt x="7162" y="11485"/>
                    </a:lnTo>
                    <a:lnTo>
                      <a:pt x="7134" y="11507"/>
                    </a:lnTo>
                    <a:lnTo>
                      <a:pt x="7104" y="11529"/>
                    </a:lnTo>
                    <a:lnTo>
                      <a:pt x="7074" y="11550"/>
                    </a:lnTo>
                    <a:lnTo>
                      <a:pt x="7043" y="11572"/>
                    </a:lnTo>
                    <a:lnTo>
                      <a:pt x="7011" y="11593"/>
                    </a:lnTo>
                    <a:lnTo>
                      <a:pt x="6977" y="11613"/>
                    </a:lnTo>
                    <a:lnTo>
                      <a:pt x="6943" y="11632"/>
                    </a:lnTo>
                    <a:lnTo>
                      <a:pt x="6909" y="11651"/>
                    </a:lnTo>
                    <a:lnTo>
                      <a:pt x="6874" y="11670"/>
                    </a:lnTo>
                    <a:lnTo>
                      <a:pt x="6837" y="11688"/>
                    </a:lnTo>
                    <a:lnTo>
                      <a:pt x="6801" y="11706"/>
                    </a:lnTo>
                    <a:lnTo>
                      <a:pt x="6765" y="11722"/>
                    </a:lnTo>
                    <a:lnTo>
                      <a:pt x="6727" y="11738"/>
                    </a:lnTo>
                    <a:lnTo>
                      <a:pt x="6689" y="11753"/>
                    </a:lnTo>
                    <a:lnTo>
                      <a:pt x="6652" y="11767"/>
                    </a:lnTo>
                    <a:lnTo>
                      <a:pt x="6613" y="11781"/>
                    </a:lnTo>
                    <a:lnTo>
                      <a:pt x="6576" y="11793"/>
                    </a:lnTo>
                    <a:lnTo>
                      <a:pt x="6538" y="11805"/>
                    </a:lnTo>
                    <a:lnTo>
                      <a:pt x="6500" y="11817"/>
                    </a:lnTo>
                    <a:lnTo>
                      <a:pt x="6461" y="11827"/>
                    </a:lnTo>
                    <a:lnTo>
                      <a:pt x="6424" y="11836"/>
                    </a:lnTo>
                    <a:lnTo>
                      <a:pt x="6387" y="11844"/>
                    </a:lnTo>
                    <a:lnTo>
                      <a:pt x="6349" y="11852"/>
                    </a:lnTo>
                    <a:lnTo>
                      <a:pt x="6313" y="11858"/>
                    </a:lnTo>
                    <a:lnTo>
                      <a:pt x="6277" y="11863"/>
                    </a:lnTo>
                    <a:lnTo>
                      <a:pt x="6241" y="11867"/>
                    </a:lnTo>
                    <a:lnTo>
                      <a:pt x="6205" y="11870"/>
                    </a:lnTo>
                    <a:lnTo>
                      <a:pt x="6171" y="11871"/>
                    </a:lnTo>
                    <a:lnTo>
                      <a:pt x="6138" y="11872"/>
                    </a:lnTo>
                    <a:lnTo>
                      <a:pt x="5386" y="11872"/>
                    </a:lnTo>
                    <a:lnTo>
                      <a:pt x="5352" y="11871"/>
                    </a:lnTo>
                    <a:lnTo>
                      <a:pt x="5318" y="11870"/>
                    </a:lnTo>
                    <a:lnTo>
                      <a:pt x="5283" y="11867"/>
                    </a:lnTo>
                    <a:lnTo>
                      <a:pt x="5247" y="11863"/>
                    </a:lnTo>
                    <a:lnTo>
                      <a:pt x="5210" y="11858"/>
                    </a:lnTo>
                    <a:lnTo>
                      <a:pt x="5174" y="11851"/>
                    </a:lnTo>
                    <a:lnTo>
                      <a:pt x="5137" y="11844"/>
                    </a:lnTo>
                    <a:lnTo>
                      <a:pt x="5099" y="11836"/>
                    </a:lnTo>
                    <a:lnTo>
                      <a:pt x="5062" y="11827"/>
                    </a:lnTo>
                    <a:lnTo>
                      <a:pt x="5024" y="11817"/>
                    </a:lnTo>
                    <a:lnTo>
                      <a:pt x="4986" y="11805"/>
                    </a:lnTo>
                    <a:lnTo>
                      <a:pt x="4948" y="11793"/>
                    </a:lnTo>
                    <a:lnTo>
                      <a:pt x="4910" y="11780"/>
                    </a:lnTo>
                    <a:lnTo>
                      <a:pt x="4872" y="11767"/>
                    </a:lnTo>
                    <a:lnTo>
                      <a:pt x="4834" y="11753"/>
                    </a:lnTo>
                    <a:lnTo>
                      <a:pt x="4796" y="11738"/>
                    </a:lnTo>
                    <a:lnTo>
                      <a:pt x="4760" y="11722"/>
                    </a:lnTo>
                    <a:lnTo>
                      <a:pt x="4722" y="11705"/>
                    </a:lnTo>
                    <a:lnTo>
                      <a:pt x="4686" y="11688"/>
                    </a:lnTo>
                    <a:lnTo>
                      <a:pt x="4650" y="11669"/>
                    </a:lnTo>
                    <a:lnTo>
                      <a:pt x="4615" y="11651"/>
                    </a:lnTo>
                    <a:lnTo>
                      <a:pt x="4580" y="11632"/>
                    </a:lnTo>
                    <a:lnTo>
                      <a:pt x="4546" y="11612"/>
                    </a:lnTo>
                    <a:lnTo>
                      <a:pt x="4513" y="11592"/>
                    </a:lnTo>
                    <a:lnTo>
                      <a:pt x="4481" y="11572"/>
                    </a:lnTo>
                    <a:lnTo>
                      <a:pt x="4449" y="11550"/>
                    </a:lnTo>
                    <a:lnTo>
                      <a:pt x="4419" y="11528"/>
                    </a:lnTo>
                    <a:lnTo>
                      <a:pt x="4390" y="11506"/>
                    </a:lnTo>
                    <a:lnTo>
                      <a:pt x="4363" y="11484"/>
                    </a:lnTo>
                    <a:lnTo>
                      <a:pt x="4335" y="11462"/>
                    </a:lnTo>
                    <a:lnTo>
                      <a:pt x="4310" y="11439"/>
                    </a:lnTo>
                    <a:lnTo>
                      <a:pt x="4286" y="11414"/>
                    </a:lnTo>
                    <a:lnTo>
                      <a:pt x="187" y="7297"/>
                    </a:lnTo>
                    <a:close/>
                  </a:path>
                </a:pathLst>
              </a:custGeom>
              <a:solidFill>
                <a:schemeClr val="bg1"/>
              </a:solidFill>
              <a:ln w="19050">
                <a:noFill/>
              </a:ln>
            </p:spPr>
            <p:txBody>
              <a:bodyPr vert="horz" wrap="square" lIns="57150" tIns="28575" rIns="57150" bIns="28575" numCol="1" anchor="t" anchorCtr="0" compatLnSpc="1">
                <a:prstTxWarp prst="textNoShape">
                  <a:avLst/>
                </a:prstTxWarp>
              </a:bodyPr>
              <a:lstStyle/>
              <a:p>
                <a:pPr defTabSz="285750"/>
                <a:endParaRPr lang="id-ID" sz="1750">
                  <a:solidFill>
                    <a:srgbClr val="FFFFFF"/>
                  </a:solidFill>
                  <a:latin typeface="Raleway Light" panose="020B0403030101060003" pitchFamily="34" charset="0"/>
                  <a:ea typeface="Open Sans" panose="020B0606030504020204" pitchFamily="34" charset="0"/>
                  <a:cs typeface="Open Sans" panose="020B0606030504020204" pitchFamily="34" charset="0"/>
                </a:endParaRPr>
              </a:p>
            </p:txBody>
          </p:sp>
        </p:grpSp>
        <p:sp>
          <p:nvSpPr>
            <p:cNvPr id="104" name="文本框 103">
              <a:extLst>
                <a:ext uri="{FF2B5EF4-FFF2-40B4-BE49-F238E27FC236}">
                  <a16:creationId xmlns="" xmlns:a16="http://schemas.microsoft.com/office/drawing/2014/main" id="{98E5B563-EB43-4F19-9247-3D6BA9DC483C}"/>
                </a:ext>
              </a:extLst>
            </p:cNvPr>
            <p:cNvSpPr txBox="1"/>
            <p:nvPr/>
          </p:nvSpPr>
          <p:spPr>
            <a:xfrm>
              <a:off x="7518063" y="2539103"/>
              <a:ext cx="4213022" cy="10266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defTabSz="285750">
                <a:lnSpc>
                  <a:spcPct val="130000"/>
                </a:lnSpc>
                <a:defRPr sz="1600">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This month is a very critical month, the marketing department’s advertising needs</a:t>
              </a:r>
            </a:p>
            <a:p>
              <a:r>
                <a:rPr lang="en-US" altLang="zh-CN" dirty="0"/>
                <a:t> to keep up.</a:t>
              </a:r>
              <a:endParaRPr lang="zh-CN" altLang="en-US" dirty="0"/>
            </a:p>
          </p:txBody>
        </p:sp>
      </p:grpSp>
      <p:grpSp>
        <p:nvGrpSpPr>
          <p:cNvPr id="13" name="组合 12">
            <a:extLst>
              <a:ext uri="{FF2B5EF4-FFF2-40B4-BE49-F238E27FC236}">
                <a16:creationId xmlns="" xmlns:a16="http://schemas.microsoft.com/office/drawing/2014/main" id="{676116BA-7F61-4793-9081-A6D566080F7D}"/>
              </a:ext>
            </a:extLst>
          </p:cNvPr>
          <p:cNvGrpSpPr/>
          <p:nvPr/>
        </p:nvGrpSpPr>
        <p:grpSpPr>
          <a:xfrm>
            <a:off x="6934205" y="4300347"/>
            <a:ext cx="4265437" cy="1007981"/>
            <a:chOff x="6932993" y="4346690"/>
            <a:chExt cx="4265437" cy="1007981"/>
          </a:xfrm>
        </p:grpSpPr>
        <p:grpSp>
          <p:nvGrpSpPr>
            <p:cNvPr id="22" name="Group 75">
              <a:extLst>
                <a:ext uri="{FF2B5EF4-FFF2-40B4-BE49-F238E27FC236}">
                  <a16:creationId xmlns="" xmlns:a16="http://schemas.microsoft.com/office/drawing/2014/main" id="{A47E2890-D4F7-4C9A-8428-F4B3F492F3D6}"/>
                </a:ext>
              </a:extLst>
            </p:cNvPr>
            <p:cNvGrpSpPr>
              <a:grpSpLocks/>
            </p:cNvGrpSpPr>
            <p:nvPr/>
          </p:nvGrpSpPr>
          <p:grpSpPr>
            <a:xfrm>
              <a:off x="6932993" y="4687683"/>
              <a:ext cx="479374" cy="479374"/>
              <a:chOff x="8332318" y="3422521"/>
              <a:chExt cx="485834" cy="485832"/>
            </a:xfrm>
          </p:grpSpPr>
          <p:sp>
            <p:nvSpPr>
              <p:cNvPr id="23" name="Oval 76">
                <a:extLst>
                  <a:ext uri="{FF2B5EF4-FFF2-40B4-BE49-F238E27FC236}">
                    <a16:creationId xmlns="" xmlns:a16="http://schemas.microsoft.com/office/drawing/2014/main" id="{BD3B6430-9FE6-49AB-A478-80E518C8F0DA}"/>
                  </a:ext>
                </a:extLst>
              </p:cNvPr>
              <p:cNvSpPr/>
              <p:nvPr/>
            </p:nvSpPr>
            <p:spPr>
              <a:xfrm>
                <a:off x="8332318" y="3422521"/>
                <a:ext cx="485834" cy="485832"/>
              </a:xfrm>
              <a:prstGeom prst="ellipse">
                <a:avLst/>
              </a:prstGeom>
              <a:solidFill>
                <a:schemeClr val="accent3">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50">
                  <a:solidFill>
                    <a:srgbClr val="FFFFFF"/>
                  </a:solidFill>
                  <a:latin typeface="Calibri" panose="020F0502020204030204"/>
                </a:endParaRPr>
              </a:p>
            </p:txBody>
          </p:sp>
          <p:sp>
            <p:nvSpPr>
              <p:cNvPr id="24" name="Oval 77">
                <a:extLst>
                  <a:ext uri="{FF2B5EF4-FFF2-40B4-BE49-F238E27FC236}">
                    <a16:creationId xmlns="" xmlns:a16="http://schemas.microsoft.com/office/drawing/2014/main" id="{481599A5-57FA-4050-81F4-04E910185797}"/>
                  </a:ext>
                </a:extLst>
              </p:cNvPr>
              <p:cNvSpPr/>
              <p:nvPr/>
            </p:nvSpPr>
            <p:spPr>
              <a:xfrm>
                <a:off x="8385361" y="3475564"/>
                <a:ext cx="379747" cy="37974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85750"/>
                <a:endParaRPr lang="en-US" sz="1750">
                  <a:solidFill>
                    <a:srgbClr val="FFFFFF"/>
                  </a:solidFill>
                  <a:latin typeface="Calibri" panose="020F0502020204030204"/>
                </a:endParaRPr>
              </a:p>
            </p:txBody>
          </p:sp>
          <p:sp>
            <p:nvSpPr>
              <p:cNvPr id="25" name="Freeform 229">
                <a:extLst>
                  <a:ext uri="{FF2B5EF4-FFF2-40B4-BE49-F238E27FC236}">
                    <a16:creationId xmlns="" xmlns:a16="http://schemas.microsoft.com/office/drawing/2014/main" id="{8E0CEA45-9580-4471-8560-280AF4B733DF}"/>
                  </a:ext>
                </a:extLst>
              </p:cNvPr>
              <p:cNvSpPr>
                <a:spLocks/>
              </p:cNvSpPr>
              <p:nvPr/>
            </p:nvSpPr>
            <p:spPr bwMode="auto">
              <a:xfrm>
                <a:off x="8504072" y="3616544"/>
                <a:ext cx="142328" cy="97786"/>
              </a:xfrm>
              <a:custGeom>
                <a:avLst/>
                <a:gdLst>
                  <a:gd name="T0" fmla="*/ 124 w 16128"/>
                  <a:gd name="T1" fmla="*/ 7223 h 11872"/>
                  <a:gd name="T2" fmla="*/ 59 w 16128"/>
                  <a:gd name="T3" fmla="*/ 7113 h 11872"/>
                  <a:gd name="T4" fmla="*/ 18 w 16128"/>
                  <a:gd name="T5" fmla="*/ 6994 h 11872"/>
                  <a:gd name="T6" fmla="*/ 1 w 16128"/>
                  <a:gd name="T7" fmla="*/ 6871 h 11872"/>
                  <a:gd name="T8" fmla="*/ 7 w 16128"/>
                  <a:gd name="T9" fmla="*/ 6747 h 11872"/>
                  <a:gd name="T10" fmla="*/ 36 w 16128"/>
                  <a:gd name="T11" fmla="*/ 6626 h 11872"/>
                  <a:gd name="T12" fmla="*/ 90 w 16128"/>
                  <a:gd name="T13" fmla="*/ 6512 h 11872"/>
                  <a:gd name="T14" fmla="*/ 165 w 16128"/>
                  <a:gd name="T15" fmla="*/ 6408 h 11872"/>
                  <a:gd name="T16" fmla="*/ 1850 w 16128"/>
                  <a:gd name="T17" fmla="*/ 4727 h 11872"/>
                  <a:gd name="T18" fmla="*/ 1957 w 16128"/>
                  <a:gd name="T19" fmla="*/ 4656 h 11872"/>
                  <a:gd name="T20" fmla="*/ 2073 w 16128"/>
                  <a:gd name="T21" fmla="*/ 4609 h 11872"/>
                  <a:gd name="T22" fmla="*/ 2195 w 16128"/>
                  <a:gd name="T23" fmla="*/ 4586 h 11872"/>
                  <a:gd name="T24" fmla="*/ 2319 w 16128"/>
                  <a:gd name="T25" fmla="*/ 4586 h 11872"/>
                  <a:gd name="T26" fmla="*/ 2441 w 16128"/>
                  <a:gd name="T27" fmla="*/ 4609 h 11872"/>
                  <a:gd name="T28" fmla="*/ 2558 w 16128"/>
                  <a:gd name="T29" fmla="*/ 4656 h 11872"/>
                  <a:gd name="T30" fmla="*/ 2665 w 16128"/>
                  <a:gd name="T31" fmla="*/ 4727 h 11872"/>
                  <a:gd name="T32" fmla="*/ 5357 w 16128"/>
                  <a:gd name="T33" fmla="*/ 7406 h 11872"/>
                  <a:gd name="T34" fmla="*/ 5460 w 16128"/>
                  <a:gd name="T35" fmla="*/ 7483 h 11872"/>
                  <a:gd name="T36" fmla="*/ 5575 w 16128"/>
                  <a:gd name="T37" fmla="*/ 7535 h 11872"/>
                  <a:gd name="T38" fmla="*/ 5696 w 16128"/>
                  <a:gd name="T39" fmla="*/ 7565 h 11872"/>
                  <a:gd name="T40" fmla="*/ 5819 w 16128"/>
                  <a:gd name="T41" fmla="*/ 7571 h 11872"/>
                  <a:gd name="T42" fmla="*/ 5942 w 16128"/>
                  <a:gd name="T43" fmla="*/ 7552 h 11872"/>
                  <a:gd name="T44" fmla="*/ 6060 w 16128"/>
                  <a:gd name="T45" fmla="*/ 7512 h 11872"/>
                  <a:gd name="T46" fmla="*/ 6170 w 16128"/>
                  <a:gd name="T47" fmla="*/ 7447 h 11872"/>
                  <a:gd name="T48" fmla="*/ 13421 w 16128"/>
                  <a:gd name="T49" fmla="*/ 190 h 11872"/>
                  <a:gd name="T50" fmla="*/ 13521 w 16128"/>
                  <a:gd name="T51" fmla="*/ 107 h 11872"/>
                  <a:gd name="T52" fmla="*/ 13634 w 16128"/>
                  <a:gd name="T53" fmla="*/ 47 h 11872"/>
                  <a:gd name="T54" fmla="*/ 13753 w 16128"/>
                  <a:gd name="T55" fmla="*/ 12 h 11872"/>
                  <a:gd name="T56" fmla="*/ 13877 w 16128"/>
                  <a:gd name="T57" fmla="*/ 0 h 11872"/>
                  <a:gd name="T58" fmla="*/ 14000 w 16128"/>
                  <a:gd name="T59" fmla="*/ 11 h 11872"/>
                  <a:gd name="T60" fmla="*/ 14120 w 16128"/>
                  <a:gd name="T61" fmla="*/ 46 h 11872"/>
                  <a:gd name="T62" fmla="*/ 14233 w 16128"/>
                  <a:gd name="T63" fmla="*/ 105 h 11872"/>
                  <a:gd name="T64" fmla="*/ 14334 w 16128"/>
                  <a:gd name="T65" fmla="*/ 186 h 11872"/>
                  <a:gd name="T66" fmla="*/ 16003 w 16128"/>
                  <a:gd name="T67" fmla="*/ 1855 h 11872"/>
                  <a:gd name="T68" fmla="*/ 16068 w 16128"/>
                  <a:gd name="T69" fmla="*/ 1964 h 11872"/>
                  <a:gd name="T70" fmla="*/ 16109 w 16128"/>
                  <a:gd name="T71" fmla="*/ 2082 h 11872"/>
                  <a:gd name="T72" fmla="*/ 16127 w 16128"/>
                  <a:gd name="T73" fmla="*/ 2205 h 11872"/>
                  <a:gd name="T74" fmla="*/ 16122 w 16128"/>
                  <a:gd name="T75" fmla="*/ 2328 h 11872"/>
                  <a:gd name="T76" fmla="*/ 16093 w 16128"/>
                  <a:gd name="T77" fmla="*/ 2449 h 11872"/>
                  <a:gd name="T78" fmla="*/ 16039 w 16128"/>
                  <a:gd name="T79" fmla="*/ 2564 h 11872"/>
                  <a:gd name="T80" fmla="*/ 15964 w 16128"/>
                  <a:gd name="T81" fmla="*/ 2667 h 11872"/>
                  <a:gd name="T82" fmla="*/ 7188 w 16128"/>
                  <a:gd name="T83" fmla="*/ 11462 h 11872"/>
                  <a:gd name="T84" fmla="*/ 7074 w 16128"/>
                  <a:gd name="T85" fmla="*/ 11550 h 11872"/>
                  <a:gd name="T86" fmla="*/ 6943 w 16128"/>
                  <a:gd name="T87" fmla="*/ 11632 h 11872"/>
                  <a:gd name="T88" fmla="*/ 6801 w 16128"/>
                  <a:gd name="T89" fmla="*/ 11706 h 11872"/>
                  <a:gd name="T90" fmla="*/ 6652 w 16128"/>
                  <a:gd name="T91" fmla="*/ 11767 h 11872"/>
                  <a:gd name="T92" fmla="*/ 6500 w 16128"/>
                  <a:gd name="T93" fmla="*/ 11817 h 11872"/>
                  <a:gd name="T94" fmla="*/ 6349 w 16128"/>
                  <a:gd name="T95" fmla="*/ 11852 h 11872"/>
                  <a:gd name="T96" fmla="*/ 6205 w 16128"/>
                  <a:gd name="T97" fmla="*/ 11870 h 11872"/>
                  <a:gd name="T98" fmla="*/ 5352 w 16128"/>
                  <a:gd name="T99" fmla="*/ 11871 h 11872"/>
                  <a:gd name="T100" fmla="*/ 5210 w 16128"/>
                  <a:gd name="T101" fmla="*/ 11858 h 11872"/>
                  <a:gd name="T102" fmla="*/ 5062 w 16128"/>
                  <a:gd name="T103" fmla="*/ 11827 h 11872"/>
                  <a:gd name="T104" fmla="*/ 4910 w 16128"/>
                  <a:gd name="T105" fmla="*/ 11780 h 11872"/>
                  <a:gd name="T106" fmla="*/ 4760 w 16128"/>
                  <a:gd name="T107" fmla="*/ 11722 h 11872"/>
                  <a:gd name="T108" fmla="*/ 4615 w 16128"/>
                  <a:gd name="T109" fmla="*/ 11651 h 11872"/>
                  <a:gd name="T110" fmla="*/ 4481 w 16128"/>
                  <a:gd name="T111" fmla="*/ 11572 h 11872"/>
                  <a:gd name="T112" fmla="*/ 4363 w 16128"/>
                  <a:gd name="T113" fmla="*/ 11484 h 11872"/>
                  <a:gd name="T114" fmla="*/ 187 w 16128"/>
                  <a:gd name="T115" fmla="*/ 7297 h 1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28" h="11872">
                    <a:moveTo>
                      <a:pt x="187" y="7297"/>
                    </a:moveTo>
                    <a:lnTo>
                      <a:pt x="164" y="7273"/>
                    </a:lnTo>
                    <a:lnTo>
                      <a:pt x="143" y="7248"/>
                    </a:lnTo>
                    <a:lnTo>
                      <a:pt x="124" y="7223"/>
                    </a:lnTo>
                    <a:lnTo>
                      <a:pt x="106" y="7196"/>
                    </a:lnTo>
                    <a:lnTo>
                      <a:pt x="89" y="7168"/>
                    </a:lnTo>
                    <a:lnTo>
                      <a:pt x="74" y="7141"/>
                    </a:lnTo>
                    <a:lnTo>
                      <a:pt x="59" y="7113"/>
                    </a:lnTo>
                    <a:lnTo>
                      <a:pt x="46" y="7084"/>
                    </a:lnTo>
                    <a:lnTo>
                      <a:pt x="35" y="7054"/>
                    </a:lnTo>
                    <a:lnTo>
                      <a:pt x="26" y="7024"/>
                    </a:lnTo>
                    <a:lnTo>
                      <a:pt x="18" y="6994"/>
                    </a:lnTo>
                    <a:lnTo>
                      <a:pt x="12" y="6964"/>
                    </a:lnTo>
                    <a:lnTo>
                      <a:pt x="6" y="6933"/>
                    </a:lnTo>
                    <a:lnTo>
                      <a:pt x="3" y="6902"/>
                    </a:lnTo>
                    <a:lnTo>
                      <a:pt x="1" y="6871"/>
                    </a:lnTo>
                    <a:lnTo>
                      <a:pt x="0" y="6841"/>
                    </a:lnTo>
                    <a:lnTo>
                      <a:pt x="1" y="6809"/>
                    </a:lnTo>
                    <a:lnTo>
                      <a:pt x="3" y="6778"/>
                    </a:lnTo>
                    <a:lnTo>
                      <a:pt x="7" y="6747"/>
                    </a:lnTo>
                    <a:lnTo>
                      <a:pt x="12" y="6717"/>
                    </a:lnTo>
                    <a:lnTo>
                      <a:pt x="18" y="6687"/>
                    </a:lnTo>
                    <a:lnTo>
                      <a:pt x="26" y="6656"/>
                    </a:lnTo>
                    <a:lnTo>
                      <a:pt x="36" y="6626"/>
                    </a:lnTo>
                    <a:lnTo>
                      <a:pt x="47" y="6597"/>
                    </a:lnTo>
                    <a:lnTo>
                      <a:pt x="59" y="6569"/>
                    </a:lnTo>
                    <a:lnTo>
                      <a:pt x="74" y="6539"/>
                    </a:lnTo>
                    <a:lnTo>
                      <a:pt x="90" y="6512"/>
                    </a:lnTo>
                    <a:lnTo>
                      <a:pt x="106" y="6485"/>
                    </a:lnTo>
                    <a:lnTo>
                      <a:pt x="125" y="6459"/>
                    </a:lnTo>
                    <a:lnTo>
                      <a:pt x="144" y="6432"/>
                    </a:lnTo>
                    <a:lnTo>
                      <a:pt x="165" y="6408"/>
                    </a:lnTo>
                    <a:lnTo>
                      <a:pt x="188" y="6384"/>
                    </a:lnTo>
                    <a:lnTo>
                      <a:pt x="1801" y="4771"/>
                    </a:lnTo>
                    <a:lnTo>
                      <a:pt x="1824" y="4748"/>
                    </a:lnTo>
                    <a:lnTo>
                      <a:pt x="1850" y="4727"/>
                    </a:lnTo>
                    <a:lnTo>
                      <a:pt x="1876" y="4707"/>
                    </a:lnTo>
                    <a:lnTo>
                      <a:pt x="1902" y="4689"/>
                    </a:lnTo>
                    <a:lnTo>
                      <a:pt x="1929" y="4671"/>
                    </a:lnTo>
                    <a:lnTo>
                      <a:pt x="1957" y="4656"/>
                    </a:lnTo>
                    <a:lnTo>
                      <a:pt x="1985" y="4642"/>
                    </a:lnTo>
                    <a:lnTo>
                      <a:pt x="2014" y="4630"/>
                    </a:lnTo>
                    <a:lnTo>
                      <a:pt x="2043" y="4619"/>
                    </a:lnTo>
                    <a:lnTo>
                      <a:pt x="2073" y="4609"/>
                    </a:lnTo>
                    <a:lnTo>
                      <a:pt x="2104" y="4601"/>
                    </a:lnTo>
                    <a:lnTo>
                      <a:pt x="2134" y="4595"/>
                    </a:lnTo>
                    <a:lnTo>
                      <a:pt x="2164" y="4590"/>
                    </a:lnTo>
                    <a:lnTo>
                      <a:pt x="2195" y="4586"/>
                    </a:lnTo>
                    <a:lnTo>
                      <a:pt x="2227" y="4584"/>
                    </a:lnTo>
                    <a:lnTo>
                      <a:pt x="2257" y="4583"/>
                    </a:lnTo>
                    <a:lnTo>
                      <a:pt x="2288" y="4584"/>
                    </a:lnTo>
                    <a:lnTo>
                      <a:pt x="2319" y="4586"/>
                    </a:lnTo>
                    <a:lnTo>
                      <a:pt x="2350" y="4590"/>
                    </a:lnTo>
                    <a:lnTo>
                      <a:pt x="2381" y="4595"/>
                    </a:lnTo>
                    <a:lnTo>
                      <a:pt x="2411" y="4601"/>
                    </a:lnTo>
                    <a:lnTo>
                      <a:pt x="2441" y="4609"/>
                    </a:lnTo>
                    <a:lnTo>
                      <a:pt x="2472" y="4619"/>
                    </a:lnTo>
                    <a:lnTo>
                      <a:pt x="2501" y="4630"/>
                    </a:lnTo>
                    <a:lnTo>
                      <a:pt x="2529" y="4642"/>
                    </a:lnTo>
                    <a:lnTo>
                      <a:pt x="2558" y="4656"/>
                    </a:lnTo>
                    <a:lnTo>
                      <a:pt x="2586" y="4671"/>
                    </a:lnTo>
                    <a:lnTo>
                      <a:pt x="2613" y="4689"/>
                    </a:lnTo>
                    <a:lnTo>
                      <a:pt x="2639" y="4707"/>
                    </a:lnTo>
                    <a:lnTo>
                      <a:pt x="2665" y="4727"/>
                    </a:lnTo>
                    <a:lnTo>
                      <a:pt x="2689" y="4748"/>
                    </a:lnTo>
                    <a:lnTo>
                      <a:pt x="2714" y="4770"/>
                    </a:lnTo>
                    <a:lnTo>
                      <a:pt x="5332" y="7384"/>
                    </a:lnTo>
                    <a:lnTo>
                      <a:pt x="5357" y="7406"/>
                    </a:lnTo>
                    <a:lnTo>
                      <a:pt x="5382" y="7427"/>
                    </a:lnTo>
                    <a:lnTo>
                      <a:pt x="5407" y="7448"/>
                    </a:lnTo>
                    <a:lnTo>
                      <a:pt x="5433" y="7466"/>
                    </a:lnTo>
                    <a:lnTo>
                      <a:pt x="5460" y="7483"/>
                    </a:lnTo>
                    <a:lnTo>
                      <a:pt x="5489" y="7498"/>
                    </a:lnTo>
                    <a:lnTo>
                      <a:pt x="5517" y="7512"/>
                    </a:lnTo>
                    <a:lnTo>
                      <a:pt x="5546" y="7524"/>
                    </a:lnTo>
                    <a:lnTo>
                      <a:pt x="5575" y="7535"/>
                    </a:lnTo>
                    <a:lnTo>
                      <a:pt x="5604" y="7545"/>
                    </a:lnTo>
                    <a:lnTo>
                      <a:pt x="5635" y="7553"/>
                    </a:lnTo>
                    <a:lnTo>
                      <a:pt x="5665" y="7559"/>
                    </a:lnTo>
                    <a:lnTo>
                      <a:pt x="5696" y="7565"/>
                    </a:lnTo>
                    <a:lnTo>
                      <a:pt x="5726" y="7569"/>
                    </a:lnTo>
                    <a:lnTo>
                      <a:pt x="5758" y="7571"/>
                    </a:lnTo>
                    <a:lnTo>
                      <a:pt x="5789" y="7572"/>
                    </a:lnTo>
                    <a:lnTo>
                      <a:pt x="5819" y="7571"/>
                    </a:lnTo>
                    <a:lnTo>
                      <a:pt x="5850" y="7569"/>
                    </a:lnTo>
                    <a:lnTo>
                      <a:pt x="5882" y="7565"/>
                    </a:lnTo>
                    <a:lnTo>
                      <a:pt x="5912" y="7559"/>
                    </a:lnTo>
                    <a:lnTo>
                      <a:pt x="5942" y="7552"/>
                    </a:lnTo>
                    <a:lnTo>
                      <a:pt x="5972" y="7544"/>
                    </a:lnTo>
                    <a:lnTo>
                      <a:pt x="6003" y="7535"/>
                    </a:lnTo>
                    <a:lnTo>
                      <a:pt x="6032" y="7524"/>
                    </a:lnTo>
                    <a:lnTo>
                      <a:pt x="6060" y="7512"/>
                    </a:lnTo>
                    <a:lnTo>
                      <a:pt x="6089" y="7498"/>
                    </a:lnTo>
                    <a:lnTo>
                      <a:pt x="6117" y="7482"/>
                    </a:lnTo>
                    <a:lnTo>
                      <a:pt x="6144" y="7465"/>
                    </a:lnTo>
                    <a:lnTo>
                      <a:pt x="6170" y="7447"/>
                    </a:lnTo>
                    <a:lnTo>
                      <a:pt x="6196" y="7426"/>
                    </a:lnTo>
                    <a:lnTo>
                      <a:pt x="6220" y="7405"/>
                    </a:lnTo>
                    <a:lnTo>
                      <a:pt x="6245" y="7383"/>
                    </a:lnTo>
                    <a:lnTo>
                      <a:pt x="13421" y="190"/>
                    </a:lnTo>
                    <a:lnTo>
                      <a:pt x="13445" y="166"/>
                    </a:lnTo>
                    <a:lnTo>
                      <a:pt x="13470" y="145"/>
                    </a:lnTo>
                    <a:lnTo>
                      <a:pt x="13495" y="125"/>
                    </a:lnTo>
                    <a:lnTo>
                      <a:pt x="13521" y="107"/>
                    </a:lnTo>
                    <a:lnTo>
                      <a:pt x="13549" y="90"/>
                    </a:lnTo>
                    <a:lnTo>
                      <a:pt x="13577" y="75"/>
                    </a:lnTo>
                    <a:lnTo>
                      <a:pt x="13605" y="60"/>
                    </a:lnTo>
                    <a:lnTo>
                      <a:pt x="13634" y="47"/>
                    </a:lnTo>
                    <a:lnTo>
                      <a:pt x="13663" y="36"/>
                    </a:lnTo>
                    <a:lnTo>
                      <a:pt x="13693" y="27"/>
                    </a:lnTo>
                    <a:lnTo>
                      <a:pt x="13723" y="19"/>
                    </a:lnTo>
                    <a:lnTo>
                      <a:pt x="13753" y="12"/>
                    </a:lnTo>
                    <a:lnTo>
                      <a:pt x="13784" y="7"/>
                    </a:lnTo>
                    <a:lnTo>
                      <a:pt x="13815" y="3"/>
                    </a:lnTo>
                    <a:lnTo>
                      <a:pt x="13846" y="1"/>
                    </a:lnTo>
                    <a:lnTo>
                      <a:pt x="13877" y="0"/>
                    </a:lnTo>
                    <a:lnTo>
                      <a:pt x="13908" y="1"/>
                    </a:lnTo>
                    <a:lnTo>
                      <a:pt x="13939" y="3"/>
                    </a:lnTo>
                    <a:lnTo>
                      <a:pt x="13970" y="6"/>
                    </a:lnTo>
                    <a:lnTo>
                      <a:pt x="14000" y="11"/>
                    </a:lnTo>
                    <a:lnTo>
                      <a:pt x="14031" y="18"/>
                    </a:lnTo>
                    <a:lnTo>
                      <a:pt x="14062" y="26"/>
                    </a:lnTo>
                    <a:lnTo>
                      <a:pt x="14091" y="35"/>
                    </a:lnTo>
                    <a:lnTo>
                      <a:pt x="14120" y="46"/>
                    </a:lnTo>
                    <a:lnTo>
                      <a:pt x="14149" y="58"/>
                    </a:lnTo>
                    <a:lnTo>
                      <a:pt x="14178" y="73"/>
                    </a:lnTo>
                    <a:lnTo>
                      <a:pt x="14206" y="88"/>
                    </a:lnTo>
                    <a:lnTo>
                      <a:pt x="14233" y="105"/>
                    </a:lnTo>
                    <a:lnTo>
                      <a:pt x="14259" y="123"/>
                    </a:lnTo>
                    <a:lnTo>
                      <a:pt x="14285" y="143"/>
                    </a:lnTo>
                    <a:lnTo>
                      <a:pt x="14310" y="164"/>
                    </a:lnTo>
                    <a:lnTo>
                      <a:pt x="14334" y="186"/>
                    </a:lnTo>
                    <a:lnTo>
                      <a:pt x="15938" y="1780"/>
                    </a:lnTo>
                    <a:lnTo>
                      <a:pt x="15962" y="1804"/>
                    </a:lnTo>
                    <a:lnTo>
                      <a:pt x="15983" y="1829"/>
                    </a:lnTo>
                    <a:lnTo>
                      <a:pt x="16003" y="1855"/>
                    </a:lnTo>
                    <a:lnTo>
                      <a:pt x="16021" y="1881"/>
                    </a:lnTo>
                    <a:lnTo>
                      <a:pt x="16038" y="1908"/>
                    </a:lnTo>
                    <a:lnTo>
                      <a:pt x="16053" y="1935"/>
                    </a:lnTo>
                    <a:lnTo>
                      <a:pt x="16068" y="1964"/>
                    </a:lnTo>
                    <a:lnTo>
                      <a:pt x="16081" y="1993"/>
                    </a:lnTo>
                    <a:lnTo>
                      <a:pt x="16092" y="2022"/>
                    </a:lnTo>
                    <a:lnTo>
                      <a:pt x="16101" y="2051"/>
                    </a:lnTo>
                    <a:lnTo>
                      <a:pt x="16109" y="2082"/>
                    </a:lnTo>
                    <a:lnTo>
                      <a:pt x="16116" y="2112"/>
                    </a:lnTo>
                    <a:lnTo>
                      <a:pt x="16121" y="2143"/>
                    </a:lnTo>
                    <a:lnTo>
                      <a:pt x="16125" y="2173"/>
                    </a:lnTo>
                    <a:lnTo>
                      <a:pt x="16127" y="2205"/>
                    </a:lnTo>
                    <a:lnTo>
                      <a:pt x="16128" y="2236"/>
                    </a:lnTo>
                    <a:lnTo>
                      <a:pt x="16127" y="2266"/>
                    </a:lnTo>
                    <a:lnTo>
                      <a:pt x="16125" y="2297"/>
                    </a:lnTo>
                    <a:lnTo>
                      <a:pt x="16122" y="2328"/>
                    </a:lnTo>
                    <a:lnTo>
                      <a:pt x="16117" y="2359"/>
                    </a:lnTo>
                    <a:lnTo>
                      <a:pt x="16110" y="2389"/>
                    </a:lnTo>
                    <a:lnTo>
                      <a:pt x="16102" y="2419"/>
                    </a:lnTo>
                    <a:lnTo>
                      <a:pt x="16093" y="2449"/>
                    </a:lnTo>
                    <a:lnTo>
                      <a:pt x="16082" y="2478"/>
                    </a:lnTo>
                    <a:lnTo>
                      <a:pt x="16069" y="2507"/>
                    </a:lnTo>
                    <a:lnTo>
                      <a:pt x="16055" y="2535"/>
                    </a:lnTo>
                    <a:lnTo>
                      <a:pt x="16039" y="2564"/>
                    </a:lnTo>
                    <a:lnTo>
                      <a:pt x="16023" y="2591"/>
                    </a:lnTo>
                    <a:lnTo>
                      <a:pt x="16004" y="2617"/>
                    </a:lnTo>
                    <a:lnTo>
                      <a:pt x="15985" y="2642"/>
                    </a:lnTo>
                    <a:lnTo>
                      <a:pt x="15964" y="2667"/>
                    </a:lnTo>
                    <a:lnTo>
                      <a:pt x="15941" y="2692"/>
                    </a:lnTo>
                    <a:lnTo>
                      <a:pt x="7238" y="11415"/>
                    </a:lnTo>
                    <a:lnTo>
                      <a:pt x="7214" y="11439"/>
                    </a:lnTo>
                    <a:lnTo>
                      <a:pt x="7188" y="11462"/>
                    </a:lnTo>
                    <a:lnTo>
                      <a:pt x="7162" y="11485"/>
                    </a:lnTo>
                    <a:lnTo>
                      <a:pt x="7134" y="11507"/>
                    </a:lnTo>
                    <a:lnTo>
                      <a:pt x="7104" y="11529"/>
                    </a:lnTo>
                    <a:lnTo>
                      <a:pt x="7074" y="11550"/>
                    </a:lnTo>
                    <a:lnTo>
                      <a:pt x="7043" y="11572"/>
                    </a:lnTo>
                    <a:lnTo>
                      <a:pt x="7011" y="11593"/>
                    </a:lnTo>
                    <a:lnTo>
                      <a:pt x="6977" y="11613"/>
                    </a:lnTo>
                    <a:lnTo>
                      <a:pt x="6943" y="11632"/>
                    </a:lnTo>
                    <a:lnTo>
                      <a:pt x="6909" y="11651"/>
                    </a:lnTo>
                    <a:lnTo>
                      <a:pt x="6874" y="11670"/>
                    </a:lnTo>
                    <a:lnTo>
                      <a:pt x="6837" y="11688"/>
                    </a:lnTo>
                    <a:lnTo>
                      <a:pt x="6801" y="11706"/>
                    </a:lnTo>
                    <a:lnTo>
                      <a:pt x="6765" y="11722"/>
                    </a:lnTo>
                    <a:lnTo>
                      <a:pt x="6727" y="11738"/>
                    </a:lnTo>
                    <a:lnTo>
                      <a:pt x="6689" y="11753"/>
                    </a:lnTo>
                    <a:lnTo>
                      <a:pt x="6652" y="11767"/>
                    </a:lnTo>
                    <a:lnTo>
                      <a:pt x="6613" y="11781"/>
                    </a:lnTo>
                    <a:lnTo>
                      <a:pt x="6576" y="11793"/>
                    </a:lnTo>
                    <a:lnTo>
                      <a:pt x="6538" y="11805"/>
                    </a:lnTo>
                    <a:lnTo>
                      <a:pt x="6500" y="11817"/>
                    </a:lnTo>
                    <a:lnTo>
                      <a:pt x="6461" y="11827"/>
                    </a:lnTo>
                    <a:lnTo>
                      <a:pt x="6424" y="11836"/>
                    </a:lnTo>
                    <a:lnTo>
                      <a:pt x="6387" y="11844"/>
                    </a:lnTo>
                    <a:lnTo>
                      <a:pt x="6349" y="11852"/>
                    </a:lnTo>
                    <a:lnTo>
                      <a:pt x="6313" y="11858"/>
                    </a:lnTo>
                    <a:lnTo>
                      <a:pt x="6277" y="11863"/>
                    </a:lnTo>
                    <a:lnTo>
                      <a:pt x="6241" y="11867"/>
                    </a:lnTo>
                    <a:lnTo>
                      <a:pt x="6205" y="11870"/>
                    </a:lnTo>
                    <a:lnTo>
                      <a:pt x="6171" y="11871"/>
                    </a:lnTo>
                    <a:lnTo>
                      <a:pt x="6138" y="11872"/>
                    </a:lnTo>
                    <a:lnTo>
                      <a:pt x="5386" y="11872"/>
                    </a:lnTo>
                    <a:lnTo>
                      <a:pt x="5352" y="11871"/>
                    </a:lnTo>
                    <a:lnTo>
                      <a:pt x="5318" y="11870"/>
                    </a:lnTo>
                    <a:lnTo>
                      <a:pt x="5283" y="11867"/>
                    </a:lnTo>
                    <a:lnTo>
                      <a:pt x="5247" y="11863"/>
                    </a:lnTo>
                    <a:lnTo>
                      <a:pt x="5210" y="11858"/>
                    </a:lnTo>
                    <a:lnTo>
                      <a:pt x="5174" y="11851"/>
                    </a:lnTo>
                    <a:lnTo>
                      <a:pt x="5137" y="11844"/>
                    </a:lnTo>
                    <a:lnTo>
                      <a:pt x="5099" y="11836"/>
                    </a:lnTo>
                    <a:lnTo>
                      <a:pt x="5062" y="11827"/>
                    </a:lnTo>
                    <a:lnTo>
                      <a:pt x="5024" y="11817"/>
                    </a:lnTo>
                    <a:lnTo>
                      <a:pt x="4986" y="11805"/>
                    </a:lnTo>
                    <a:lnTo>
                      <a:pt x="4948" y="11793"/>
                    </a:lnTo>
                    <a:lnTo>
                      <a:pt x="4910" y="11780"/>
                    </a:lnTo>
                    <a:lnTo>
                      <a:pt x="4872" y="11767"/>
                    </a:lnTo>
                    <a:lnTo>
                      <a:pt x="4834" y="11753"/>
                    </a:lnTo>
                    <a:lnTo>
                      <a:pt x="4796" y="11738"/>
                    </a:lnTo>
                    <a:lnTo>
                      <a:pt x="4760" y="11722"/>
                    </a:lnTo>
                    <a:lnTo>
                      <a:pt x="4722" y="11705"/>
                    </a:lnTo>
                    <a:lnTo>
                      <a:pt x="4686" y="11688"/>
                    </a:lnTo>
                    <a:lnTo>
                      <a:pt x="4650" y="11669"/>
                    </a:lnTo>
                    <a:lnTo>
                      <a:pt x="4615" y="11651"/>
                    </a:lnTo>
                    <a:lnTo>
                      <a:pt x="4580" y="11632"/>
                    </a:lnTo>
                    <a:lnTo>
                      <a:pt x="4546" y="11612"/>
                    </a:lnTo>
                    <a:lnTo>
                      <a:pt x="4513" y="11592"/>
                    </a:lnTo>
                    <a:lnTo>
                      <a:pt x="4481" y="11572"/>
                    </a:lnTo>
                    <a:lnTo>
                      <a:pt x="4449" y="11550"/>
                    </a:lnTo>
                    <a:lnTo>
                      <a:pt x="4419" y="11528"/>
                    </a:lnTo>
                    <a:lnTo>
                      <a:pt x="4390" y="11506"/>
                    </a:lnTo>
                    <a:lnTo>
                      <a:pt x="4363" y="11484"/>
                    </a:lnTo>
                    <a:lnTo>
                      <a:pt x="4335" y="11462"/>
                    </a:lnTo>
                    <a:lnTo>
                      <a:pt x="4310" y="11439"/>
                    </a:lnTo>
                    <a:lnTo>
                      <a:pt x="4286" y="11414"/>
                    </a:lnTo>
                    <a:lnTo>
                      <a:pt x="187" y="7297"/>
                    </a:lnTo>
                    <a:close/>
                  </a:path>
                </a:pathLst>
              </a:custGeom>
              <a:solidFill>
                <a:schemeClr val="bg1"/>
              </a:solidFill>
              <a:ln w="19050">
                <a:noFill/>
              </a:ln>
            </p:spPr>
            <p:txBody>
              <a:bodyPr vert="horz" wrap="square" lIns="57150" tIns="28575" rIns="57150" bIns="28575" numCol="1" anchor="t" anchorCtr="0" compatLnSpc="1">
                <a:prstTxWarp prst="textNoShape">
                  <a:avLst/>
                </a:prstTxWarp>
              </a:bodyPr>
              <a:lstStyle/>
              <a:p>
                <a:pPr defTabSz="285750"/>
                <a:endParaRPr lang="id-ID" sz="1750">
                  <a:solidFill>
                    <a:srgbClr val="FFFFFF"/>
                  </a:solidFill>
                  <a:latin typeface="Raleway Light" panose="020B0403030101060003" pitchFamily="34" charset="0"/>
                  <a:ea typeface="Open Sans" panose="020B0606030504020204" pitchFamily="34" charset="0"/>
                  <a:cs typeface="Open Sans" panose="020B0606030504020204" pitchFamily="34" charset="0"/>
                </a:endParaRPr>
              </a:p>
            </p:txBody>
          </p:sp>
        </p:grpSp>
        <p:sp>
          <p:nvSpPr>
            <p:cNvPr id="105" name="文本框 104">
              <a:extLst>
                <a:ext uri="{FF2B5EF4-FFF2-40B4-BE49-F238E27FC236}">
                  <a16:creationId xmlns="" xmlns:a16="http://schemas.microsoft.com/office/drawing/2014/main" id="{62140C8A-B9D9-43F8-A547-A3B932F644AE}"/>
                </a:ext>
              </a:extLst>
            </p:cNvPr>
            <p:cNvSpPr txBox="1"/>
            <p:nvPr/>
          </p:nvSpPr>
          <p:spPr>
            <a:xfrm>
              <a:off x="7484142" y="4346690"/>
              <a:ext cx="3714288" cy="10079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defTabSz="285750">
                <a:lnSpc>
                  <a:spcPct val="130000"/>
                </a:lnSpc>
                <a:defRPr sz="1600">
                  <a:solidFill>
                    <a:srgbClr val="FFFFFF"/>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All departments proceed in accordance with the schedule according to the project progress table,  and cooperate well.</a:t>
              </a:r>
              <a:endParaRPr lang="zh-CN" altLang="en-US" dirty="0"/>
            </a:p>
          </p:txBody>
        </p:sp>
      </p:grpSp>
    </p:spTree>
    <p:extLst>
      <p:ext uri="{BB962C8B-B14F-4D97-AF65-F5344CB8AC3E}">
        <p14:creationId xmlns:p14="http://schemas.microsoft.com/office/powerpoint/2010/main" val="40520606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54A6889D-CB31-4744-8357-B72389D0325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grpSp>
        <p:nvGrpSpPr>
          <p:cNvPr id="2" name="组合 1">
            <a:extLst>
              <a:ext uri="{FF2B5EF4-FFF2-40B4-BE49-F238E27FC236}">
                <a16:creationId xmlns="" xmlns:a16="http://schemas.microsoft.com/office/drawing/2014/main" id="{D9E92741-1563-44DB-8B08-FC827F28FBAA}"/>
              </a:ext>
            </a:extLst>
          </p:cNvPr>
          <p:cNvGrpSpPr/>
          <p:nvPr/>
        </p:nvGrpSpPr>
        <p:grpSpPr>
          <a:xfrm>
            <a:off x="762035" y="2158836"/>
            <a:ext cx="5038691" cy="3798539"/>
            <a:chOff x="762035" y="2158836"/>
            <a:chExt cx="5038691" cy="3798539"/>
          </a:xfrm>
        </p:grpSpPr>
        <p:graphicFrame>
          <p:nvGraphicFramePr>
            <p:cNvPr id="5" name="2D Column Chart">
              <a:extLst>
                <a:ext uri="{FF2B5EF4-FFF2-40B4-BE49-F238E27FC236}">
                  <a16:creationId xmlns="" xmlns:a16="http://schemas.microsoft.com/office/drawing/2014/main" id="{1C3F90B5-E846-4F92-8397-AA2E5D17436C}"/>
                </a:ext>
              </a:extLst>
            </p:cNvPr>
            <p:cNvGraphicFramePr/>
            <p:nvPr>
              <p:extLst>
                <p:ext uri="{D42A27DB-BD31-4B8C-83A1-F6EECF244321}">
                  <p14:modId xmlns:p14="http://schemas.microsoft.com/office/powerpoint/2010/main" val="1287215884"/>
                </p:ext>
              </p:extLst>
            </p:nvPr>
          </p:nvGraphicFramePr>
          <p:xfrm>
            <a:off x="762036" y="3311455"/>
            <a:ext cx="5038690" cy="2645920"/>
          </p:xfrm>
          <a:graphic>
            <a:graphicData uri="http://schemas.openxmlformats.org/drawingml/2006/chart">
              <c:chart xmlns:c="http://schemas.openxmlformats.org/drawingml/2006/chart" xmlns:r="http://schemas.openxmlformats.org/officeDocument/2006/relationships" r:id="rId3"/>
            </a:graphicData>
          </a:graphic>
        </p:graphicFrame>
        <p:sp>
          <p:nvSpPr>
            <p:cNvPr id="21" name="Rounded Rectangle">
              <a:extLst>
                <a:ext uri="{FF2B5EF4-FFF2-40B4-BE49-F238E27FC236}">
                  <a16:creationId xmlns="" xmlns:a16="http://schemas.microsoft.com/office/drawing/2014/main" id="{32A5B704-B8D1-41E0-8DEC-79EC59A3BDCD}"/>
                </a:ext>
              </a:extLst>
            </p:cNvPr>
            <p:cNvSpPr/>
            <p:nvPr/>
          </p:nvSpPr>
          <p:spPr>
            <a:xfrm>
              <a:off x="762035" y="2158836"/>
              <a:ext cx="1667299" cy="381001"/>
            </a:xfrm>
            <a:prstGeom prst="roundRect">
              <a:avLst>
                <a:gd name="adj" fmla="val 11905"/>
              </a:avLst>
            </a:prstGeom>
            <a:solidFill>
              <a:schemeClr val="accent1"/>
            </a:solidFill>
            <a:ln w="12700" cap="flat">
              <a:noFill/>
              <a:miter lim="400000"/>
            </a:ln>
            <a:effectLst/>
          </p:spPr>
          <p:txBody>
            <a:bodyPr wrap="square" lIns="0" tIns="0" rIns="0" bIns="0" numCol="1" anchor="ctr">
              <a:noAutofit/>
            </a:bodyPr>
            <a:lstStyle/>
            <a:p>
              <a:pPr algn="ctr" defTabSz="412750" hangingPunct="0"/>
              <a:r>
                <a:rPr lang="en-US" sz="900" kern="0" dirty="0">
                  <a:solidFill>
                    <a:schemeClr val="bg1"/>
                  </a:solidFill>
                  <a:sym typeface="Helvetica Neue"/>
                </a:rPr>
                <a:t>Marketing Strategy</a:t>
              </a:r>
            </a:p>
          </p:txBody>
        </p:sp>
      </p:grpSp>
      <p:sp>
        <p:nvSpPr>
          <p:cNvPr id="22" name="Business Consulting">
            <a:extLst>
              <a:ext uri="{FF2B5EF4-FFF2-40B4-BE49-F238E27FC236}">
                <a16:creationId xmlns="" xmlns:a16="http://schemas.microsoft.com/office/drawing/2014/main" id="{368C0EA9-8BE6-432B-9D3B-1A9B9ED17D3E}"/>
              </a:ext>
            </a:extLst>
          </p:cNvPr>
          <p:cNvSpPr txBox="1"/>
          <p:nvPr/>
        </p:nvSpPr>
        <p:spPr>
          <a:xfrm>
            <a:off x="2628428" y="2280088"/>
            <a:ext cx="926536" cy="1384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ctr">
            <a:spAutoFit/>
          </a:bodyPr>
          <a:lstStyle>
            <a:lvl1pPr algn="l">
              <a:defRPr sz="1800" b="0">
                <a:solidFill>
                  <a:srgbClr val="F6F9FF"/>
                </a:solidFill>
                <a:latin typeface="Poppins Light"/>
                <a:ea typeface="Poppins Light"/>
                <a:cs typeface="Poppins Light"/>
                <a:sym typeface="Poppins Light"/>
              </a:defRPr>
            </a:lvl1pPr>
          </a:lstStyle>
          <a:p>
            <a:pPr defTabSz="412750" hangingPunct="0"/>
            <a:r>
              <a:rPr sz="900" kern="0" dirty="0">
                <a:solidFill>
                  <a:schemeClr val="accent1"/>
                </a:solidFill>
                <a:latin typeface="+mn-lt"/>
              </a:rPr>
              <a:t>Business Consulting</a:t>
            </a:r>
          </a:p>
        </p:txBody>
      </p:sp>
      <p:sp>
        <p:nvSpPr>
          <p:cNvPr id="24" name="文本框 23">
            <a:extLst>
              <a:ext uri="{FF2B5EF4-FFF2-40B4-BE49-F238E27FC236}">
                <a16:creationId xmlns="" xmlns:a16="http://schemas.microsoft.com/office/drawing/2014/main" id="{B95267A7-4F57-45C2-8C80-B00E62DC3500}"/>
              </a:ext>
            </a:extLst>
          </p:cNvPr>
          <p:cNvSpPr txBox="1"/>
          <p:nvPr/>
        </p:nvSpPr>
        <p:spPr>
          <a:xfrm>
            <a:off x="606135" y="567895"/>
            <a:ext cx="4430322" cy="1200329"/>
          </a:xfrm>
          <a:prstGeom prst="rect">
            <a:avLst/>
          </a:prstGeom>
          <a:noFill/>
        </p:spPr>
        <p:txBody>
          <a:bodyPr wrap="square" rtlCol="0">
            <a:spAutoFit/>
          </a:bodyPr>
          <a:lstStyle/>
          <a:p>
            <a:r>
              <a:rPr lang="en-US" altLang="zh-CN" sz="3600" b="1" dirty="0">
                <a:solidFill>
                  <a:schemeClr val="accent1"/>
                </a:solidFill>
              </a:rPr>
              <a:t>THE COLUMN CHART</a:t>
            </a:r>
          </a:p>
          <a:p>
            <a:r>
              <a:rPr lang="en-US" altLang="zh-CN" sz="3600" b="1" dirty="0">
                <a:solidFill>
                  <a:schemeClr val="tx1">
                    <a:lumMod val="85000"/>
                    <a:lumOff val="15000"/>
                  </a:schemeClr>
                </a:solidFill>
              </a:rPr>
              <a:t>MAIN ANALYSIS</a:t>
            </a:r>
          </a:p>
        </p:txBody>
      </p:sp>
      <p:grpSp>
        <p:nvGrpSpPr>
          <p:cNvPr id="37" name="组合 36">
            <a:extLst>
              <a:ext uri="{FF2B5EF4-FFF2-40B4-BE49-F238E27FC236}">
                <a16:creationId xmlns="" xmlns:a16="http://schemas.microsoft.com/office/drawing/2014/main" id="{DF9BB1E8-387A-4970-A91F-F4C564ECBFB2}"/>
              </a:ext>
            </a:extLst>
          </p:cNvPr>
          <p:cNvGrpSpPr/>
          <p:nvPr/>
        </p:nvGrpSpPr>
        <p:grpSpPr>
          <a:xfrm>
            <a:off x="6618825" y="1969466"/>
            <a:ext cx="4849599" cy="898241"/>
            <a:chOff x="6943725" y="2275671"/>
            <a:chExt cx="3796093" cy="1323974"/>
          </a:xfrm>
        </p:grpSpPr>
        <p:sp>
          <p:nvSpPr>
            <p:cNvPr id="46" name="矩形: 圆角 45">
              <a:extLst>
                <a:ext uri="{FF2B5EF4-FFF2-40B4-BE49-F238E27FC236}">
                  <a16:creationId xmlns="" xmlns:a16="http://schemas.microsoft.com/office/drawing/2014/main" id="{7B9589B7-018C-407B-8255-60ECA9389ED9}"/>
                </a:ext>
              </a:extLst>
            </p:cNvPr>
            <p:cNvSpPr/>
            <p:nvPr/>
          </p:nvSpPr>
          <p:spPr>
            <a:xfrm>
              <a:off x="6943725" y="2275671"/>
              <a:ext cx="3796093" cy="1323974"/>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矩形 46">
              <a:extLst>
                <a:ext uri="{FF2B5EF4-FFF2-40B4-BE49-F238E27FC236}">
                  <a16:creationId xmlns="" xmlns:a16="http://schemas.microsoft.com/office/drawing/2014/main" id="{29B11339-DB8F-4B6E-A901-D6A88175ECA3}"/>
                </a:ext>
              </a:extLst>
            </p:cNvPr>
            <p:cNvSpPr/>
            <p:nvPr/>
          </p:nvSpPr>
          <p:spPr>
            <a:xfrm>
              <a:off x="6943725" y="2275671"/>
              <a:ext cx="28180" cy="1323974"/>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 xmlns:a16="http://schemas.microsoft.com/office/drawing/2014/main" id="{3B262889-F7C0-4EC8-86E2-DBE095835E5E}"/>
              </a:ext>
            </a:extLst>
          </p:cNvPr>
          <p:cNvGrpSpPr/>
          <p:nvPr/>
        </p:nvGrpSpPr>
        <p:grpSpPr>
          <a:xfrm>
            <a:off x="6600825" y="3441288"/>
            <a:ext cx="4849599" cy="898241"/>
            <a:chOff x="6943725" y="2275671"/>
            <a:chExt cx="3796093" cy="1323974"/>
          </a:xfrm>
        </p:grpSpPr>
        <p:sp>
          <p:nvSpPr>
            <p:cNvPr id="59" name="矩形: 圆角 58">
              <a:extLst>
                <a:ext uri="{FF2B5EF4-FFF2-40B4-BE49-F238E27FC236}">
                  <a16:creationId xmlns="" xmlns:a16="http://schemas.microsoft.com/office/drawing/2014/main" id="{8497F64F-B57A-4A2F-BBD4-57A97A11F36A}"/>
                </a:ext>
              </a:extLst>
            </p:cNvPr>
            <p:cNvSpPr/>
            <p:nvPr/>
          </p:nvSpPr>
          <p:spPr>
            <a:xfrm>
              <a:off x="6943725" y="2275671"/>
              <a:ext cx="3796093" cy="1323974"/>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59">
              <a:extLst>
                <a:ext uri="{FF2B5EF4-FFF2-40B4-BE49-F238E27FC236}">
                  <a16:creationId xmlns="" xmlns:a16="http://schemas.microsoft.com/office/drawing/2014/main" id="{395EE62D-CC57-44F5-8098-344B12184542}"/>
                </a:ext>
              </a:extLst>
            </p:cNvPr>
            <p:cNvSpPr/>
            <p:nvPr/>
          </p:nvSpPr>
          <p:spPr>
            <a:xfrm>
              <a:off x="6943725" y="2275671"/>
              <a:ext cx="28180" cy="1323974"/>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 xmlns:a16="http://schemas.microsoft.com/office/drawing/2014/main" id="{ECF517A8-96F7-4C04-90F2-853ABF76D1C3}"/>
              </a:ext>
            </a:extLst>
          </p:cNvPr>
          <p:cNvGrpSpPr/>
          <p:nvPr/>
        </p:nvGrpSpPr>
        <p:grpSpPr>
          <a:xfrm>
            <a:off x="6590106" y="4913109"/>
            <a:ext cx="4849599" cy="898241"/>
            <a:chOff x="6943725" y="2275671"/>
            <a:chExt cx="3796093" cy="1323974"/>
          </a:xfrm>
        </p:grpSpPr>
        <p:sp>
          <p:nvSpPr>
            <p:cNvPr id="62" name="矩形: 圆角 61">
              <a:extLst>
                <a:ext uri="{FF2B5EF4-FFF2-40B4-BE49-F238E27FC236}">
                  <a16:creationId xmlns="" xmlns:a16="http://schemas.microsoft.com/office/drawing/2014/main" id="{4B4CC763-4380-4A87-889B-06BA0B90CA6A}"/>
                </a:ext>
              </a:extLst>
            </p:cNvPr>
            <p:cNvSpPr/>
            <p:nvPr/>
          </p:nvSpPr>
          <p:spPr>
            <a:xfrm>
              <a:off x="6943725" y="2275671"/>
              <a:ext cx="3796093" cy="1323974"/>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矩形 62">
              <a:extLst>
                <a:ext uri="{FF2B5EF4-FFF2-40B4-BE49-F238E27FC236}">
                  <a16:creationId xmlns="" xmlns:a16="http://schemas.microsoft.com/office/drawing/2014/main" id="{8BFB7428-F795-47DC-BAAF-B808F30975A0}"/>
                </a:ext>
              </a:extLst>
            </p:cNvPr>
            <p:cNvSpPr/>
            <p:nvPr/>
          </p:nvSpPr>
          <p:spPr>
            <a:xfrm>
              <a:off x="6943725" y="2275671"/>
              <a:ext cx="28180" cy="1323974"/>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 xmlns:a16="http://schemas.microsoft.com/office/drawing/2014/main" id="{101777AE-9EBB-4615-B6C5-4A8EA39AADB7}"/>
              </a:ext>
            </a:extLst>
          </p:cNvPr>
          <p:cNvSpPr txBox="1"/>
          <p:nvPr/>
        </p:nvSpPr>
        <p:spPr>
          <a:xfrm>
            <a:off x="6855005" y="1880198"/>
            <a:ext cx="4584700" cy="10266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defTabSz="285750">
              <a:lnSpc>
                <a:spcPct val="130000"/>
              </a:lnSpc>
              <a:defRPr sz="1600">
                <a:solidFill>
                  <a:schemeClr val="tx1">
                    <a:lumMod val="65000"/>
                    <a:lumOff val="35000"/>
                  </a:schemeClr>
                </a:solidFill>
                <a:latin typeface="Comfortaa" panose="00000500000000000000"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This data shows that our advertising investment in the market is still lacking.</a:t>
            </a:r>
            <a:endParaRPr lang="zh-CN" altLang="en-US" dirty="0"/>
          </a:p>
        </p:txBody>
      </p:sp>
      <p:sp>
        <p:nvSpPr>
          <p:cNvPr id="25" name="文本框 24">
            <a:extLst>
              <a:ext uri="{FF2B5EF4-FFF2-40B4-BE49-F238E27FC236}">
                <a16:creationId xmlns="" xmlns:a16="http://schemas.microsoft.com/office/drawing/2014/main" id="{DD59B2A6-B4EF-4CFF-B110-034BA5FAFC3A}"/>
              </a:ext>
            </a:extLst>
          </p:cNvPr>
          <p:cNvSpPr txBox="1"/>
          <p:nvPr/>
        </p:nvSpPr>
        <p:spPr>
          <a:xfrm>
            <a:off x="6855005" y="3521617"/>
            <a:ext cx="4574959" cy="7431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defTabSz="285750">
              <a:lnSpc>
                <a:spcPct val="130000"/>
              </a:lnSpc>
              <a:defRPr sz="1600">
                <a:solidFill>
                  <a:schemeClr val="tx1">
                    <a:lumMod val="65000"/>
                    <a:lumOff val="35000"/>
                  </a:schemeClr>
                </a:solidFill>
                <a:latin typeface="Comfortaa" panose="00000500000000000000"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The data created by the partner organization is very impressive.</a:t>
            </a:r>
            <a:endParaRPr lang="zh-CN" altLang="en-US" dirty="0"/>
          </a:p>
        </p:txBody>
      </p:sp>
      <p:sp>
        <p:nvSpPr>
          <p:cNvPr id="26" name="文本框 25">
            <a:extLst>
              <a:ext uri="{FF2B5EF4-FFF2-40B4-BE49-F238E27FC236}">
                <a16:creationId xmlns="" xmlns:a16="http://schemas.microsoft.com/office/drawing/2014/main" id="{013B5D58-FA2E-41B3-98B1-D49C819982EB}"/>
              </a:ext>
            </a:extLst>
          </p:cNvPr>
          <p:cNvSpPr txBox="1"/>
          <p:nvPr/>
        </p:nvSpPr>
        <p:spPr>
          <a:xfrm>
            <a:off x="6815943" y="5008927"/>
            <a:ext cx="4745549" cy="7066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defTabSz="285750">
              <a:lnSpc>
                <a:spcPct val="130000"/>
              </a:lnSpc>
              <a:defRPr sz="1600">
                <a:solidFill>
                  <a:schemeClr val="tx1">
                    <a:lumMod val="65000"/>
                    <a:lumOff val="35000"/>
                  </a:schemeClr>
                </a:solidFill>
                <a:latin typeface="Comfortaa" panose="00000500000000000000" pitchFamily="2"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Among the three cities, Beijing has the largest market potential.</a:t>
            </a:r>
            <a:endParaRPr lang="zh-CN" altLang="en-US" dirty="0"/>
          </a:p>
        </p:txBody>
      </p:sp>
    </p:spTree>
    <p:extLst>
      <p:ext uri="{BB962C8B-B14F-4D97-AF65-F5344CB8AC3E}">
        <p14:creationId xmlns:p14="http://schemas.microsoft.com/office/powerpoint/2010/main" val="23072769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Google Shape;742;p48">
            <a:extLst>
              <a:ext uri="{FF2B5EF4-FFF2-40B4-BE49-F238E27FC236}">
                <a16:creationId xmlns="" xmlns:a16="http://schemas.microsoft.com/office/drawing/2014/main" id="{F08FFCEE-3415-405A-B4BD-C7EAEF904077}"/>
              </a:ext>
            </a:extLst>
          </p:cNvPr>
          <p:cNvSpPr>
            <a:spLocks/>
          </p:cNvSpPr>
          <p:nvPr/>
        </p:nvSpPr>
        <p:spPr>
          <a:xfrm>
            <a:off x="6374522" y="3709642"/>
            <a:ext cx="3573278" cy="2312352"/>
          </a:xfrm>
          <a:prstGeom prst="roundRect">
            <a:avLst>
              <a:gd name="adj" fmla="val 4256"/>
            </a:avLst>
          </a:prstGeom>
          <a:solidFill>
            <a:schemeClr val="lt1"/>
          </a:solidFill>
          <a:ln>
            <a:noFill/>
          </a:ln>
          <a:effectLst>
            <a:outerShdw blurRad="571500" dist="279400" dir="1500000" sx="98000" sy="98000" algn="ctr" rotWithShape="0">
              <a:schemeClr val="dk1">
                <a:alpha val="16862"/>
              </a:scheme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b="0" i="0" u="none" strike="noStrike" kern="0" cap="none" spc="0" normalizeH="0" baseline="0" noProof="0" dirty="0">
              <a:ln>
                <a:noFill/>
              </a:ln>
              <a:solidFill>
                <a:srgbClr val="FFFFFF"/>
              </a:solidFill>
              <a:effectLst/>
              <a:uLnTx/>
              <a:uFillTx/>
              <a:ea typeface="Calibri"/>
              <a:cs typeface="Calibri"/>
              <a:sym typeface="Calibri"/>
            </a:endParaRPr>
          </a:p>
        </p:txBody>
      </p:sp>
      <p:sp>
        <p:nvSpPr>
          <p:cNvPr id="20" name="Google Shape;742;p48">
            <a:extLst>
              <a:ext uri="{FF2B5EF4-FFF2-40B4-BE49-F238E27FC236}">
                <a16:creationId xmlns="" xmlns:a16="http://schemas.microsoft.com/office/drawing/2014/main" id="{E51FC757-592D-4FE4-B55C-ACD9D5BFEBB5}"/>
              </a:ext>
            </a:extLst>
          </p:cNvPr>
          <p:cNvSpPr>
            <a:spLocks/>
          </p:cNvSpPr>
          <p:nvPr/>
        </p:nvSpPr>
        <p:spPr>
          <a:xfrm>
            <a:off x="1968978" y="3709642"/>
            <a:ext cx="3573278" cy="2312352"/>
          </a:xfrm>
          <a:prstGeom prst="roundRect">
            <a:avLst>
              <a:gd name="adj" fmla="val 4256"/>
            </a:avLst>
          </a:prstGeom>
          <a:solidFill>
            <a:schemeClr val="lt1"/>
          </a:solidFill>
          <a:ln>
            <a:noFill/>
          </a:ln>
          <a:effectLst>
            <a:outerShdw blurRad="571500" dist="279400" dir="1500000" sx="98000" sy="98000" algn="ctr" rotWithShape="0">
              <a:schemeClr val="dk1">
                <a:alpha val="16862"/>
              </a:scheme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b="0" i="0" u="none" strike="noStrike" kern="0" cap="none" spc="0" normalizeH="0" baseline="0" noProof="0">
              <a:ln>
                <a:noFill/>
              </a:ln>
              <a:solidFill>
                <a:srgbClr val="FFFFFF"/>
              </a:solidFill>
              <a:effectLst/>
              <a:uLnTx/>
              <a:uFillTx/>
              <a:ea typeface="Calibri"/>
              <a:cs typeface="Calibri"/>
              <a:sym typeface="Calibri"/>
            </a:endParaRPr>
          </a:p>
        </p:txBody>
      </p:sp>
      <p:sp>
        <p:nvSpPr>
          <p:cNvPr id="19" name="Google Shape;742;p48">
            <a:extLst>
              <a:ext uri="{FF2B5EF4-FFF2-40B4-BE49-F238E27FC236}">
                <a16:creationId xmlns="" xmlns:a16="http://schemas.microsoft.com/office/drawing/2014/main" id="{B29132D9-0AD5-445C-B9CF-730C5A366F41}"/>
              </a:ext>
            </a:extLst>
          </p:cNvPr>
          <p:cNvSpPr>
            <a:spLocks/>
          </p:cNvSpPr>
          <p:nvPr/>
        </p:nvSpPr>
        <p:spPr>
          <a:xfrm>
            <a:off x="6374522" y="1156007"/>
            <a:ext cx="3573278" cy="2312352"/>
          </a:xfrm>
          <a:prstGeom prst="roundRect">
            <a:avLst>
              <a:gd name="adj" fmla="val 4256"/>
            </a:avLst>
          </a:prstGeom>
          <a:solidFill>
            <a:schemeClr val="lt1"/>
          </a:solidFill>
          <a:ln>
            <a:noFill/>
          </a:ln>
          <a:effectLst>
            <a:outerShdw blurRad="571500" dist="279400" dir="1500000" sx="98000" sy="98000" algn="ctr" rotWithShape="0">
              <a:schemeClr val="dk1">
                <a:alpha val="16862"/>
              </a:scheme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b="0" i="0" u="none" strike="noStrike" kern="0" cap="none" spc="0" normalizeH="0" baseline="0" noProof="0">
              <a:ln>
                <a:noFill/>
              </a:ln>
              <a:solidFill>
                <a:srgbClr val="FFFFFF"/>
              </a:solidFill>
              <a:effectLst/>
              <a:uLnTx/>
              <a:uFillTx/>
              <a:ea typeface="Calibri"/>
              <a:cs typeface="Calibri"/>
              <a:sym typeface="Calibri"/>
            </a:endParaRPr>
          </a:p>
        </p:txBody>
      </p:sp>
      <p:sp>
        <p:nvSpPr>
          <p:cNvPr id="85" name="Google Shape;742;p48">
            <a:extLst>
              <a:ext uri="{FF2B5EF4-FFF2-40B4-BE49-F238E27FC236}">
                <a16:creationId xmlns="" xmlns:a16="http://schemas.microsoft.com/office/drawing/2014/main" id="{3EB68959-79FC-4E75-9B17-BD11E16425CD}"/>
              </a:ext>
            </a:extLst>
          </p:cNvPr>
          <p:cNvSpPr/>
          <p:nvPr/>
        </p:nvSpPr>
        <p:spPr>
          <a:xfrm>
            <a:off x="1968978" y="1156007"/>
            <a:ext cx="3573278" cy="2312352"/>
          </a:xfrm>
          <a:prstGeom prst="roundRect">
            <a:avLst>
              <a:gd name="adj" fmla="val 4256"/>
            </a:avLst>
          </a:prstGeom>
          <a:solidFill>
            <a:schemeClr val="lt1"/>
          </a:solidFill>
          <a:ln>
            <a:noFill/>
          </a:ln>
          <a:effectLst>
            <a:outerShdw blurRad="571500" dist="279400" dir="1500000" sx="98000" sy="98000" algn="ctr" rotWithShape="0">
              <a:schemeClr val="dk1">
                <a:alpha val="16862"/>
              </a:schemeClr>
            </a:outerShdw>
          </a:effectLst>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b="0" i="0" u="none" strike="noStrike" kern="0" cap="none" spc="0" normalizeH="0" baseline="0" noProof="0">
              <a:ln>
                <a:noFill/>
              </a:ln>
              <a:solidFill>
                <a:srgbClr val="FFFFFF"/>
              </a:solidFill>
              <a:effectLst/>
              <a:uLnTx/>
              <a:uFillTx/>
              <a:ea typeface="Calibri"/>
              <a:cs typeface="Calibri"/>
              <a:sym typeface="Calibri"/>
            </a:endParaRPr>
          </a:p>
        </p:txBody>
      </p:sp>
      <p:pic>
        <p:nvPicPr>
          <p:cNvPr id="101" name="图片 100">
            <a:extLst>
              <a:ext uri="{FF2B5EF4-FFF2-40B4-BE49-F238E27FC236}">
                <a16:creationId xmlns="" xmlns:a16="http://schemas.microsoft.com/office/drawing/2014/main" id="{B8176C7F-C8DE-49C8-88A7-4C9C921DF43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grpSp>
        <p:nvGrpSpPr>
          <p:cNvPr id="2" name="组合 1">
            <a:extLst>
              <a:ext uri="{FF2B5EF4-FFF2-40B4-BE49-F238E27FC236}">
                <a16:creationId xmlns="" xmlns:a16="http://schemas.microsoft.com/office/drawing/2014/main" id="{892BCC15-87E6-408B-840A-DA523C5512DD}"/>
              </a:ext>
            </a:extLst>
          </p:cNvPr>
          <p:cNvGrpSpPr/>
          <p:nvPr/>
        </p:nvGrpSpPr>
        <p:grpSpPr>
          <a:xfrm>
            <a:off x="2326707" y="1454624"/>
            <a:ext cx="2907823" cy="477678"/>
            <a:chOff x="2347255" y="1541853"/>
            <a:chExt cx="2907823" cy="477678"/>
          </a:xfrm>
        </p:grpSpPr>
        <p:sp>
          <p:nvSpPr>
            <p:cNvPr id="87" name="Google Shape;744;p48">
              <a:extLst>
                <a:ext uri="{FF2B5EF4-FFF2-40B4-BE49-F238E27FC236}">
                  <a16:creationId xmlns="" xmlns:a16="http://schemas.microsoft.com/office/drawing/2014/main" id="{5CF64139-164A-4A59-B8DE-35E9EFBA029D}"/>
                </a:ext>
              </a:extLst>
            </p:cNvPr>
            <p:cNvSpPr txBox="1"/>
            <p:nvPr/>
          </p:nvSpPr>
          <p:spPr>
            <a:xfrm>
              <a:off x="2347255" y="1580637"/>
              <a:ext cx="2724378" cy="40011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err="1">
                  <a:ln>
                    <a:noFill/>
                  </a:ln>
                  <a:solidFill>
                    <a:schemeClr val="accent1"/>
                  </a:solidFill>
                  <a:effectLst/>
                  <a:uLnTx/>
                  <a:uFillTx/>
                  <a:ea typeface="Work Sans Regular"/>
                  <a:cs typeface="Work Sans Regular"/>
                  <a:sym typeface="Work Sans Regular"/>
                </a:rPr>
                <a:t>Strengh</a:t>
              </a:r>
              <a:endParaRPr kumimoji="0" sz="2000" b="0" i="0" u="none" strike="noStrike" kern="0" cap="none" spc="0" normalizeH="0" baseline="0" noProof="0" dirty="0">
                <a:ln>
                  <a:noFill/>
                </a:ln>
                <a:solidFill>
                  <a:schemeClr val="accent1"/>
                </a:solidFill>
                <a:effectLst/>
                <a:uLnTx/>
                <a:uFillTx/>
                <a:ea typeface="Work Sans Regular"/>
                <a:cs typeface="Work Sans Regular"/>
                <a:sym typeface="Work Sans Regular"/>
              </a:endParaRPr>
            </a:p>
          </p:txBody>
        </p:sp>
        <p:pic>
          <p:nvPicPr>
            <p:cNvPr id="3" name="图形 2" descr="雷达图 轮廓">
              <a:extLst>
                <a:ext uri="{FF2B5EF4-FFF2-40B4-BE49-F238E27FC236}">
                  <a16:creationId xmlns="" xmlns:a16="http://schemas.microsoft.com/office/drawing/2014/main" id="{D8D6A1ED-56EF-4A2B-81DC-BE987025EAC2}"/>
                </a:ext>
              </a:extLst>
            </p:cNvPr>
            <p:cNvPicPr>
              <a:picLocks/>
            </p:cNvPicPr>
            <p:nvPr/>
          </p:nvPicPr>
          <p:blipFill>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4709160" y="1541853"/>
              <a:ext cx="545918" cy="477678"/>
            </a:xfrm>
            <a:prstGeom prst="rect">
              <a:avLst/>
            </a:prstGeom>
          </p:spPr>
        </p:pic>
      </p:grpSp>
      <p:grpSp>
        <p:nvGrpSpPr>
          <p:cNvPr id="4" name="组合 3">
            <a:extLst>
              <a:ext uri="{FF2B5EF4-FFF2-40B4-BE49-F238E27FC236}">
                <a16:creationId xmlns="" xmlns:a16="http://schemas.microsoft.com/office/drawing/2014/main" id="{C4180B59-0EA5-49F9-ABCB-B16FF94FA9F1}"/>
              </a:ext>
            </a:extLst>
          </p:cNvPr>
          <p:cNvGrpSpPr/>
          <p:nvPr/>
        </p:nvGrpSpPr>
        <p:grpSpPr>
          <a:xfrm>
            <a:off x="6752799" y="1454624"/>
            <a:ext cx="2906745" cy="476716"/>
            <a:chOff x="6752799" y="1541853"/>
            <a:chExt cx="2906745" cy="476716"/>
          </a:xfrm>
        </p:grpSpPr>
        <p:sp>
          <p:nvSpPr>
            <p:cNvPr id="93" name="Google Shape;750;p48">
              <a:extLst>
                <a:ext uri="{FF2B5EF4-FFF2-40B4-BE49-F238E27FC236}">
                  <a16:creationId xmlns="" xmlns:a16="http://schemas.microsoft.com/office/drawing/2014/main" id="{B5CEC17F-4BF1-48CB-8AAA-6D717645E8BE}"/>
                </a:ext>
              </a:extLst>
            </p:cNvPr>
            <p:cNvSpPr txBox="1"/>
            <p:nvPr/>
          </p:nvSpPr>
          <p:spPr>
            <a:xfrm>
              <a:off x="6752799" y="1580637"/>
              <a:ext cx="2724378" cy="40011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chemeClr val="accent1"/>
                  </a:solidFill>
                  <a:effectLst/>
                  <a:uLnTx/>
                  <a:uFillTx/>
                  <a:ea typeface="Work Sans Regular"/>
                  <a:cs typeface="Work Sans Regular"/>
                  <a:sym typeface="Work Sans Regular"/>
                </a:rPr>
                <a:t>Weakness</a:t>
              </a:r>
              <a:endParaRPr kumimoji="0" sz="2000" b="0" i="0" u="none" strike="noStrike" kern="0" cap="none" spc="0" normalizeH="0" baseline="0" noProof="0" dirty="0">
                <a:ln>
                  <a:noFill/>
                </a:ln>
                <a:solidFill>
                  <a:schemeClr val="accent1"/>
                </a:solidFill>
                <a:effectLst/>
                <a:uLnTx/>
                <a:uFillTx/>
                <a:ea typeface="Work Sans Regular"/>
                <a:cs typeface="Work Sans Regular"/>
                <a:sym typeface="Work Sans Regular"/>
              </a:endParaRPr>
            </a:p>
          </p:txBody>
        </p:sp>
        <p:pic>
          <p:nvPicPr>
            <p:cNvPr id="7" name="图形 6" descr="眼球扫描 轮廓">
              <a:extLst>
                <a:ext uri="{FF2B5EF4-FFF2-40B4-BE49-F238E27FC236}">
                  <a16:creationId xmlns="" xmlns:a16="http://schemas.microsoft.com/office/drawing/2014/main" id="{E5E6523B-0029-4DCB-BE34-FB9D1E3963F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9182828" y="1541853"/>
              <a:ext cx="476716" cy="476716"/>
            </a:xfrm>
            <a:prstGeom prst="rect">
              <a:avLst/>
            </a:prstGeom>
          </p:spPr>
        </p:pic>
      </p:grpSp>
      <p:grpSp>
        <p:nvGrpSpPr>
          <p:cNvPr id="6" name="组合 5">
            <a:extLst>
              <a:ext uri="{FF2B5EF4-FFF2-40B4-BE49-F238E27FC236}">
                <a16:creationId xmlns="" xmlns:a16="http://schemas.microsoft.com/office/drawing/2014/main" id="{C6EB70E2-4C54-42F6-A769-76C448C245B7}"/>
              </a:ext>
            </a:extLst>
          </p:cNvPr>
          <p:cNvGrpSpPr/>
          <p:nvPr/>
        </p:nvGrpSpPr>
        <p:grpSpPr>
          <a:xfrm>
            <a:off x="2297261" y="4099216"/>
            <a:ext cx="2815562" cy="428754"/>
            <a:chOff x="2347255" y="4105628"/>
            <a:chExt cx="2815562" cy="428754"/>
          </a:xfrm>
        </p:grpSpPr>
        <p:sp>
          <p:nvSpPr>
            <p:cNvPr id="90" name="Google Shape;747;p48">
              <a:extLst>
                <a:ext uri="{FF2B5EF4-FFF2-40B4-BE49-F238E27FC236}">
                  <a16:creationId xmlns="" xmlns:a16="http://schemas.microsoft.com/office/drawing/2014/main" id="{336BE0A9-74D8-4B91-B239-36760E7CF19D}"/>
                </a:ext>
              </a:extLst>
            </p:cNvPr>
            <p:cNvSpPr txBox="1"/>
            <p:nvPr/>
          </p:nvSpPr>
          <p:spPr>
            <a:xfrm>
              <a:off x="2347255" y="4134272"/>
              <a:ext cx="2724378" cy="40011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chemeClr val="accent1"/>
                  </a:solidFill>
                  <a:effectLst/>
                  <a:uLnTx/>
                  <a:uFillTx/>
                  <a:ea typeface="Work Sans Regular"/>
                  <a:cs typeface="Work Sans Regular"/>
                  <a:sym typeface="Work Sans Regular"/>
                </a:rPr>
                <a:t>Opportunity</a:t>
              </a:r>
              <a:endParaRPr kumimoji="0" sz="2000" b="0" i="0" u="none" strike="noStrike" kern="0" cap="none" spc="0" normalizeH="0" baseline="0" noProof="0" dirty="0">
                <a:ln>
                  <a:noFill/>
                </a:ln>
                <a:solidFill>
                  <a:schemeClr val="accent1"/>
                </a:solidFill>
                <a:effectLst/>
                <a:uLnTx/>
                <a:uFillTx/>
                <a:ea typeface="Work Sans Regular"/>
                <a:cs typeface="Work Sans Regular"/>
                <a:sym typeface="Work Sans Regular"/>
              </a:endParaRPr>
            </a:p>
          </p:txBody>
        </p:sp>
        <p:pic>
          <p:nvPicPr>
            <p:cNvPr id="9" name="图形 8" descr="新徽章 轮廓">
              <a:extLst>
                <a:ext uri="{FF2B5EF4-FFF2-40B4-BE49-F238E27FC236}">
                  <a16:creationId xmlns="" xmlns:a16="http://schemas.microsoft.com/office/drawing/2014/main" id="{F358F374-AA83-49A1-948A-91B31AD62DFD}"/>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4734063" y="4105628"/>
              <a:ext cx="428754" cy="428754"/>
            </a:xfrm>
            <a:prstGeom prst="rect">
              <a:avLst/>
            </a:prstGeom>
          </p:spPr>
        </p:pic>
      </p:grpSp>
      <p:grpSp>
        <p:nvGrpSpPr>
          <p:cNvPr id="5" name="组合 4">
            <a:extLst>
              <a:ext uri="{FF2B5EF4-FFF2-40B4-BE49-F238E27FC236}">
                <a16:creationId xmlns="" xmlns:a16="http://schemas.microsoft.com/office/drawing/2014/main" id="{41BCA8AD-7B5A-4C14-B1FF-39771D8CB26F}"/>
              </a:ext>
            </a:extLst>
          </p:cNvPr>
          <p:cNvGrpSpPr/>
          <p:nvPr/>
        </p:nvGrpSpPr>
        <p:grpSpPr>
          <a:xfrm>
            <a:off x="6752799" y="4062624"/>
            <a:ext cx="2800471" cy="471758"/>
            <a:chOff x="6752799" y="4062624"/>
            <a:chExt cx="2800471" cy="471758"/>
          </a:xfrm>
        </p:grpSpPr>
        <p:sp>
          <p:nvSpPr>
            <p:cNvPr id="96" name="Google Shape;753;p48">
              <a:extLst>
                <a:ext uri="{FF2B5EF4-FFF2-40B4-BE49-F238E27FC236}">
                  <a16:creationId xmlns="" xmlns:a16="http://schemas.microsoft.com/office/drawing/2014/main" id="{D9D18576-118A-4982-99D1-16801EF95D08}"/>
                </a:ext>
              </a:extLst>
            </p:cNvPr>
            <p:cNvSpPr txBox="1"/>
            <p:nvPr/>
          </p:nvSpPr>
          <p:spPr>
            <a:xfrm>
              <a:off x="6752799" y="4134272"/>
              <a:ext cx="2724378" cy="40011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dirty="0">
                  <a:ln>
                    <a:noFill/>
                  </a:ln>
                  <a:solidFill>
                    <a:schemeClr val="accent1"/>
                  </a:solidFill>
                  <a:effectLst/>
                  <a:uLnTx/>
                  <a:uFillTx/>
                  <a:ea typeface="Work Sans Regular"/>
                  <a:cs typeface="Work Sans Regular"/>
                  <a:sym typeface="Work Sans Regular"/>
                </a:rPr>
                <a:t>Thread</a:t>
              </a:r>
              <a:endParaRPr kumimoji="0" sz="2000" b="0" i="0" u="none" strike="noStrike" kern="0" cap="none" spc="0" normalizeH="0" baseline="0" noProof="0" dirty="0">
                <a:ln>
                  <a:noFill/>
                </a:ln>
                <a:solidFill>
                  <a:schemeClr val="accent1"/>
                </a:solidFill>
                <a:effectLst/>
                <a:uLnTx/>
                <a:uFillTx/>
                <a:ea typeface="Work Sans Regular"/>
                <a:cs typeface="Work Sans Regular"/>
                <a:sym typeface="Work Sans Regular"/>
              </a:endParaRPr>
            </a:p>
          </p:txBody>
        </p:sp>
        <p:pic>
          <p:nvPicPr>
            <p:cNvPr id="11" name="图形 10" descr="盾打叉 轮廓">
              <a:extLst>
                <a:ext uri="{FF2B5EF4-FFF2-40B4-BE49-F238E27FC236}">
                  <a16:creationId xmlns="" xmlns:a16="http://schemas.microsoft.com/office/drawing/2014/main" id="{561D04B8-1975-4B22-991A-BFD972FBF88E}"/>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 xmlns:asvg="http://schemas.microsoft.com/office/drawing/2016/SVG/main" r:embed="rId10"/>
                </a:ext>
              </a:extLst>
            </a:blip>
            <a:stretch>
              <a:fillRect/>
            </a:stretch>
          </p:blipFill>
          <p:spPr>
            <a:xfrm>
              <a:off x="9081512" y="4062624"/>
              <a:ext cx="471758" cy="471758"/>
            </a:xfrm>
            <a:prstGeom prst="rect">
              <a:avLst/>
            </a:prstGeom>
          </p:spPr>
        </p:pic>
      </p:grpSp>
      <p:sp>
        <p:nvSpPr>
          <p:cNvPr id="26" name="文本框 25">
            <a:extLst>
              <a:ext uri="{FF2B5EF4-FFF2-40B4-BE49-F238E27FC236}">
                <a16:creationId xmlns="" xmlns:a16="http://schemas.microsoft.com/office/drawing/2014/main" id="{7FA5D093-2245-42E4-89AE-A866E9D2F320}"/>
              </a:ext>
            </a:extLst>
          </p:cNvPr>
          <p:cNvSpPr txBox="1"/>
          <p:nvPr/>
        </p:nvSpPr>
        <p:spPr>
          <a:xfrm>
            <a:off x="2302380" y="1923781"/>
            <a:ext cx="2786116" cy="1372523"/>
          </a:xfrm>
          <a:prstGeom prst="rect">
            <a:avLst/>
          </a:prstGeom>
          <a:noFill/>
          <a:ln>
            <a:noFill/>
          </a:ln>
        </p:spPr>
        <p:txBody>
          <a:bodyPr spcFirstLastPara="1" wrap="square" lIns="91425" tIns="45700" rIns="91425" bIns="45700" anchor="t" anchorCtr="0">
            <a:noAutofit/>
          </a:bodyPr>
          <a:lstStyle>
            <a:defPPr>
              <a:defRPr lang="zh-CN"/>
            </a:defPPr>
            <a:lvl1pPr marR="0" lvl="0" indent="0" fontAlgn="auto">
              <a:lnSpc>
                <a:spcPct val="130000"/>
              </a:lnSpc>
              <a:spcBef>
                <a:spcPts val="0"/>
              </a:spcBef>
              <a:spcAft>
                <a:spcPts val="0"/>
              </a:spcAft>
              <a:buClr>
                <a:srgbClr val="000000"/>
              </a:buClr>
              <a:buSzTx/>
              <a:buFont typeface="Arial"/>
              <a:buNone/>
              <a:tabLst/>
              <a:defRPr kumimoji="0" sz="1600" b="0" i="0" u="none" strike="noStrike" kern="0" cap="none" spc="0" normalizeH="0" baseline="0">
                <a:ln>
                  <a:noFill/>
                </a:ln>
                <a:solidFill>
                  <a:srgbClr val="181818"/>
                </a:solidFill>
                <a:effectLst/>
                <a:uLnTx/>
                <a:uFillTx/>
                <a:ea typeface="Open Sans"/>
                <a:cs typeface="Open Sans"/>
              </a:defRPr>
            </a:lvl1pPr>
          </a:lstStyle>
          <a:p>
            <a:r>
              <a:rPr lang="en-US" altLang="zh-CN" dirty="0"/>
              <a:t>The </a:t>
            </a:r>
            <a:r>
              <a:rPr lang="en-US" altLang="zh-CN" dirty="0" err="1"/>
              <a:t>strengh</a:t>
            </a:r>
            <a:r>
              <a:rPr lang="en-US" altLang="zh-CN" dirty="0"/>
              <a:t> of our course promotion is that the course is novel, the effect is obvious, and the effect is easy to see.</a:t>
            </a:r>
            <a:endParaRPr lang="zh-CN" altLang="en-US" dirty="0"/>
          </a:p>
        </p:txBody>
      </p:sp>
      <p:sp>
        <p:nvSpPr>
          <p:cNvPr id="27" name="文本框 26">
            <a:extLst>
              <a:ext uri="{FF2B5EF4-FFF2-40B4-BE49-F238E27FC236}">
                <a16:creationId xmlns="" xmlns:a16="http://schemas.microsoft.com/office/drawing/2014/main" id="{742BA0E1-9163-4330-85EF-E7E492967CFB}"/>
              </a:ext>
            </a:extLst>
          </p:cNvPr>
          <p:cNvSpPr txBox="1"/>
          <p:nvPr/>
        </p:nvSpPr>
        <p:spPr>
          <a:xfrm>
            <a:off x="6749012" y="1893518"/>
            <a:ext cx="3116281" cy="1033255"/>
          </a:xfrm>
          <a:prstGeom prst="rect">
            <a:avLst/>
          </a:prstGeom>
          <a:noFill/>
          <a:ln>
            <a:noFill/>
          </a:ln>
        </p:spPr>
        <p:txBody>
          <a:bodyPr spcFirstLastPara="1" wrap="square" lIns="91425" tIns="45700" rIns="91425" bIns="45700" anchor="t" anchorCtr="0">
            <a:noAutofit/>
          </a:bodyPr>
          <a:lstStyle>
            <a:defPPr>
              <a:defRPr lang="zh-CN"/>
            </a:defPPr>
            <a:lvl1pPr marR="0" lvl="0" indent="0" fontAlgn="auto">
              <a:lnSpc>
                <a:spcPct val="130000"/>
              </a:lnSpc>
              <a:spcBef>
                <a:spcPts val="0"/>
              </a:spcBef>
              <a:spcAft>
                <a:spcPts val="0"/>
              </a:spcAft>
              <a:buClr>
                <a:srgbClr val="000000"/>
              </a:buClr>
              <a:buSzTx/>
              <a:buFont typeface="Arial"/>
              <a:buNone/>
              <a:tabLst/>
              <a:defRPr kumimoji="0" sz="1600" b="0" i="0" u="none" strike="noStrike" kern="0" cap="none" spc="0" normalizeH="0" baseline="0">
                <a:ln>
                  <a:noFill/>
                </a:ln>
                <a:solidFill>
                  <a:srgbClr val="181818"/>
                </a:solidFill>
                <a:effectLst/>
                <a:uLnTx/>
                <a:uFillTx/>
                <a:ea typeface="Open Sans"/>
                <a:cs typeface="Open Sans"/>
              </a:defRPr>
            </a:lvl1pPr>
          </a:lstStyle>
          <a:p>
            <a:r>
              <a:rPr lang="en-US" altLang="zh-CN" dirty="0"/>
              <a:t>The weakness of our course promotion lies in the lack of visibility of the course.</a:t>
            </a:r>
            <a:endParaRPr lang="zh-CN" altLang="en-US" dirty="0"/>
          </a:p>
        </p:txBody>
      </p:sp>
      <p:sp>
        <p:nvSpPr>
          <p:cNvPr id="28" name="文本框 27">
            <a:extLst>
              <a:ext uri="{FF2B5EF4-FFF2-40B4-BE49-F238E27FC236}">
                <a16:creationId xmlns="" xmlns:a16="http://schemas.microsoft.com/office/drawing/2014/main" id="{E88E2ADE-A7E4-4015-88D6-CF10117A56BE}"/>
              </a:ext>
            </a:extLst>
          </p:cNvPr>
          <p:cNvSpPr txBox="1"/>
          <p:nvPr/>
        </p:nvSpPr>
        <p:spPr>
          <a:xfrm>
            <a:off x="2297261" y="4536318"/>
            <a:ext cx="3198692" cy="1417979"/>
          </a:xfrm>
          <a:prstGeom prst="rect">
            <a:avLst/>
          </a:prstGeom>
          <a:noFill/>
          <a:ln>
            <a:noFill/>
          </a:ln>
        </p:spPr>
        <p:txBody>
          <a:bodyPr spcFirstLastPara="1" wrap="square" lIns="91425" tIns="45700" rIns="91425" bIns="45700" anchor="t" anchorCtr="0">
            <a:noAutofit/>
          </a:bodyPr>
          <a:lstStyle>
            <a:defPPr>
              <a:defRPr lang="zh-CN"/>
            </a:defPPr>
            <a:lvl1pPr marR="0" lvl="0" indent="0" fontAlgn="auto">
              <a:lnSpc>
                <a:spcPct val="130000"/>
              </a:lnSpc>
              <a:spcBef>
                <a:spcPts val="0"/>
              </a:spcBef>
              <a:spcAft>
                <a:spcPts val="0"/>
              </a:spcAft>
              <a:buClr>
                <a:srgbClr val="000000"/>
              </a:buClr>
              <a:buSzTx/>
              <a:buFont typeface="Arial"/>
              <a:buNone/>
              <a:tabLst/>
              <a:defRPr kumimoji="0" sz="1600" b="0" i="0" u="none" strike="noStrike" kern="0" cap="none" spc="0" normalizeH="0" baseline="0">
                <a:ln>
                  <a:noFill/>
                </a:ln>
                <a:solidFill>
                  <a:srgbClr val="181818"/>
                </a:solidFill>
                <a:effectLst/>
                <a:uLnTx/>
                <a:uFillTx/>
                <a:ea typeface="Open Sans"/>
                <a:cs typeface="Open Sans"/>
              </a:defRPr>
            </a:lvl1pPr>
          </a:lstStyle>
          <a:p>
            <a:r>
              <a:rPr lang="en-US" altLang="zh-CN" dirty="0"/>
              <a:t>The opportunity for our course promotion lies in the small market competition and many cooperative institutions.</a:t>
            </a:r>
            <a:endParaRPr lang="zh-CN" altLang="en-US" dirty="0"/>
          </a:p>
        </p:txBody>
      </p:sp>
      <p:sp>
        <p:nvSpPr>
          <p:cNvPr id="30" name="文本框 29">
            <a:extLst>
              <a:ext uri="{FF2B5EF4-FFF2-40B4-BE49-F238E27FC236}">
                <a16:creationId xmlns="" xmlns:a16="http://schemas.microsoft.com/office/drawing/2014/main" id="{267337D2-E845-4547-B6B8-9ACF55C165E0}"/>
              </a:ext>
            </a:extLst>
          </p:cNvPr>
          <p:cNvSpPr txBox="1"/>
          <p:nvPr/>
        </p:nvSpPr>
        <p:spPr>
          <a:xfrm>
            <a:off x="6671278" y="4500784"/>
            <a:ext cx="3172137" cy="1805183"/>
          </a:xfrm>
          <a:prstGeom prst="rect">
            <a:avLst/>
          </a:prstGeom>
          <a:noFill/>
          <a:ln>
            <a:noFill/>
          </a:ln>
        </p:spPr>
        <p:txBody>
          <a:bodyPr spcFirstLastPara="1" wrap="square" lIns="91425" tIns="45700" rIns="91425" bIns="45700" anchor="t" anchorCtr="0">
            <a:noAutofit/>
          </a:bodyPr>
          <a:lstStyle>
            <a:defPPr>
              <a:defRPr lang="zh-CN"/>
            </a:defPPr>
            <a:lvl1pPr marR="0" lvl="0" indent="0" fontAlgn="auto">
              <a:lnSpc>
                <a:spcPct val="130000"/>
              </a:lnSpc>
              <a:spcBef>
                <a:spcPts val="0"/>
              </a:spcBef>
              <a:spcAft>
                <a:spcPts val="0"/>
              </a:spcAft>
              <a:buClr>
                <a:srgbClr val="000000"/>
              </a:buClr>
              <a:buSzTx/>
              <a:buFont typeface="Arial"/>
              <a:buNone/>
              <a:tabLst/>
              <a:defRPr kumimoji="0" sz="1600" b="0" i="0" u="none" strike="noStrike" kern="0" cap="none" spc="0" normalizeH="0" baseline="0">
                <a:ln>
                  <a:noFill/>
                </a:ln>
                <a:solidFill>
                  <a:srgbClr val="181818"/>
                </a:solidFill>
                <a:effectLst/>
                <a:uLnTx/>
                <a:uFillTx/>
                <a:ea typeface="Open Sans"/>
                <a:cs typeface="Open Sans"/>
              </a:defRPr>
            </a:lvl1pPr>
          </a:lstStyle>
          <a:p>
            <a:r>
              <a:rPr lang="en-US" altLang="zh-CN" dirty="0"/>
              <a:t>The thread of our course promotion is that the number of teachers is insufficient and the market cannot be rapidly expanded.</a:t>
            </a:r>
            <a:endParaRPr lang="zh-CN" altLang="en-US" dirty="0"/>
          </a:p>
        </p:txBody>
      </p:sp>
    </p:spTree>
    <p:extLst>
      <p:ext uri="{BB962C8B-B14F-4D97-AF65-F5344CB8AC3E}">
        <p14:creationId xmlns:p14="http://schemas.microsoft.com/office/powerpoint/2010/main" val="35077694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 xmlns:a16="http://schemas.microsoft.com/office/drawing/2014/main" id="{D4748114-AACA-4DB7-96D7-83BFAB584867}"/>
              </a:ext>
            </a:extLst>
          </p:cNvPr>
          <p:cNvGrpSpPr/>
          <p:nvPr/>
        </p:nvGrpSpPr>
        <p:grpSpPr>
          <a:xfrm>
            <a:off x="1692612" y="1614875"/>
            <a:ext cx="8806775" cy="4521201"/>
            <a:chOff x="10499387" y="1614875"/>
            <a:chExt cx="8806775" cy="4521201"/>
          </a:xfrm>
        </p:grpSpPr>
        <p:pic>
          <p:nvPicPr>
            <p:cNvPr id="14" name="图片 13" descr="人们走在跑道上&#10;&#10;描述已自动生成">
              <a:extLst>
                <a:ext uri="{FF2B5EF4-FFF2-40B4-BE49-F238E27FC236}">
                  <a16:creationId xmlns="" xmlns:a16="http://schemas.microsoft.com/office/drawing/2014/main" id="{CBCE259A-4977-4BC1-A9E2-CDE2E1B021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12653060" y="-517026"/>
              <a:ext cx="4499429" cy="8806775"/>
            </a:xfrm>
            <a:prstGeom prst="rect">
              <a:avLst/>
            </a:prstGeom>
          </p:spPr>
        </p:pic>
        <p:sp>
          <p:nvSpPr>
            <p:cNvPr id="15" name="矩形 14">
              <a:extLst>
                <a:ext uri="{FF2B5EF4-FFF2-40B4-BE49-F238E27FC236}">
                  <a16:creationId xmlns="" xmlns:a16="http://schemas.microsoft.com/office/drawing/2014/main" id="{B5DC437B-A1A2-4B02-8134-261E5C69EC0D}"/>
                </a:ext>
              </a:extLst>
            </p:cNvPr>
            <p:cNvSpPr/>
            <p:nvPr/>
          </p:nvSpPr>
          <p:spPr>
            <a:xfrm>
              <a:off x="10499388" y="1614875"/>
              <a:ext cx="8806774" cy="452120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5" name="Table 2">
            <a:extLst>
              <a:ext uri="{FF2B5EF4-FFF2-40B4-BE49-F238E27FC236}">
                <a16:creationId xmlns="" xmlns:a16="http://schemas.microsoft.com/office/drawing/2014/main" id="{D242E77B-1F7E-457C-8623-796D41E7DB75}"/>
              </a:ext>
            </a:extLst>
          </p:cNvPr>
          <p:cNvGraphicFramePr>
            <a:graphicFrameLocks noGrp="1"/>
          </p:cNvGraphicFramePr>
          <p:nvPr>
            <p:extLst>
              <p:ext uri="{D42A27DB-BD31-4B8C-83A1-F6EECF244321}">
                <p14:modId xmlns:p14="http://schemas.microsoft.com/office/powerpoint/2010/main" val="1200283838"/>
              </p:ext>
            </p:extLst>
          </p:nvPr>
        </p:nvGraphicFramePr>
        <p:xfrm>
          <a:off x="1765298" y="1669255"/>
          <a:ext cx="8734090" cy="4412439"/>
        </p:xfrm>
        <a:graphic>
          <a:graphicData uri="http://schemas.openxmlformats.org/drawingml/2006/table">
            <a:tbl>
              <a:tblPr firstRow="1" bandRow="1">
                <a:tableStyleId>{5C22544A-7EE6-4342-B048-85BDC9FD1C3A}</a:tableStyleId>
              </a:tblPr>
              <a:tblGrid>
                <a:gridCol w="1746818">
                  <a:extLst>
                    <a:ext uri="{9D8B030D-6E8A-4147-A177-3AD203B41FA5}">
                      <a16:colId xmlns="" xmlns:a16="http://schemas.microsoft.com/office/drawing/2014/main" val="1908966459"/>
                    </a:ext>
                  </a:extLst>
                </a:gridCol>
                <a:gridCol w="1746818">
                  <a:extLst>
                    <a:ext uri="{9D8B030D-6E8A-4147-A177-3AD203B41FA5}">
                      <a16:colId xmlns="" xmlns:a16="http://schemas.microsoft.com/office/drawing/2014/main" val="1019026470"/>
                    </a:ext>
                  </a:extLst>
                </a:gridCol>
                <a:gridCol w="1746818">
                  <a:extLst>
                    <a:ext uri="{9D8B030D-6E8A-4147-A177-3AD203B41FA5}">
                      <a16:colId xmlns="" xmlns:a16="http://schemas.microsoft.com/office/drawing/2014/main" val="3687094862"/>
                    </a:ext>
                  </a:extLst>
                </a:gridCol>
                <a:gridCol w="1746818">
                  <a:extLst>
                    <a:ext uri="{9D8B030D-6E8A-4147-A177-3AD203B41FA5}">
                      <a16:colId xmlns="" xmlns:a16="http://schemas.microsoft.com/office/drawing/2014/main" val="4037204508"/>
                    </a:ext>
                  </a:extLst>
                </a:gridCol>
                <a:gridCol w="1746818">
                  <a:extLst>
                    <a:ext uri="{9D8B030D-6E8A-4147-A177-3AD203B41FA5}">
                      <a16:colId xmlns="" xmlns:a16="http://schemas.microsoft.com/office/drawing/2014/main" val="3531453655"/>
                    </a:ext>
                  </a:extLst>
                </a:gridCol>
              </a:tblGrid>
              <a:tr h="1427147">
                <a:tc>
                  <a:txBody>
                    <a:bodyPr/>
                    <a:lstStyle/>
                    <a:p>
                      <a:pPr marL="0" marR="0" lvl="0" indent="0" algn="ctr" defTabSz="914318" rtl="0" eaLnBrk="1" fontAlgn="auto" latinLnBrk="0" hangingPunct="1">
                        <a:lnSpc>
                          <a:spcPct val="130000"/>
                        </a:lnSpc>
                        <a:spcBef>
                          <a:spcPts val="0"/>
                        </a:spcBef>
                        <a:spcAft>
                          <a:spcPts val="0"/>
                        </a:spcAft>
                        <a:buClrTx/>
                        <a:buSzTx/>
                        <a:buFontTx/>
                        <a:buNone/>
                        <a:tabLst/>
                        <a:defRPr/>
                      </a:pPr>
                      <a:r>
                        <a:rPr kumimoji="0" lang="en-US" sz="4200" b="1" i="0" u="none" strike="noStrike" kern="1200" cap="none" spc="0" normalizeH="0" baseline="0" noProof="0" dirty="0">
                          <a:ln>
                            <a:noFill/>
                          </a:ln>
                          <a:solidFill>
                            <a:srgbClr val="FFFFFF"/>
                          </a:solidFill>
                          <a:effectLst/>
                          <a:uLnTx/>
                          <a:uFillTx/>
                          <a:latin typeface="+mn-lt"/>
                          <a:ea typeface="+mn-ea"/>
                          <a:cs typeface="+mn-cs"/>
                        </a:rPr>
                        <a:t>S</a:t>
                      </a:r>
                      <a:br>
                        <a:rPr kumimoji="0" lang="en-US" sz="4200" b="1" i="0" u="none" strike="noStrike" kern="1200" cap="none" spc="0" normalizeH="0" baseline="0" noProof="0" dirty="0">
                          <a:ln>
                            <a:noFill/>
                          </a:ln>
                          <a:solidFill>
                            <a:srgbClr val="FFFFFF"/>
                          </a:solidFill>
                          <a:effectLst/>
                          <a:uLnTx/>
                          <a:uFillTx/>
                          <a:latin typeface="+mn-lt"/>
                          <a:ea typeface="+mn-ea"/>
                          <a:cs typeface="+mn-cs"/>
                        </a:rPr>
                      </a:br>
                      <a:r>
                        <a:rPr kumimoji="0" lang="en-US" sz="1400" b="1" i="0" u="none" strike="noStrike" kern="1200" cap="none" spc="0" normalizeH="0" baseline="0" noProof="0" dirty="0">
                          <a:ln>
                            <a:noFill/>
                          </a:ln>
                          <a:solidFill>
                            <a:srgbClr val="FFFFFF"/>
                          </a:solidFill>
                          <a:effectLst/>
                          <a:uLnTx/>
                          <a:uFillTx/>
                          <a:latin typeface="+mn-lt"/>
                          <a:ea typeface="+mn-ea"/>
                          <a:cs typeface="+mn-cs"/>
                        </a:rPr>
                        <a:t>Specific</a:t>
                      </a:r>
                    </a:p>
                  </a:txBody>
                  <a:tcPr marL="0" marR="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318" rtl="0" eaLnBrk="1" fontAlgn="auto" latinLnBrk="0" hangingPunct="1">
                        <a:lnSpc>
                          <a:spcPct val="130000"/>
                        </a:lnSpc>
                        <a:spcBef>
                          <a:spcPts val="0"/>
                        </a:spcBef>
                        <a:spcAft>
                          <a:spcPts val="0"/>
                        </a:spcAft>
                        <a:buClrTx/>
                        <a:buSzTx/>
                        <a:buFontTx/>
                        <a:buNone/>
                        <a:tabLst/>
                        <a:defRPr/>
                      </a:pPr>
                      <a:r>
                        <a:rPr kumimoji="0" lang="en-US" sz="4200" b="1" i="0" u="none" strike="noStrike" kern="1200" cap="none" spc="0" normalizeH="0" baseline="0" noProof="0" dirty="0">
                          <a:ln>
                            <a:noFill/>
                          </a:ln>
                          <a:solidFill>
                            <a:srgbClr val="FFFFFF"/>
                          </a:solidFill>
                          <a:effectLst/>
                          <a:uLnTx/>
                          <a:uFillTx/>
                          <a:latin typeface="+mn-lt"/>
                          <a:ea typeface="+mn-ea"/>
                          <a:cs typeface="+mn-cs"/>
                        </a:rPr>
                        <a:t>M</a:t>
                      </a:r>
                      <a:br>
                        <a:rPr kumimoji="0" lang="en-US" sz="4200" b="1" i="0" u="none" strike="noStrike" kern="1200" cap="none" spc="0" normalizeH="0" baseline="0" noProof="0" dirty="0">
                          <a:ln>
                            <a:noFill/>
                          </a:ln>
                          <a:solidFill>
                            <a:srgbClr val="FFFFFF"/>
                          </a:solidFill>
                          <a:effectLst/>
                          <a:uLnTx/>
                          <a:uFillTx/>
                          <a:latin typeface="+mn-lt"/>
                          <a:ea typeface="+mn-ea"/>
                          <a:cs typeface="+mn-cs"/>
                        </a:rPr>
                      </a:br>
                      <a:r>
                        <a:rPr kumimoji="0" lang="en-US" sz="1400" b="1" i="0" u="none" strike="noStrike" kern="1200" cap="none" spc="0" normalizeH="0" baseline="0" noProof="0" dirty="0">
                          <a:ln>
                            <a:noFill/>
                          </a:ln>
                          <a:solidFill>
                            <a:srgbClr val="FFFFFF"/>
                          </a:solidFill>
                          <a:effectLst/>
                          <a:uLnTx/>
                          <a:uFillTx/>
                          <a:latin typeface="+mn-lt"/>
                          <a:ea typeface="+mn-ea"/>
                          <a:cs typeface="+mn-cs"/>
                        </a:rPr>
                        <a:t>Measurable</a:t>
                      </a:r>
                    </a:p>
                  </a:txBody>
                  <a:tcPr marL="0" marR="0" marT="63481" marB="529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318" rtl="0" eaLnBrk="1" fontAlgn="auto" latinLnBrk="0" hangingPunct="1">
                        <a:lnSpc>
                          <a:spcPct val="130000"/>
                        </a:lnSpc>
                        <a:spcBef>
                          <a:spcPts val="0"/>
                        </a:spcBef>
                        <a:spcAft>
                          <a:spcPts val="0"/>
                        </a:spcAft>
                        <a:buClrTx/>
                        <a:buSzTx/>
                        <a:buFontTx/>
                        <a:buNone/>
                        <a:tabLst/>
                        <a:defRPr/>
                      </a:pPr>
                      <a:r>
                        <a:rPr kumimoji="0" lang="en-US" sz="4200" b="1" i="0" u="none" strike="noStrike" kern="1200" cap="none" spc="0" normalizeH="0" baseline="0" noProof="0" dirty="0">
                          <a:ln>
                            <a:noFill/>
                          </a:ln>
                          <a:solidFill>
                            <a:srgbClr val="FFFFFF"/>
                          </a:solidFill>
                          <a:effectLst/>
                          <a:uLnTx/>
                          <a:uFillTx/>
                          <a:latin typeface="+mn-lt"/>
                          <a:ea typeface="+mn-ea"/>
                          <a:cs typeface="+mn-cs"/>
                        </a:rPr>
                        <a:t>A</a:t>
                      </a:r>
                      <a:br>
                        <a:rPr kumimoji="0" lang="en-US" sz="4200" b="1" i="0" u="none" strike="noStrike" kern="1200" cap="none" spc="0" normalizeH="0" baseline="0" noProof="0" dirty="0">
                          <a:ln>
                            <a:noFill/>
                          </a:ln>
                          <a:solidFill>
                            <a:srgbClr val="FFFFFF"/>
                          </a:solidFill>
                          <a:effectLst/>
                          <a:uLnTx/>
                          <a:uFillTx/>
                          <a:latin typeface="+mn-lt"/>
                          <a:ea typeface="+mn-ea"/>
                          <a:cs typeface="+mn-cs"/>
                        </a:rPr>
                      </a:br>
                      <a:r>
                        <a:rPr kumimoji="0" lang="en-US" sz="1400" b="1" i="0" u="none" strike="noStrike" kern="1200" cap="none" spc="0" normalizeH="0" baseline="0" noProof="0" dirty="0">
                          <a:ln>
                            <a:noFill/>
                          </a:ln>
                          <a:solidFill>
                            <a:srgbClr val="FFFFFF"/>
                          </a:solidFill>
                          <a:effectLst/>
                          <a:uLnTx/>
                          <a:uFillTx/>
                          <a:latin typeface="+mn-lt"/>
                          <a:ea typeface="+mn-ea"/>
                          <a:cs typeface="+mn-cs"/>
                        </a:rPr>
                        <a:t>Actionable</a:t>
                      </a:r>
                    </a:p>
                  </a:txBody>
                  <a:tcPr marL="0" marR="0" marT="63481" marB="529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318" rtl="0" eaLnBrk="1" fontAlgn="auto" latinLnBrk="0" hangingPunct="1">
                        <a:lnSpc>
                          <a:spcPct val="130000"/>
                        </a:lnSpc>
                        <a:spcBef>
                          <a:spcPts val="0"/>
                        </a:spcBef>
                        <a:spcAft>
                          <a:spcPts val="0"/>
                        </a:spcAft>
                        <a:buClrTx/>
                        <a:buSzTx/>
                        <a:buFontTx/>
                        <a:buNone/>
                        <a:tabLst/>
                        <a:defRPr/>
                      </a:pPr>
                      <a:r>
                        <a:rPr kumimoji="0" lang="en-US" sz="4200" b="1" i="0" u="none" strike="noStrike" kern="1200" cap="none" spc="0" normalizeH="0" baseline="0" noProof="0" dirty="0">
                          <a:ln>
                            <a:noFill/>
                          </a:ln>
                          <a:solidFill>
                            <a:srgbClr val="FFFFFF"/>
                          </a:solidFill>
                          <a:effectLst/>
                          <a:uLnTx/>
                          <a:uFillTx/>
                          <a:latin typeface="+mn-lt"/>
                          <a:ea typeface="+mn-ea"/>
                          <a:cs typeface="+mn-cs"/>
                        </a:rPr>
                        <a:t>R</a:t>
                      </a:r>
                      <a:br>
                        <a:rPr kumimoji="0" lang="en-US" sz="4200" b="1" i="0" u="none" strike="noStrike" kern="1200" cap="none" spc="0" normalizeH="0" baseline="0" noProof="0" dirty="0">
                          <a:ln>
                            <a:noFill/>
                          </a:ln>
                          <a:solidFill>
                            <a:srgbClr val="FFFFFF"/>
                          </a:solidFill>
                          <a:effectLst/>
                          <a:uLnTx/>
                          <a:uFillTx/>
                          <a:latin typeface="+mn-lt"/>
                          <a:ea typeface="+mn-ea"/>
                          <a:cs typeface="+mn-cs"/>
                        </a:rPr>
                      </a:br>
                      <a:r>
                        <a:rPr kumimoji="0" lang="en-US" sz="1400" b="1" i="0" u="none" strike="noStrike" kern="1200" cap="none" spc="0" normalizeH="0" baseline="0" noProof="0" dirty="0">
                          <a:ln>
                            <a:noFill/>
                          </a:ln>
                          <a:solidFill>
                            <a:srgbClr val="FFFFFF"/>
                          </a:solidFill>
                          <a:effectLst/>
                          <a:uLnTx/>
                          <a:uFillTx/>
                          <a:latin typeface="+mn-lt"/>
                          <a:ea typeface="+mn-ea"/>
                          <a:cs typeface="+mn-cs"/>
                        </a:rPr>
                        <a:t>Realistic</a:t>
                      </a:r>
                    </a:p>
                  </a:txBody>
                  <a:tcPr marL="0" marR="0" marT="63481" marB="529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318" rtl="0" eaLnBrk="1" fontAlgn="auto" latinLnBrk="0" hangingPunct="1">
                        <a:lnSpc>
                          <a:spcPct val="130000"/>
                        </a:lnSpc>
                        <a:spcBef>
                          <a:spcPts val="0"/>
                        </a:spcBef>
                        <a:spcAft>
                          <a:spcPts val="0"/>
                        </a:spcAft>
                        <a:buClrTx/>
                        <a:buSzTx/>
                        <a:buFontTx/>
                        <a:buNone/>
                        <a:tabLst/>
                        <a:defRPr/>
                      </a:pPr>
                      <a:r>
                        <a:rPr kumimoji="0" lang="en-US" sz="4200" b="1" i="0" u="none" strike="noStrike" kern="1200" cap="none" spc="0" normalizeH="0" baseline="0" noProof="0" dirty="0">
                          <a:ln>
                            <a:noFill/>
                          </a:ln>
                          <a:solidFill>
                            <a:srgbClr val="FFFFFF"/>
                          </a:solidFill>
                          <a:effectLst/>
                          <a:uLnTx/>
                          <a:uFillTx/>
                          <a:latin typeface="+mn-lt"/>
                          <a:ea typeface="+mn-ea"/>
                          <a:cs typeface="+mn-cs"/>
                        </a:rPr>
                        <a:t>T</a:t>
                      </a:r>
                      <a:br>
                        <a:rPr kumimoji="0" lang="en-US" sz="4200" b="1" i="0" u="none" strike="noStrike" kern="1200" cap="none" spc="0" normalizeH="0" baseline="0" noProof="0" dirty="0">
                          <a:ln>
                            <a:noFill/>
                          </a:ln>
                          <a:solidFill>
                            <a:srgbClr val="FFFFFF"/>
                          </a:solidFill>
                          <a:effectLst/>
                          <a:uLnTx/>
                          <a:uFillTx/>
                          <a:latin typeface="+mn-lt"/>
                          <a:ea typeface="+mn-ea"/>
                          <a:cs typeface="+mn-cs"/>
                        </a:rPr>
                      </a:br>
                      <a:r>
                        <a:rPr kumimoji="0" lang="en-US" sz="1400" b="1" i="0" u="none" strike="noStrike" kern="1200" cap="none" spc="0" normalizeH="0" baseline="0" noProof="0" dirty="0">
                          <a:ln>
                            <a:noFill/>
                          </a:ln>
                          <a:solidFill>
                            <a:srgbClr val="FFFFFF"/>
                          </a:solidFill>
                          <a:effectLst/>
                          <a:uLnTx/>
                          <a:uFillTx/>
                          <a:latin typeface="+mn-lt"/>
                          <a:ea typeface="+mn-ea"/>
                          <a:cs typeface="+mn-cs"/>
                        </a:rPr>
                        <a:t>Timely</a:t>
                      </a:r>
                    </a:p>
                  </a:txBody>
                  <a:tcPr marL="0" marR="0" marT="63481" marB="5290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 xmlns:a16="http://schemas.microsoft.com/office/drawing/2014/main" val="1824361528"/>
                  </a:ext>
                </a:extLst>
              </a:tr>
              <a:tr h="2985292">
                <a:tc>
                  <a:txBody>
                    <a:bodyPr/>
                    <a:lstStyle/>
                    <a:p>
                      <a:pPr marL="0" marR="0" lvl="0" indent="0" algn="ctr" defTabSz="914318" rtl="0" eaLnBrk="1" fontAlgn="auto" latinLnBrk="0" hangingPunct="1">
                        <a:lnSpc>
                          <a:spcPct val="130000"/>
                        </a:lnSpc>
                        <a:spcBef>
                          <a:spcPts val="1000"/>
                        </a:spcBef>
                        <a:spcAft>
                          <a:spcPts val="0"/>
                        </a:spcAft>
                        <a:buClr>
                          <a:srgbClr val="1D46F3"/>
                        </a:buClr>
                        <a:buSzTx/>
                        <a:buFont typeface="Arial" panose="020B0604020202020204" pitchFamily="34" charset="0"/>
                        <a:buNone/>
                        <a:tabLst/>
                        <a:defRPr/>
                      </a:pPr>
                      <a:r>
                        <a:rPr kumimoji="0" lang="en-US" sz="1600" b="0" i="0" u="none" strike="noStrike" kern="1200" cap="none" spc="0" normalizeH="0" baseline="0" noProof="0" dirty="0">
                          <a:ln>
                            <a:noFill/>
                          </a:ln>
                          <a:solidFill>
                            <a:schemeClr val="tx1"/>
                          </a:solidFill>
                          <a:effectLst/>
                          <a:uLnTx/>
                          <a:uFillTx/>
                          <a:latin typeface="+mn-lt"/>
                          <a:ea typeface="+mn-ea"/>
                          <a:cs typeface="+mn-cs"/>
                        </a:rPr>
                        <a:t>Be clear and specific so your goals are easier to achieve. This also helps you know and where to get started</a:t>
                      </a:r>
                      <a:r>
                        <a:rPr kumimoji="0" lang="zh-CN" altLang="en-US" sz="1600" b="0" i="0" u="none" strike="noStrike" kern="1200" cap="none" spc="0" normalizeH="0" baseline="0" noProof="0" dirty="0">
                          <a:ln>
                            <a:noFill/>
                          </a:ln>
                          <a:solidFill>
                            <a:schemeClr val="tx1"/>
                          </a:solidFill>
                          <a:effectLst/>
                          <a:uLnTx/>
                          <a:uFillTx/>
                          <a:latin typeface="+mn-lt"/>
                          <a:ea typeface="+mn-ea"/>
                          <a:cs typeface="+mn-cs"/>
                        </a:rPr>
                        <a:t>！</a:t>
                      </a:r>
                      <a:endParaRPr kumimoji="0" lang="en-US" sz="1600" b="0" i="0" u="none" strike="noStrike" kern="1200" cap="none" spc="0" normalizeH="0" baseline="0" noProof="0" dirty="0">
                        <a:ln>
                          <a:noFill/>
                        </a:ln>
                        <a:solidFill>
                          <a:schemeClr val="tx1"/>
                        </a:solidFill>
                        <a:effectLst/>
                        <a:uLnTx/>
                        <a:uFillTx/>
                        <a:latin typeface="+mn-lt"/>
                        <a:ea typeface="+mn-ea"/>
                        <a:cs typeface="+mn-cs"/>
                      </a:endParaRPr>
                    </a:p>
                  </a:txBody>
                  <a:tcPr marL="0" marR="211605" marT="317407" marB="529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318" rtl="0" eaLnBrk="1" fontAlgn="auto" latinLnBrk="0" hangingPunct="1">
                        <a:lnSpc>
                          <a:spcPct val="130000"/>
                        </a:lnSpc>
                        <a:spcBef>
                          <a:spcPts val="1000"/>
                        </a:spcBef>
                        <a:spcAft>
                          <a:spcPts val="0"/>
                        </a:spcAft>
                        <a:buClr>
                          <a:srgbClr val="1D46F3"/>
                        </a:buClr>
                        <a:buSzTx/>
                        <a:buFont typeface="Arial" panose="020B0604020202020204" pitchFamily="34" charset="0"/>
                        <a:buNone/>
                        <a:tabLst/>
                        <a:defRPr/>
                      </a:pPr>
                      <a:r>
                        <a:rPr kumimoji="0" lang="en-US" altLang="zh-CN" sz="1600" b="0" i="0" u="none" strike="noStrike" kern="1200" cap="none" spc="0" normalizeH="0" baseline="0" noProof="0" dirty="0">
                          <a:ln>
                            <a:noFill/>
                          </a:ln>
                          <a:solidFill>
                            <a:schemeClr val="tx1"/>
                          </a:solidFill>
                          <a:effectLst/>
                          <a:uLnTx/>
                          <a:uFillTx/>
                          <a:latin typeface="+mn-lt"/>
                          <a:ea typeface="+mn-ea"/>
                          <a:cs typeface="+mn-cs"/>
                        </a:rPr>
                        <a:t>Measurable goals can be tracked, allowing you to see your progress. They also tell you when a goal is complete.</a:t>
                      </a:r>
                      <a:endParaRPr kumimoji="0" lang="en-US" sz="1600" b="0" i="0" u="none" strike="noStrike" kern="1200" cap="none" spc="0" normalizeH="0" baseline="0" noProof="0" dirty="0">
                        <a:ln>
                          <a:noFill/>
                        </a:ln>
                        <a:solidFill>
                          <a:schemeClr val="tx1"/>
                        </a:solidFill>
                        <a:effectLst/>
                        <a:uLnTx/>
                        <a:uFillTx/>
                        <a:latin typeface="+mn-lt"/>
                        <a:ea typeface="+mn-ea"/>
                        <a:cs typeface="+mn-cs"/>
                      </a:endParaRPr>
                    </a:p>
                  </a:txBody>
                  <a:tcPr marL="0" marR="211605" marT="317407" marB="529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318" rtl="0" eaLnBrk="1" fontAlgn="auto" latinLnBrk="0" hangingPunct="1">
                        <a:lnSpc>
                          <a:spcPct val="130000"/>
                        </a:lnSpc>
                        <a:spcBef>
                          <a:spcPts val="1000"/>
                        </a:spcBef>
                        <a:spcAft>
                          <a:spcPts val="0"/>
                        </a:spcAft>
                        <a:buClr>
                          <a:srgbClr val="1D46F3"/>
                        </a:buClr>
                        <a:buSzTx/>
                        <a:buFont typeface="Arial" panose="020B0604020202020204" pitchFamily="34" charset="0"/>
                        <a:buNone/>
                        <a:tabLst/>
                        <a:defRPr/>
                      </a:pPr>
                      <a:r>
                        <a:rPr kumimoji="0" lang="en-US" sz="1600" b="0" i="0" u="none" strike="noStrike" kern="1200" cap="none" spc="0" normalizeH="0" baseline="0" noProof="0" dirty="0">
                          <a:ln>
                            <a:noFill/>
                          </a:ln>
                          <a:solidFill>
                            <a:schemeClr val="tx1"/>
                          </a:solidFill>
                          <a:effectLst/>
                          <a:uLnTx/>
                          <a:uFillTx/>
                          <a:latin typeface="+mn-lt"/>
                          <a:ea typeface="+mn-ea"/>
                          <a:cs typeface="+mn-cs"/>
                        </a:rPr>
                        <a:t>Are you able to take action to achieve the goal? Actionable goals ensure the steps to get there are within you</a:t>
                      </a:r>
                    </a:p>
                  </a:txBody>
                  <a:tcPr marL="0" marR="211605" marT="317407" marB="529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lnSpc>
                          <a:spcPct val="130000"/>
                        </a:lnSpc>
                        <a:spcBef>
                          <a:spcPts val="1000"/>
                        </a:spcBef>
                        <a:buClr>
                          <a:schemeClr val="accent1"/>
                        </a:buClr>
                        <a:buFont typeface="Arial" panose="020B0604020202020204" pitchFamily="34" charset="0"/>
                        <a:buNone/>
                      </a:pPr>
                      <a:r>
                        <a:rPr lang="en-US" sz="1600" dirty="0">
                          <a:solidFill>
                            <a:schemeClr val="tx1"/>
                          </a:solidFill>
                          <a:latin typeface="+mn-lt"/>
                        </a:rPr>
                        <a:t>Avoid overwhelm and unnecessary stress and frustration by making the goal realistic.</a:t>
                      </a:r>
                    </a:p>
                  </a:txBody>
                  <a:tcPr marL="0" marR="211605" marT="317407" marB="529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lnSpc>
                          <a:spcPct val="130000"/>
                        </a:lnSpc>
                        <a:spcBef>
                          <a:spcPts val="1000"/>
                        </a:spcBef>
                        <a:buClr>
                          <a:schemeClr val="accent1"/>
                        </a:buClr>
                        <a:buFont typeface="Arial" panose="020B0604020202020204" pitchFamily="34" charset="0"/>
                        <a:buNone/>
                      </a:pPr>
                      <a:r>
                        <a:rPr lang="en-US" sz="1600" dirty="0">
                          <a:solidFill>
                            <a:schemeClr val="tx1"/>
                          </a:solidFill>
                          <a:latin typeface="+mn-lt"/>
                        </a:rPr>
                        <a:t>A data helps us stay focused and motivated inspiring us and providing something to work towards.</a:t>
                      </a:r>
                    </a:p>
                  </a:txBody>
                  <a:tcPr marL="0" marR="211605" marT="317407" marB="5290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3338360652"/>
                  </a:ext>
                </a:extLst>
              </a:tr>
            </a:tbl>
          </a:graphicData>
        </a:graphic>
      </p:graphicFrame>
      <p:pic>
        <p:nvPicPr>
          <p:cNvPr id="10" name="图片 9">
            <a:extLst>
              <a:ext uri="{FF2B5EF4-FFF2-40B4-BE49-F238E27FC236}">
                <a16:creationId xmlns="" xmlns:a16="http://schemas.microsoft.com/office/drawing/2014/main" id="{5F256D71-9EB0-4DEB-9D88-A0370EFA3B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sp>
        <p:nvSpPr>
          <p:cNvPr id="11" name="文本框 10">
            <a:extLst>
              <a:ext uri="{FF2B5EF4-FFF2-40B4-BE49-F238E27FC236}">
                <a16:creationId xmlns="" xmlns:a16="http://schemas.microsoft.com/office/drawing/2014/main" id="{934557B8-512B-4E22-94C4-BA4123D23870}"/>
              </a:ext>
            </a:extLst>
          </p:cNvPr>
          <p:cNvSpPr txBox="1"/>
          <p:nvPr/>
        </p:nvSpPr>
        <p:spPr>
          <a:xfrm>
            <a:off x="623888" y="549275"/>
            <a:ext cx="4084409" cy="646331"/>
          </a:xfrm>
          <a:prstGeom prst="rect">
            <a:avLst/>
          </a:prstGeom>
          <a:noFill/>
        </p:spPr>
        <p:txBody>
          <a:bodyPr wrap="square" rtlCol="0">
            <a:spAutoFit/>
          </a:bodyPr>
          <a:lstStyle/>
          <a:p>
            <a:r>
              <a:rPr lang="en-US" altLang="zh-CN" sz="3600" b="1" dirty="0">
                <a:solidFill>
                  <a:schemeClr val="tx1">
                    <a:lumMod val="85000"/>
                    <a:lumOff val="15000"/>
                  </a:schemeClr>
                </a:solidFill>
              </a:rPr>
              <a:t>SMART</a:t>
            </a:r>
            <a:r>
              <a:rPr lang="en-US" altLang="zh-CN" sz="3600" b="1" dirty="0">
                <a:solidFill>
                  <a:schemeClr val="accent1"/>
                </a:solidFill>
              </a:rPr>
              <a:t> GOAL</a:t>
            </a:r>
            <a:endParaRPr lang="zh-CN" altLang="en-US" sz="3600" b="1" dirty="0">
              <a:solidFill>
                <a:schemeClr val="accent1"/>
              </a:solidFill>
            </a:endParaRPr>
          </a:p>
        </p:txBody>
      </p:sp>
    </p:spTree>
    <p:extLst>
      <p:ext uri="{BB962C8B-B14F-4D97-AF65-F5344CB8AC3E}">
        <p14:creationId xmlns:p14="http://schemas.microsoft.com/office/powerpoint/2010/main" val="33230268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F369396F-F706-4E72-8A6F-BB128F5D614B}"/>
              </a:ext>
            </a:extLst>
          </p:cNvPr>
          <p:cNvSpPr txBox="1"/>
          <p:nvPr/>
        </p:nvSpPr>
        <p:spPr>
          <a:xfrm>
            <a:off x="587375" y="409486"/>
            <a:ext cx="3676257" cy="1200329"/>
          </a:xfrm>
          <a:prstGeom prst="rect">
            <a:avLst/>
          </a:prstGeom>
          <a:noFill/>
        </p:spPr>
        <p:txBody>
          <a:bodyPr wrap="square" rtlCol="0">
            <a:spAutoFit/>
          </a:bodyPr>
          <a:lstStyle>
            <a:defPPr>
              <a:defRPr lang="zh-CN"/>
            </a:defPPr>
            <a:lvl1pPr>
              <a:defRPr sz="3600" b="1"/>
            </a:lvl1pPr>
          </a:lstStyle>
          <a:p>
            <a:r>
              <a:rPr lang="en-US" altLang="zh-CN" dirty="0"/>
              <a:t>Pay your </a:t>
            </a:r>
          </a:p>
          <a:p>
            <a:r>
              <a:rPr lang="en-US" altLang="zh-CN" dirty="0">
                <a:solidFill>
                  <a:schemeClr val="accent1"/>
                </a:solidFill>
              </a:rPr>
              <a:t>Attention</a:t>
            </a:r>
            <a:r>
              <a:rPr lang="en-US" altLang="zh-CN" dirty="0"/>
              <a:t> </a:t>
            </a:r>
            <a:endParaRPr lang="zh-CN" altLang="en-US" dirty="0"/>
          </a:p>
        </p:txBody>
      </p:sp>
      <p:pic>
        <p:nvPicPr>
          <p:cNvPr id="28" name="图片 27">
            <a:extLst>
              <a:ext uri="{FF2B5EF4-FFF2-40B4-BE49-F238E27FC236}">
                <a16:creationId xmlns="" xmlns:a16="http://schemas.microsoft.com/office/drawing/2014/main" id="{001AC659-58BB-4A5F-8813-DD114C0831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grpSp>
        <p:nvGrpSpPr>
          <p:cNvPr id="3" name="组合 2">
            <a:extLst>
              <a:ext uri="{FF2B5EF4-FFF2-40B4-BE49-F238E27FC236}">
                <a16:creationId xmlns="" xmlns:a16="http://schemas.microsoft.com/office/drawing/2014/main" id="{2B57510A-6009-45E2-A229-38CB5EFF94BB}"/>
              </a:ext>
            </a:extLst>
          </p:cNvPr>
          <p:cNvGrpSpPr/>
          <p:nvPr/>
        </p:nvGrpSpPr>
        <p:grpSpPr>
          <a:xfrm>
            <a:off x="1771348" y="1965505"/>
            <a:ext cx="8649300" cy="3882843"/>
            <a:chOff x="1771348" y="1965505"/>
            <a:chExt cx="8649300" cy="3882843"/>
          </a:xfrm>
        </p:grpSpPr>
        <p:sp>
          <p:nvSpPr>
            <p:cNvPr id="13" name="矩形: 圆角 12">
              <a:extLst>
                <a:ext uri="{FF2B5EF4-FFF2-40B4-BE49-F238E27FC236}">
                  <a16:creationId xmlns="" xmlns:a16="http://schemas.microsoft.com/office/drawing/2014/main" id="{8F230D48-68C3-4DF5-824B-8035A19FE5B3}"/>
                </a:ext>
              </a:extLst>
            </p:cNvPr>
            <p:cNvSpPr/>
            <p:nvPr/>
          </p:nvSpPr>
          <p:spPr>
            <a:xfrm>
              <a:off x="1771348" y="1965505"/>
              <a:ext cx="8649300" cy="3882843"/>
            </a:xfrm>
            <a:prstGeom prst="roundRect">
              <a:avLst>
                <a:gd name="adj" fmla="val 1941"/>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F98634E5-97D1-40E1-97AC-8548E45E1129}"/>
                </a:ext>
              </a:extLst>
            </p:cNvPr>
            <p:cNvSpPr/>
            <p:nvPr/>
          </p:nvSpPr>
          <p:spPr>
            <a:xfrm rot="5400000">
              <a:off x="2185217" y="1572598"/>
              <a:ext cx="54000" cy="849313"/>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AutoShape 2">
            <a:extLst>
              <a:ext uri="{FF2B5EF4-FFF2-40B4-BE49-F238E27FC236}">
                <a16:creationId xmlns="" xmlns:a16="http://schemas.microsoft.com/office/drawing/2014/main" id="{D1F36ADF-FA74-4363-A4BD-22021595FD8D}"/>
              </a:ext>
            </a:extLst>
          </p:cNvPr>
          <p:cNvSpPr>
            <a:spLocks noChangeAspect="1" noChangeArrowheads="1"/>
          </p:cNvSpPr>
          <p:nvPr/>
        </p:nvSpPr>
        <p:spPr bwMode="auto">
          <a:xfrm>
            <a:off x="2504776" y="418459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文本框 5">
            <a:extLst>
              <a:ext uri="{FF2B5EF4-FFF2-40B4-BE49-F238E27FC236}">
                <a16:creationId xmlns="" xmlns:a16="http://schemas.microsoft.com/office/drawing/2014/main" id="{BA8B0495-FE53-4C49-872F-12FD60134AE7}"/>
              </a:ext>
            </a:extLst>
          </p:cNvPr>
          <p:cNvSpPr txBox="1"/>
          <p:nvPr/>
        </p:nvSpPr>
        <p:spPr>
          <a:xfrm>
            <a:off x="1925790" y="2214834"/>
            <a:ext cx="2612572" cy="523220"/>
          </a:xfrm>
          <a:prstGeom prst="rect">
            <a:avLst/>
          </a:prstGeom>
          <a:noFill/>
        </p:spPr>
        <p:txBody>
          <a:bodyPr wrap="square" rtlCol="0">
            <a:spAutoFit/>
          </a:bodyPr>
          <a:lstStyle/>
          <a:p>
            <a:r>
              <a:rPr lang="en-US" altLang="zh-CN" sz="2800" b="1" dirty="0">
                <a:solidFill>
                  <a:schemeClr val="accent1"/>
                </a:solidFill>
              </a:rPr>
              <a:t>Rules to follow:</a:t>
            </a:r>
            <a:endParaRPr lang="zh-CN" altLang="en-US" sz="2800" b="1" dirty="0">
              <a:solidFill>
                <a:schemeClr val="accent1"/>
              </a:solidFill>
            </a:endParaRPr>
          </a:p>
        </p:txBody>
      </p:sp>
      <p:sp>
        <p:nvSpPr>
          <p:cNvPr id="15" name="文本框 14">
            <a:extLst>
              <a:ext uri="{FF2B5EF4-FFF2-40B4-BE49-F238E27FC236}">
                <a16:creationId xmlns="" xmlns:a16="http://schemas.microsoft.com/office/drawing/2014/main" id="{87239C19-38F7-4503-95FE-1DD625B43A61}"/>
              </a:ext>
            </a:extLst>
          </p:cNvPr>
          <p:cNvSpPr txBox="1"/>
          <p:nvPr/>
        </p:nvSpPr>
        <p:spPr>
          <a:xfrm>
            <a:off x="1925789" y="4181827"/>
            <a:ext cx="8343067" cy="1106713"/>
          </a:xfrm>
          <a:prstGeom prst="rect">
            <a:avLst/>
          </a:prstGeom>
          <a:noFill/>
        </p:spPr>
        <p:txBody>
          <a:bodyPr wrap="square">
            <a:spAutoFit/>
          </a:bodyPr>
          <a:lstStyle/>
          <a:p>
            <a:pPr>
              <a:lnSpc>
                <a:spcPct val="130000"/>
              </a:lnSpc>
            </a:pPr>
            <a:r>
              <a:rPr lang="en-US" altLang="zh-CN" sz="2000" b="1" dirty="0"/>
              <a:t>Rule 2:</a:t>
            </a:r>
          </a:p>
          <a:p>
            <a:pPr>
              <a:lnSpc>
                <a:spcPct val="130000"/>
              </a:lnSpc>
            </a:pPr>
            <a:r>
              <a:rPr lang="en-US" altLang="zh-CN" sz="1600" dirty="0"/>
              <a:t>Don't leave the meeting during the meeting, keep your mobile phone quiet, take the minutes of the meeting, speak in brief and comprehensive words, and complete DA within the specified time.</a:t>
            </a:r>
            <a:endParaRPr lang="zh-CN" altLang="en-US" sz="1600" dirty="0"/>
          </a:p>
        </p:txBody>
      </p:sp>
      <p:sp>
        <p:nvSpPr>
          <p:cNvPr id="17" name="文本框 16">
            <a:extLst>
              <a:ext uri="{FF2B5EF4-FFF2-40B4-BE49-F238E27FC236}">
                <a16:creationId xmlns="" xmlns:a16="http://schemas.microsoft.com/office/drawing/2014/main" id="{487A22DF-9F60-4DED-A764-29B36176491A}"/>
              </a:ext>
            </a:extLst>
          </p:cNvPr>
          <p:cNvSpPr txBox="1"/>
          <p:nvPr/>
        </p:nvSpPr>
        <p:spPr>
          <a:xfrm>
            <a:off x="1925789" y="2792247"/>
            <a:ext cx="8132610" cy="1106713"/>
          </a:xfrm>
          <a:prstGeom prst="rect">
            <a:avLst/>
          </a:prstGeom>
          <a:noFill/>
        </p:spPr>
        <p:txBody>
          <a:bodyPr wrap="square">
            <a:spAutoFit/>
          </a:bodyPr>
          <a:lstStyle>
            <a:defPPr>
              <a:defRPr lang="zh-CN"/>
            </a:defPPr>
            <a:lvl1pPr>
              <a:defRPr sz="1600"/>
            </a:lvl1pPr>
          </a:lstStyle>
          <a:p>
            <a:pPr>
              <a:lnSpc>
                <a:spcPct val="130000"/>
              </a:lnSpc>
            </a:pPr>
            <a:r>
              <a:rPr lang="en-US" altLang="zh-CN" sz="2000" b="1" dirty="0"/>
              <a:t>Rule 1:</a:t>
            </a:r>
          </a:p>
          <a:p>
            <a:pPr>
              <a:lnSpc>
                <a:spcPct val="130000"/>
              </a:lnSpc>
            </a:pPr>
            <a:r>
              <a:rPr lang="en-US" altLang="zh-CN" dirty="0"/>
              <a:t>The group brainstormed to provide more perspectives for the meeting. There was a 15-minute break in the middle of the meeting, and the rest of the time was not allowed to leave.</a:t>
            </a:r>
            <a:endParaRPr lang="zh-CN" altLang="en-US" dirty="0"/>
          </a:p>
        </p:txBody>
      </p:sp>
    </p:spTree>
    <p:extLst>
      <p:ext uri="{BB962C8B-B14F-4D97-AF65-F5344CB8AC3E}">
        <p14:creationId xmlns:p14="http://schemas.microsoft.com/office/powerpoint/2010/main" val="34486073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人们走在路上&#10;&#10;描述已自动生成">
            <a:extLst>
              <a:ext uri="{FF2B5EF4-FFF2-40B4-BE49-F238E27FC236}">
                <a16:creationId xmlns="" xmlns:a16="http://schemas.microsoft.com/office/drawing/2014/main" id="{C6CEFCCA-D29A-4BDD-8DB6-EBAD439CABF9}"/>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423" t="-46" r="-423" b="15534"/>
          <a:stretch/>
        </p:blipFill>
        <p:spPr>
          <a:xfrm>
            <a:off x="-1" y="-1"/>
            <a:ext cx="12351657" cy="6947807"/>
          </a:xfrm>
          <a:prstGeom prst="rect">
            <a:avLst/>
          </a:prstGeom>
        </p:spPr>
      </p:pic>
      <p:sp>
        <p:nvSpPr>
          <p:cNvPr id="5" name="矩形 4">
            <a:extLst>
              <a:ext uri="{FF2B5EF4-FFF2-40B4-BE49-F238E27FC236}">
                <a16:creationId xmlns="" xmlns:a16="http://schemas.microsoft.com/office/drawing/2014/main" id="{919805FF-E25B-4ADD-80F8-93AD7E8AC6DA}"/>
              </a:ext>
            </a:extLst>
          </p:cNvPr>
          <p:cNvSpPr/>
          <p:nvPr/>
        </p:nvSpPr>
        <p:spPr>
          <a:xfrm>
            <a:off x="-79828" y="-2"/>
            <a:ext cx="12351655" cy="6947807"/>
          </a:xfrm>
          <a:prstGeom prst="rect">
            <a:avLst/>
          </a:prstGeom>
          <a:solidFill>
            <a:schemeClr val="tx1">
              <a:alpha val="8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21">
            <a:extLst>
              <a:ext uri="{FF2B5EF4-FFF2-40B4-BE49-F238E27FC236}">
                <a16:creationId xmlns="" xmlns:a16="http://schemas.microsoft.com/office/drawing/2014/main" id="{5FB8B645-F841-423E-8212-A20C4D397D70}"/>
              </a:ext>
            </a:extLst>
          </p:cNvPr>
          <p:cNvSpPr txBox="1"/>
          <p:nvPr/>
        </p:nvSpPr>
        <p:spPr>
          <a:xfrm>
            <a:off x="2783936" y="2881906"/>
            <a:ext cx="6378466" cy="132343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0" i="0" u="none" strike="noStrike" kern="1200" cap="none" spc="0" normalizeH="0" baseline="0" noProof="0" dirty="0">
                <a:ln>
                  <a:noFill/>
                </a:ln>
                <a:solidFill>
                  <a:schemeClr val="accent1"/>
                </a:solidFill>
                <a:effectLst/>
                <a:uLnTx/>
                <a:uFillTx/>
                <a:latin typeface="Poppins SemiBold" panose="00000700000000000000" pitchFamily="2" charset="0"/>
                <a:ea typeface="+mn-ea"/>
                <a:cs typeface="Poppins SemiBold" panose="00000700000000000000" pitchFamily="2" charset="0"/>
              </a:rPr>
              <a:t>THANK</a:t>
            </a:r>
            <a:r>
              <a:rPr kumimoji="0" lang="en-US" sz="8000" b="0" i="0" u="none" strike="noStrike" kern="1200" cap="none" spc="0" normalizeH="0" baseline="0" noProof="0" dirty="0">
                <a:ln>
                  <a:noFill/>
                </a:ln>
                <a:solidFill>
                  <a:srgbClr val="00A44A"/>
                </a:solidFill>
                <a:effectLst/>
                <a:uLnTx/>
                <a:uFillTx/>
                <a:latin typeface="Poppins SemiBold" panose="00000700000000000000" pitchFamily="2" charset="0"/>
                <a:ea typeface="+mn-ea"/>
                <a:cs typeface="Poppins SemiBold" panose="00000700000000000000" pitchFamily="2" charset="0"/>
              </a:rPr>
              <a:t> </a:t>
            </a:r>
            <a:r>
              <a:rPr kumimoji="0" lang="en-US" sz="8000" b="0" i="0" u="none" strike="noStrike" kern="1200" cap="none" spc="0" normalizeH="0" baseline="0" noProof="0" dirty="0">
                <a:ln>
                  <a:noFill/>
                </a:ln>
                <a:solidFill>
                  <a:prstClr val="white"/>
                </a:solidFill>
                <a:effectLst/>
                <a:uLnTx/>
                <a:uFillTx/>
                <a:latin typeface="Poppins SemiBold" panose="00000700000000000000" pitchFamily="2" charset="0"/>
                <a:ea typeface="+mn-ea"/>
                <a:cs typeface="Poppins SemiBold" panose="00000700000000000000" pitchFamily="2" charset="0"/>
              </a:rPr>
              <a:t>YOU</a:t>
            </a:r>
          </a:p>
        </p:txBody>
      </p:sp>
      <p:sp>
        <p:nvSpPr>
          <p:cNvPr id="7" name="TextBox 22">
            <a:extLst>
              <a:ext uri="{FF2B5EF4-FFF2-40B4-BE49-F238E27FC236}">
                <a16:creationId xmlns="" xmlns:a16="http://schemas.microsoft.com/office/drawing/2014/main" id="{67696B49-139C-4AE5-A100-BC72DF686959}"/>
              </a:ext>
            </a:extLst>
          </p:cNvPr>
          <p:cNvSpPr txBox="1"/>
          <p:nvPr/>
        </p:nvSpPr>
        <p:spPr>
          <a:xfrm>
            <a:off x="3946395" y="2460006"/>
            <a:ext cx="4299208" cy="2616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600" normalizeH="0" baseline="0" noProof="0" dirty="0">
                <a:ln>
                  <a:noFill/>
                </a:ln>
                <a:solidFill>
                  <a:prstClr val="white"/>
                </a:solidFill>
                <a:effectLst/>
                <a:uLnTx/>
                <a:uFillTx/>
                <a:latin typeface="Poppins Light" panose="00000400000000000000" pitchFamily="2" charset="0"/>
                <a:ea typeface="+mn-ea"/>
                <a:cs typeface="Poppins Light" panose="00000400000000000000" pitchFamily="2" charset="0"/>
              </a:rPr>
              <a:t>Presentation Templates</a:t>
            </a:r>
          </a:p>
        </p:txBody>
      </p:sp>
      <p:sp>
        <p:nvSpPr>
          <p:cNvPr id="8" name="Frame 17">
            <a:extLst>
              <a:ext uri="{FF2B5EF4-FFF2-40B4-BE49-F238E27FC236}">
                <a16:creationId xmlns="" xmlns:a16="http://schemas.microsoft.com/office/drawing/2014/main" id="{5C3B4100-5736-4D25-8452-907639E37B63}"/>
              </a:ext>
            </a:extLst>
          </p:cNvPr>
          <p:cNvSpPr/>
          <p:nvPr/>
        </p:nvSpPr>
        <p:spPr>
          <a:xfrm>
            <a:off x="2145898" y="1750742"/>
            <a:ext cx="7900201" cy="3029803"/>
          </a:xfrm>
          <a:prstGeom prst="frame">
            <a:avLst>
              <a:gd name="adj1" fmla="val 214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Poppins ExtraLight" panose="00000300000000000000" pitchFamily="2" charset="0"/>
              <a:ea typeface="+mn-ea"/>
              <a:cs typeface="+mn-cs"/>
            </a:endParaRPr>
          </a:p>
        </p:txBody>
      </p:sp>
      <p:sp>
        <p:nvSpPr>
          <p:cNvPr id="9" name="Rounded Rectangle 19">
            <a:extLst>
              <a:ext uri="{FF2B5EF4-FFF2-40B4-BE49-F238E27FC236}">
                <a16:creationId xmlns="" xmlns:a16="http://schemas.microsoft.com/office/drawing/2014/main" id="{E8315257-B789-4A00-96AE-3089400C2FD9}"/>
              </a:ext>
            </a:extLst>
          </p:cNvPr>
          <p:cNvSpPr/>
          <p:nvPr/>
        </p:nvSpPr>
        <p:spPr>
          <a:xfrm>
            <a:off x="4399123" y="4538386"/>
            <a:ext cx="3393750" cy="40244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Poppins ExtraLight" panose="00000300000000000000" pitchFamily="2" charset="0"/>
              <a:ea typeface="+mn-ea"/>
              <a:cs typeface="+mn-cs"/>
            </a:endParaRPr>
          </a:p>
        </p:txBody>
      </p:sp>
      <p:sp>
        <p:nvSpPr>
          <p:cNvPr id="10" name="Rectangle 20">
            <a:extLst>
              <a:ext uri="{FF2B5EF4-FFF2-40B4-BE49-F238E27FC236}">
                <a16:creationId xmlns="" xmlns:a16="http://schemas.microsoft.com/office/drawing/2014/main" id="{D22DDF71-6D3E-42A3-B6DA-D19F9143220E}"/>
              </a:ext>
            </a:extLst>
          </p:cNvPr>
          <p:cNvSpPr/>
          <p:nvPr/>
        </p:nvSpPr>
        <p:spPr>
          <a:xfrm>
            <a:off x="4544113" y="4578027"/>
            <a:ext cx="3103768" cy="32316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Poppins ExtraLight" panose="00000300000000000000" pitchFamily="2" charset="0"/>
                <a:ea typeface="+mn-ea"/>
                <a:cs typeface="Poppins ExtraLight" panose="00000300000000000000" pitchFamily="2" charset="0"/>
              </a:rPr>
              <a:t>A wonderful serenity has taken possession of</a:t>
            </a:r>
            <a:endParaRPr kumimoji="0" lang="id-ID" sz="1000" b="0" i="0" u="none" strike="noStrike" kern="1200" cap="none" spc="0" normalizeH="0" baseline="0" noProof="0" dirty="0">
              <a:ln>
                <a:noFill/>
              </a:ln>
              <a:solidFill>
                <a:prstClr val="white"/>
              </a:solidFill>
              <a:effectLst/>
              <a:uLnTx/>
              <a:uFillTx/>
              <a:latin typeface="Poppins ExtraLight" panose="00000300000000000000" pitchFamily="2" charset="0"/>
              <a:ea typeface="+mn-ea"/>
              <a:cs typeface="Poppins ExtraLight" panose="00000300000000000000" pitchFamily="2" charset="0"/>
            </a:endParaRPr>
          </a:p>
        </p:txBody>
      </p:sp>
    </p:spTree>
    <p:extLst>
      <p:ext uri="{BB962C8B-B14F-4D97-AF65-F5344CB8AC3E}">
        <p14:creationId xmlns:p14="http://schemas.microsoft.com/office/powerpoint/2010/main" val="18486867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图形 2">
            <a:extLst>
              <a:ext uri="{FF2B5EF4-FFF2-40B4-BE49-F238E27FC236}">
                <a16:creationId xmlns="" xmlns:a16="http://schemas.microsoft.com/office/drawing/2014/main" id="{01195BB1-8CCE-4B87-9FC7-BD869EB58E39}"/>
              </a:ext>
            </a:extLst>
          </p:cNvPr>
          <p:cNvGrpSpPr/>
          <p:nvPr/>
        </p:nvGrpSpPr>
        <p:grpSpPr>
          <a:xfrm>
            <a:off x="3538824" y="1215813"/>
            <a:ext cx="298512" cy="298512"/>
            <a:chOff x="3344091" y="1021080"/>
            <a:chExt cx="687977" cy="687977"/>
          </a:xfrm>
        </p:grpSpPr>
        <p:sp>
          <p:nvSpPr>
            <p:cNvPr id="5" name="任意多边形: 形状 4">
              <a:extLst>
                <a:ext uri="{FF2B5EF4-FFF2-40B4-BE49-F238E27FC236}">
                  <a16:creationId xmlns="" xmlns:a16="http://schemas.microsoft.com/office/drawing/2014/main" id="{6F8A3649-A51C-4D2F-A4D5-8C891C4CA498}"/>
                </a:ext>
              </a:extLst>
            </p:cNvPr>
            <p:cNvSpPr/>
            <p:nvPr/>
          </p:nvSpPr>
          <p:spPr>
            <a:xfrm>
              <a:off x="3510461" y="1084717"/>
              <a:ext cx="42018" cy="343031"/>
            </a:xfrm>
            <a:custGeom>
              <a:avLst/>
              <a:gdLst>
                <a:gd name="connsiteX0" fmla="*/ 21011 w 42018"/>
                <a:gd name="connsiteY0" fmla="*/ 0 h 343031"/>
                <a:gd name="connsiteX1" fmla="*/ 0 w 42018"/>
                <a:gd name="connsiteY1" fmla="*/ 20887 h 343031"/>
                <a:gd name="connsiteX2" fmla="*/ 0 w 42018"/>
                <a:gd name="connsiteY2" fmla="*/ 20894 h 343031"/>
                <a:gd name="connsiteX3" fmla="*/ 0 w 42018"/>
                <a:gd name="connsiteY3" fmla="*/ 322290 h 343031"/>
                <a:gd name="connsiteX4" fmla="*/ 21278 w 42018"/>
                <a:gd name="connsiteY4" fmla="*/ 343030 h 343031"/>
                <a:gd name="connsiteX5" fmla="*/ 42018 w 42018"/>
                <a:gd name="connsiteY5" fmla="*/ 322290 h 343031"/>
                <a:gd name="connsiteX6" fmla="*/ 42018 w 42018"/>
                <a:gd name="connsiteY6" fmla="*/ 20891 h 343031"/>
                <a:gd name="connsiteX7" fmla="*/ 21011 w 42018"/>
                <a:gd name="connsiteY7" fmla="*/ 0 h 34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018" h="343031">
                  <a:moveTo>
                    <a:pt x="21011" y="0"/>
                  </a:moveTo>
                  <a:cubicBezTo>
                    <a:pt x="9441" y="-34"/>
                    <a:pt x="34" y="9317"/>
                    <a:pt x="0" y="20887"/>
                  </a:cubicBezTo>
                  <a:cubicBezTo>
                    <a:pt x="0" y="20889"/>
                    <a:pt x="0" y="20892"/>
                    <a:pt x="0" y="20894"/>
                  </a:cubicBezTo>
                  <a:lnTo>
                    <a:pt x="0" y="322290"/>
                  </a:lnTo>
                  <a:cubicBezTo>
                    <a:pt x="148" y="333893"/>
                    <a:pt x="9675" y="343179"/>
                    <a:pt x="21278" y="343030"/>
                  </a:cubicBezTo>
                  <a:cubicBezTo>
                    <a:pt x="32672" y="342884"/>
                    <a:pt x="41872" y="333683"/>
                    <a:pt x="42018" y="322290"/>
                  </a:cubicBezTo>
                  <a:lnTo>
                    <a:pt x="42018" y="20891"/>
                  </a:lnTo>
                  <a:cubicBezTo>
                    <a:pt x="41986" y="9321"/>
                    <a:pt x="32581" y="-32"/>
                    <a:pt x="21011" y="0"/>
                  </a:cubicBezTo>
                  <a:close/>
                </a:path>
              </a:pathLst>
            </a:custGeom>
            <a:solidFill>
              <a:schemeClr val="accent3"/>
            </a:solidFill>
            <a:ln w="670" cap="flat">
              <a:noFill/>
              <a:prstDash val="solid"/>
              <a:miter/>
            </a:ln>
          </p:spPr>
          <p:txBody>
            <a:bodyPr rtlCol="0" anchor="ctr"/>
            <a:lstStyle/>
            <a:p>
              <a:endParaRPr lang="zh-CN" altLang="en-US" dirty="0"/>
            </a:p>
          </p:txBody>
        </p:sp>
        <p:sp>
          <p:nvSpPr>
            <p:cNvPr id="6" name="任意多边形: 形状 5">
              <a:extLst>
                <a:ext uri="{FF2B5EF4-FFF2-40B4-BE49-F238E27FC236}">
                  <a16:creationId xmlns="" xmlns:a16="http://schemas.microsoft.com/office/drawing/2014/main" id="{C3FB773C-C556-4A7A-9488-455C11949889}"/>
                </a:ext>
              </a:extLst>
            </p:cNvPr>
            <p:cNvSpPr/>
            <p:nvPr/>
          </p:nvSpPr>
          <p:spPr>
            <a:xfrm>
              <a:off x="3406008" y="1082997"/>
              <a:ext cx="560621" cy="560813"/>
            </a:xfrm>
            <a:custGeom>
              <a:avLst/>
              <a:gdLst>
                <a:gd name="connsiteX0" fmla="*/ 429487 w 560621"/>
                <a:gd name="connsiteY0" fmla="*/ 0 h 560813"/>
                <a:gd name="connsiteX1" fmla="*/ 29112 w 560621"/>
                <a:gd name="connsiteY1" fmla="*/ 0 h 560813"/>
                <a:gd name="connsiteX2" fmla="*/ 0 w 560621"/>
                <a:gd name="connsiteY2" fmla="*/ 29205 h 560813"/>
                <a:gd name="connsiteX3" fmla="*/ 0 w 560621"/>
                <a:gd name="connsiteY3" fmla="*/ 316125 h 560813"/>
                <a:gd name="connsiteX4" fmla="*/ 29112 w 560621"/>
                <a:gd name="connsiteY4" fmla="*/ 345334 h 560813"/>
                <a:gd name="connsiteX5" fmla="*/ 111631 w 560621"/>
                <a:gd name="connsiteY5" fmla="*/ 345334 h 560813"/>
                <a:gd name="connsiteX6" fmla="*/ 213452 w 560621"/>
                <a:gd name="connsiteY6" fmla="*/ 417819 h 560813"/>
                <a:gd name="connsiteX7" fmla="*/ 225233 w 560621"/>
                <a:gd name="connsiteY7" fmla="*/ 479551 h 560813"/>
                <a:gd name="connsiteX8" fmla="*/ 226747 w 560621"/>
                <a:gd name="connsiteY8" fmla="*/ 490559 h 560813"/>
                <a:gd name="connsiteX9" fmla="*/ 293233 w 560621"/>
                <a:gd name="connsiteY9" fmla="*/ 560732 h 560813"/>
                <a:gd name="connsiteX10" fmla="*/ 352698 w 560621"/>
                <a:gd name="connsiteY10" fmla="*/ 538284 h 560813"/>
                <a:gd name="connsiteX11" fmla="*/ 374370 w 560621"/>
                <a:gd name="connsiteY11" fmla="*/ 422851 h 560813"/>
                <a:gd name="connsiteX12" fmla="*/ 374180 w 560621"/>
                <a:gd name="connsiteY12" fmla="*/ 421592 h 560813"/>
                <a:gd name="connsiteX13" fmla="*/ 367531 w 560621"/>
                <a:gd name="connsiteY13" fmla="*/ 384889 h 560813"/>
                <a:gd name="connsiteX14" fmla="*/ 367063 w 560621"/>
                <a:gd name="connsiteY14" fmla="*/ 383478 h 560813"/>
                <a:gd name="connsiteX15" fmla="*/ 363145 w 560621"/>
                <a:gd name="connsiteY15" fmla="*/ 368917 h 560813"/>
                <a:gd name="connsiteX16" fmla="*/ 378422 w 560621"/>
                <a:gd name="connsiteY16" fmla="*/ 368157 h 560813"/>
                <a:gd name="connsiteX17" fmla="*/ 482578 w 560621"/>
                <a:gd name="connsiteY17" fmla="*/ 368157 h 560813"/>
                <a:gd name="connsiteX18" fmla="*/ 543681 w 560621"/>
                <a:gd name="connsiteY18" fmla="*/ 337577 h 560813"/>
                <a:gd name="connsiteX19" fmla="*/ 558207 w 560621"/>
                <a:gd name="connsiteY19" fmla="*/ 268906 h 560813"/>
                <a:gd name="connsiteX20" fmla="*/ 505615 w 560621"/>
                <a:gd name="connsiteY20" fmla="*/ 50432 h 560813"/>
                <a:gd name="connsiteX21" fmla="*/ 429487 w 560621"/>
                <a:gd name="connsiteY21" fmla="*/ 0 h 560813"/>
                <a:gd name="connsiteX22" fmla="*/ 41681 w 560621"/>
                <a:gd name="connsiteY22" fmla="*/ 41819 h 560813"/>
                <a:gd name="connsiteX23" fmla="*/ 429487 w 560621"/>
                <a:gd name="connsiteY23" fmla="*/ 41819 h 560813"/>
                <a:gd name="connsiteX24" fmla="*/ 465059 w 560621"/>
                <a:gd name="connsiteY24" fmla="*/ 60078 h 560813"/>
                <a:gd name="connsiteX25" fmla="*/ 518033 w 560621"/>
                <a:gd name="connsiteY25" fmla="*/ 280137 h 560813"/>
                <a:gd name="connsiteX26" fmla="*/ 511243 w 560621"/>
                <a:gd name="connsiteY26" fmla="*/ 311261 h 560813"/>
                <a:gd name="connsiteX27" fmla="*/ 482413 w 560621"/>
                <a:gd name="connsiteY27" fmla="*/ 326318 h 560813"/>
                <a:gd name="connsiteX28" fmla="*/ 378408 w 560621"/>
                <a:gd name="connsiteY28" fmla="*/ 326318 h 560813"/>
                <a:gd name="connsiteX29" fmla="*/ 326008 w 560621"/>
                <a:gd name="connsiteY29" fmla="*/ 345203 h 560813"/>
                <a:gd name="connsiteX30" fmla="*/ 325534 w 560621"/>
                <a:gd name="connsiteY30" fmla="*/ 345891 h 560813"/>
                <a:gd name="connsiteX31" fmla="*/ 327033 w 560621"/>
                <a:gd name="connsiteY31" fmla="*/ 395243 h 560813"/>
                <a:gd name="connsiteX32" fmla="*/ 333043 w 560621"/>
                <a:gd name="connsiteY32" fmla="*/ 428414 h 560813"/>
                <a:gd name="connsiteX33" fmla="*/ 322056 w 560621"/>
                <a:gd name="connsiteY33" fmla="*/ 509922 h 560813"/>
                <a:gd name="connsiteX34" fmla="*/ 294808 w 560621"/>
                <a:gd name="connsiteY34" fmla="*/ 518934 h 560813"/>
                <a:gd name="connsiteX35" fmla="*/ 268321 w 560621"/>
                <a:gd name="connsiteY35" fmla="*/ 487580 h 560813"/>
                <a:gd name="connsiteX36" fmla="*/ 268146 w 560621"/>
                <a:gd name="connsiteY36" fmla="*/ 485681 h 560813"/>
                <a:gd name="connsiteX37" fmla="*/ 266519 w 560621"/>
                <a:gd name="connsiteY37" fmla="*/ 473855 h 560813"/>
                <a:gd name="connsiteX38" fmla="*/ 253131 w 560621"/>
                <a:gd name="connsiteY38" fmla="*/ 404995 h 560813"/>
                <a:gd name="connsiteX39" fmla="*/ 252443 w 560621"/>
                <a:gd name="connsiteY39" fmla="*/ 403065 h 560813"/>
                <a:gd name="connsiteX40" fmla="*/ 114290 w 560621"/>
                <a:gd name="connsiteY40" fmla="*/ 303573 h 560813"/>
                <a:gd name="connsiteX41" fmla="*/ 112605 w 560621"/>
                <a:gd name="connsiteY41" fmla="*/ 303504 h 560813"/>
                <a:gd name="connsiteX42" fmla="*/ 41681 w 560621"/>
                <a:gd name="connsiteY42" fmla="*/ 303504 h 560813"/>
                <a:gd name="connsiteX43" fmla="*/ 41681 w 560621"/>
                <a:gd name="connsiteY43" fmla="*/ 41819 h 560813"/>
                <a:gd name="connsiteX44" fmla="*/ 359451 w 560621"/>
                <a:gd name="connsiteY44" fmla="*/ 370190 h 560813"/>
                <a:gd name="connsiteX45" fmla="*/ 359585 w 560621"/>
                <a:gd name="connsiteY45" fmla="*/ 369997 h 560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0621" h="560813">
                  <a:moveTo>
                    <a:pt x="429487" y="0"/>
                  </a:moveTo>
                  <a:lnTo>
                    <a:pt x="29112" y="0"/>
                  </a:lnTo>
                  <a:cubicBezTo>
                    <a:pt x="13016" y="44"/>
                    <a:pt x="-8" y="13108"/>
                    <a:pt x="0" y="29205"/>
                  </a:cubicBezTo>
                  <a:lnTo>
                    <a:pt x="0" y="316125"/>
                  </a:lnTo>
                  <a:cubicBezTo>
                    <a:pt x="-10" y="332223"/>
                    <a:pt x="13014" y="345290"/>
                    <a:pt x="29112" y="345334"/>
                  </a:cubicBezTo>
                  <a:lnTo>
                    <a:pt x="111631" y="345334"/>
                  </a:lnTo>
                  <a:cubicBezTo>
                    <a:pt x="119677" y="346200"/>
                    <a:pt x="187653" y="355309"/>
                    <a:pt x="213452" y="417819"/>
                  </a:cubicBezTo>
                  <a:cubicBezTo>
                    <a:pt x="219778" y="439635"/>
                    <a:pt x="221732" y="453938"/>
                    <a:pt x="225233" y="479551"/>
                  </a:cubicBezTo>
                  <a:lnTo>
                    <a:pt x="226747" y="490559"/>
                  </a:lnTo>
                  <a:cubicBezTo>
                    <a:pt x="229970" y="549518"/>
                    <a:pt x="269745" y="559841"/>
                    <a:pt x="293233" y="560732"/>
                  </a:cubicBezTo>
                  <a:cubicBezTo>
                    <a:pt x="324268" y="561953"/>
                    <a:pt x="342685" y="549178"/>
                    <a:pt x="352698" y="538284"/>
                  </a:cubicBezTo>
                  <a:cubicBezTo>
                    <a:pt x="373781" y="515350"/>
                    <a:pt x="380871" y="477594"/>
                    <a:pt x="374370" y="422851"/>
                  </a:cubicBezTo>
                  <a:lnTo>
                    <a:pt x="374180" y="421592"/>
                  </a:lnTo>
                  <a:lnTo>
                    <a:pt x="367531" y="384889"/>
                  </a:lnTo>
                  <a:lnTo>
                    <a:pt x="367063" y="383478"/>
                  </a:lnTo>
                  <a:cubicBezTo>
                    <a:pt x="365499" y="378698"/>
                    <a:pt x="364191" y="373837"/>
                    <a:pt x="363145" y="368917"/>
                  </a:cubicBezTo>
                  <a:cubicBezTo>
                    <a:pt x="368216" y="368338"/>
                    <a:pt x="373319" y="368085"/>
                    <a:pt x="378422" y="368157"/>
                  </a:cubicBezTo>
                  <a:lnTo>
                    <a:pt x="482578" y="368157"/>
                  </a:lnTo>
                  <a:cubicBezTo>
                    <a:pt x="506443" y="367411"/>
                    <a:pt x="528779" y="356232"/>
                    <a:pt x="543681" y="337577"/>
                  </a:cubicBezTo>
                  <a:cubicBezTo>
                    <a:pt x="558861" y="318155"/>
                    <a:pt x="564222" y="292812"/>
                    <a:pt x="558207" y="268906"/>
                  </a:cubicBezTo>
                  <a:lnTo>
                    <a:pt x="505615" y="50432"/>
                  </a:lnTo>
                  <a:cubicBezTo>
                    <a:pt x="501597" y="33102"/>
                    <a:pt x="480456" y="0"/>
                    <a:pt x="429487" y="0"/>
                  </a:cubicBezTo>
                  <a:close/>
                  <a:moveTo>
                    <a:pt x="41681" y="41819"/>
                  </a:moveTo>
                  <a:lnTo>
                    <a:pt x="429487" y="41819"/>
                  </a:lnTo>
                  <a:cubicBezTo>
                    <a:pt x="459975" y="41819"/>
                    <a:pt x="465017" y="59895"/>
                    <a:pt x="465059" y="60078"/>
                  </a:cubicBezTo>
                  <a:lnTo>
                    <a:pt x="518033" y="280137"/>
                  </a:lnTo>
                  <a:cubicBezTo>
                    <a:pt x="520460" y="291006"/>
                    <a:pt x="517976" y="302391"/>
                    <a:pt x="511243" y="311261"/>
                  </a:cubicBezTo>
                  <a:cubicBezTo>
                    <a:pt x="504130" y="320054"/>
                    <a:pt x="493692" y="325505"/>
                    <a:pt x="482413" y="326318"/>
                  </a:cubicBezTo>
                  <a:lnTo>
                    <a:pt x="378408" y="326318"/>
                  </a:lnTo>
                  <a:cubicBezTo>
                    <a:pt x="348694" y="326318"/>
                    <a:pt x="335960" y="330907"/>
                    <a:pt x="326008" y="345203"/>
                  </a:cubicBezTo>
                  <a:lnTo>
                    <a:pt x="325534" y="345891"/>
                  </a:lnTo>
                  <a:cubicBezTo>
                    <a:pt x="322276" y="350469"/>
                    <a:pt x="315558" y="359912"/>
                    <a:pt x="327033" y="395243"/>
                  </a:cubicBezTo>
                  <a:lnTo>
                    <a:pt x="333043" y="428414"/>
                  </a:lnTo>
                  <a:cubicBezTo>
                    <a:pt x="337700" y="468210"/>
                    <a:pt x="333800" y="497142"/>
                    <a:pt x="322056" y="509922"/>
                  </a:cubicBezTo>
                  <a:cubicBezTo>
                    <a:pt x="316046" y="516457"/>
                    <a:pt x="307147" y="519419"/>
                    <a:pt x="294808" y="518934"/>
                  </a:cubicBezTo>
                  <a:cubicBezTo>
                    <a:pt x="275855" y="518212"/>
                    <a:pt x="269419" y="510592"/>
                    <a:pt x="268321" y="487580"/>
                  </a:cubicBezTo>
                  <a:lnTo>
                    <a:pt x="268146" y="485681"/>
                  </a:lnTo>
                  <a:lnTo>
                    <a:pt x="266519" y="473855"/>
                  </a:lnTo>
                  <a:cubicBezTo>
                    <a:pt x="262814" y="446755"/>
                    <a:pt x="260578" y="430395"/>
                    <a:pt x="253131" y="404995"/>
                  </a:cubicBezTo>
                  <a:lnTo>
                    <a:pt x="252443" y="403065"/>
                  </a:lnTo>
                  <a:cubicBezTo>
                    <a:pt x="216118" y="312861"/>
                    <a:pt x="118428" y="303907"/>
                    <a:pt x="114290" y="303573"/>
                  </a:cubicBezTo>
                  <a:lnTo>
                    <a:pt x="112605" y="303504"/>
                  </a:lnTo>
                  <a:lnTo>
                    <a:pt x="41681" y="303504"/>
                  </a:lnTo>
                  <a:lnTo>
                    <a:pt x="41681" y="41819"/>
                  </a:lnTo>
                  <a:close/>
                  <a:moveTo>
                    <a:pt x="359451" y="370190"/>
                  </a:moveTo>
                  <a:lnTo>
                    <a:pt x="359585" y="369997"/>
                  </a:lnTo>
                  <a:close/>
                </a:path>
              </a:pathLst>
            </a:custGeom>
            <a:solidFill>
              <a:srgbClr val="4A4A4A"/>
            </a:solidFill>
            <a:ln w="670" cap="flat">
              <a:noFill/>
              <a:prstDash val="solid"/>
              <a:miter/>
            </a:ln>
          </p:spPr>
          <p:txBody>
            <a:bodyPr rtlCol="0" anchor="ctr"/>
            <a:lstStyle/>
            <a:p>
              <a:endParaRPr lang="zh-CN" altLang="en-US"/>
            </a:p>
          </p:txBody>
        </p:sp>
      </p:grpSp>
      <p:grpSp>
        <p:nvGrpSpPr>
          <p:cNvPr id="7" name="图形 4">
            <a:extLst>
              <a:ext uri="{FF2B5EF4-FFF2-40B4-BE49-F238E27FC236}">
                <a16:creationId xmlns="" xmlns:a16="http://schemas.microsoft.com/office/drawing/2014/main" id="{8E295377-FD9B-4425-B521-89F42E1AD487}"/>
              </a:ext>
            </a:extLst>
          </p:cNvPr>
          <p:cNvGrpSpPr/>
          <p:nvPr/>
        </p:nvGrpSpPr>
        <p:grpSpPr>
          <a:xfrm>
            <a:off x="4226801" y="1215813"/>
            <a:ext cx="298512" cy="298512"/>
            <a:chOff x="4032068" y="1021080"/>
            <a:chExt cx="687977" cy="687977"/>
          </a:xfrm>
        </p:grpSpPr>
        <p:sp>
          <p:nvSpPr>
            <p:cNvPr id="8" name="任意多边形: 形状 7">
              <a:extLst>
                <a:ext uri="{FF2B5EF4-FFF2-40B4-BE49-F238E27FC236}">
                  <a16:creationId xmlns="" xmlns:a16="http://schemas.microsoft.com/office/drawing/2014/main" id="{51CE9152-CA0D-4B18-8E94-BF3673C9F54C}"/>
                </a:ext>
              </a:extLst>
            </p:cNvPr>
            <p:cNvSpPr/>
            <p:nvPr/>
          </p:nvSpPr>
          <p:spPr>
            <a:xfrm>
              <a:off x="4100962" y="1134596"/>
              <a:ext cx="553628" cy="460944"/>
            </a:xfrm>
            <a:custGeom>
              <a:avLst/>
              <a:gdLst>
                <a:gd name="connsiteX0" fmla="*/ 531345 w 553628"/>
                <a:gd name="connsiteY0" fmla="*/ 44567 h 460944"/>
                <a:gd name="connsiteX1" fmla="*/ 22284 w 553628"/>
                <a:gd name="connsiteY1" fmla="*/ 44567 h 460944"/>
                <a:gd name="connsiteX2" fmla="*/ 0 w 553628"/>
                <a:gd name="connsiteY2" fmla="*/ 22284 h 460944"/>
                <a:gd name="connsiteX3" fmla="*/ 22284 w 553628"/>
                <a:gd name="connsiteY3" fmla="*/ 0 h 460944"/>
                <a:gd name="connsiteX4" fmla="*/ 531345 w 553628"/>
                <a:gd name="connsiteY4" fmla="*/ 0 h 460944"/>
                <a:gd name="connsiteX5" fmla="*/ 553629 w 553628"/>
                <a:gd name="connsiteY5" fmla="*/ 22284 h 460944"/>
                <a:gd name="connsiteX6" fmla="*/ 531345 w 553628"/>
                <a:gd name="connsiteY6" fmla="*/ 44567 h 460944"/>
                <a:gd name="connsiteX7" fmla="*/ 531345 w 553628"/>
                <a:gd name="connsiteY7" fmla="*/ 460945 h 460944"/>
                <a:gd name="connsiteX8" fmla="*/ 22284 w 553628"/>
                <a:gd name="connsiteY8" fmla="*/ 460945 h 460944"/>
                <a:gd name="connsiteX9" fmla="*/ 0 w 553628"/>
                <a:gd name="connsiteY9" fmla="*/ 438661 h 460944"/>
                <a:gd name="connsiteX10" fmla="*/ 22284 w 553628"/>
                <a:gd name="connsiteY10" fmla="*/ 416377 h 460944"/>
                <a:gd name="connsiteX11" fmla="*/ 531345 w 553628"/>
                <a:gd name="connsiteY11" fmla="*/ 416377 h 460944"/>
                <a:gd name="connsiteX12" fmla="*/ 553629 w 553628"/>
                <a:gd name="connsiteY12" fmla="*/ 438661 h 460944"/>
                <a:gd name="connsiteX13" fmla="*/ 531345 w 553628"/>
                <a:gd name="connsiteY13" fmla="*/ 460945 h 460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3628" h="460944">
                  <a:moveTo>
                    <a:pt x="531345" y="44567"/>
                  </a:moveTo>
                  <a:lnTo>
                    <a:pt x="22284" y="44567"/>
                  </a:lnTo>
                  <a:cubicBezTo>
                    <a:pt x="9977" y="44567"/>
                    <a:pt x="0" y="34590"/>
                    <a:pt x="0" y="22284"/>
                  </a:cubicBezTo>
                  <a:cubicBezTo>
                    <a:pt x="0" y="9977"/>
                    <a:pt x="9977" y="0"/>
                    <a:pt x="22284" y="0"/>
                  </a:cubicBezTo>
                  <a:lnTo>
                    <a:pt x="531345" y="0"/>
                  </a:lnTo>
                  <a:cubicBezTo>
                    <a:pt x="543652" y="0"/>
                    <a:pt x="553629" y="9977"/>
                    <a:pt x="553629" y="22284"/>
                  </a:cubicBezTo>
                  <a:cubicBezTo>
                    <a:pt x="553629" y="34590"/>
                    <a:pt x="543652" y="44567"/>
                    <a:pt x="531345" y="44567"/>
                  </a:cubicBezTo>
                  <a:close/>
                  <a:moveTo>
                    <a:pt x="531345" y="460945"/>
                  </a:moveTo>
                  <a:lnTo>
                    <a:pt x="22284" y="460945"/>
                  </a:lnTo>
                  <a:cubicBezTo>
                    <a:pt x="9977" y="460945"/>
                    <a:pt x="0" y="450968"/>
                    <a:pt x="0" y="438661"/>
                  </a:cubicBezTo>
                  <a:cubicBezTo>
                    <a:pt x="0" y="426354"/>
                    <a:pt x="9977" y="416377"/>
                    <a:pt x="22284" y="416377"/>
                  </a:cubicBezTo>
                  <a:lnTo>
                    <a:pt x="531345" y="416377"/>
                  </a:lnTo>
                  <a:cubicBezTo>
                    <a:pt x="543652" y="416377"/>
                    <a:pt x="553629" y="426354"/>
                    <a:pt x="553629" y="438661"/>
                  </a:cubicBezTo>
                  <a:cubicBezTo>
                    <a:pt x="553629" y="450968"/>
                    <a:pt x="543652" y="460945"/>
                    <a:pt x="531345" y="460945"/>
                  </a:cubicBezTo>
                  <a:close/>
                </a:path>
              </a:pathLst>
            </a:custGeom>
            <a:solidFill>
              <a:srgbClr val="4A4A4A"/>
            </a:solidFill>
            <a:ln w="670" cap="flat">
              <a:noFill/>
              <a:prstDash val="solid"/>
              <a:miter/>
            </a:ln>
          </p:spPr>
          <p:txBody>
            <a:bodyPr rtlCol="0" anchor="ctr"/>
            <a:lstStyle/>
            <a:p>
              <a:endParaRPr lang="zh-CN" altLang="en-US"/>
            </a:p>
          </p:txBody>
        </p:sp>
        <p:sp>
          <p:nvSpPr>
            <p:cNvPr id="9" name="任意多边形: 形状 8">
              <a:extLst>
                <a:ext uri="{FF2B5EF4-FFF2-40B4-BE49-F238E27FC236}">
                  <a16:creationId xmlns="" xmlns:a16="http://schemas.microsoft.com/office/drawing/2014/main" id="{1EB9C0B3-94B0-4B6D-BC3A-E067834687D6}"/>
                </a:ext>
              </a:extLst>
            </p:cNvPr>
            <p:cNvSpPr/>
            <p:nvPr/>
          </p:nvSpPr>
          <p:spPr>
            <a:xfrm>
              <a:off x="4100795" y="1342076"/>
              <a:ext cx="553962" cy="44900"/>
            </a:xfrm>
            <a:custGeom>
              <a:avLst/>
              <a:gdLst>
                <a:gd name="connsiteX0" fmla="*/ 531512 w 553962"/>
                <a:gd name="connsiteY0" fmla="*/ 44901 h 44900"/>
                <a:gd name="connsiteX1" fmla="*/ 22450 w 553962"/>
                <a:gd name="connsiteY1" fmla="*/ 44901 h 44900"/>
                <a:gd name="connsiteX2" fmla="*/ 0 w 553962"/>
                <a:gd name="connsiteY2" fmla="*/ 22450 h 44900"/>
                <a:gd name="connsiteX3" fmla="*/ 22450 w 553962"/>
                <a:gd name="connsiteY3" fmla="*/ 0 h 44900"/>
                <a:gd name="connsiteX4" fmla="*/ 531512 w 553962"/>
                <a:gd name="connsiteY4" fmla="*/ 0 h 44900"/>
                <a:gd name="connsiteX5" fmla="*/ 553963 w 553962"/>
                <a:gd name="connsiteY5" fmla="*/ 22450 h 44900"/>
                <a:gd name="connsiteX6" fmla="*/ 531512 w 553962"/>
                <a:gd name="connsiteY6" fmla="*/ 44901 h 4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3962" h="44900">
                  <a:moveTo>
                    <a:pt x="531512" y="44901"/>
                  </a:moveTo>
                  <a:lnTo>
                    <a:pt x="22450" y="44901"/>
                  </a:lnTo>
                  <a:cubicBezTo>
                    <a:pt x="10051" y="44901"/>
                    <a:pt x="0" y="34849"/>
                    <a:pt x="0" y="22450"/>
                  </a:cubicBezTo>
                  <a:cubicBezTo>
                    <a:pt x="0" y="10051"/>
                    <a:pt x="10051" y="0"/>
                    <a:pt x="22450" y="0"/>
                  </a:cubicBezTo>
                  <a:lnTo>
                    <a:pt x="531512" y="0"/>
                  </a:lnTo>
                  <a:cubicBezTo>
                    <a:pt x="543911" y="0"/>
                    <a:pt x="553963" y="10051"/>
                    <a:pt x="553963" y="22450"/>
                  </a:cubicBezTo>
                  <a:cubicBezTo>
                    <a:pt x="553963" y="34849"/>
                    <a:pt x="543911" y="44901"/>
                    <a:pt x="531512" y="44901"/>
                  </a:cubicBezTo>
                  <a:close/>
                </a:path>
              </a:pathLst>
            </a:custGeom>
            <a:solidFill>
              <a:schemeClr val="accent3"/>
            </a:solidFill>
            <a:ln w="670" cap="flat">
              <a:noFill/>
              <a:prstDash val="solid"/>
              <a:miter/>
            </a:ln>
          </p:spPr>
          <p:txBody>
            <a:bodyPr rtlCol="0" anchor="ctr"/>
            <a:lstStyle/>
            <a:p>
              <a:endParaRPr lang="zh-CN" altLang="en-US"/>
            </a:p>
          </p:txBody>
        </p:sp>
      </p:grpSp>
      <p:grpSp>
        <p:nvGrpSpPr>
          <p:cNvPr id="10" name="图形 6">
            <a:extLst>
              <a:ext uri="{FF2B5EF4-FFF2-40B4-BE49-F238E27FC236}">
                <a16:creationId xmlns="" xmlns:a16="http://schemas.microsoft.com/office/drawing/2014/main" id="{256B0E5B-B903-4332-B94B-6CBB07A753E7}"/>
              </a:ext>
            </a:extLst>
          </p:cNvPr>
          <p:cNvGrpSpPr/>
          <p:nvPr/>
        </p:nvGrpSpPr>
        <p:grpSpPr>
          <a:xfrm>
            <a:off x="4914779" y="1215813"/>
            <a:ext cx="298512" cy="298512"/>
            <a:chOff x="4720046" y="1021080"/>
            <a:chExt cx="687977" cy="687977"/>
          </a:xfrm>
        </p:grpSpPr>
        <p:sp>
          <p:nvSpPr>
            <p:cNvPr id="11" name="任意多边形: 形状 10">
              <a:extLst>
                <a:ext uri="{FF2B5EF4-FFF2-40B4-BE49-F238E27FC236}">
                  <a16:creationId xmlns="" xmlns:a16="http://schemas.microsoft.com/office/drawing/2014/main" id="{D6F4E8F8-0753-4479-95D8-1164ADCC346F}"/>
                </a:ext>
              </a:extLst>
            </p:cNvPr>
            <p:cNvSpPr/>
            <p:nvPr/>
          </p:nvSpPr>
          <p:spPr>
            <a:xfrm>
              <a:off x="4886436" y="1298740"/>
              <a:ext cx="42028" cy="343238"/>
            </a:xfrm>
            <a:custGeom>
              <a:avLst/>
              <a:gdLst>
                <a:gd name="connsiteX0" fmla="*/ 21014 w 42028"/>
                <a:gd name="connsiteY0" fmla="*/ 343239 h 343238"/>
                <a:gd name="connsiteX1" fmla="*/ 0 w 42028"/>
                <a:gd name="connsiteY1" fmla="*/ 322355 h 343238"/>
                <a:gd name="connsiteX2" fmla="*/ 0 w 42028"/>
                <a:gd name="connsiteY2" fmla="*/ 322348 h 343238"/>
                <a:gd name="connsiteX3" fmla="*/ 0 w 42028"/>
                <a:gd name="connsiteY3" fmla="*/ 21014 h 343238"/>
                <a:gd name="connsiteX4" fmla="*/ 21014 w 42028"/>
                <a:gd name="connsiteY4" fmla="*/ 0 h 343238"/>
                <a:gd name="connsiteX5" fmla="*/ 42029 w 42028"/>
                <a:gd name="connsiteY5" fmla="*/ 21014 h 343238"/>
                <a:gd name="connsiteX6" fmla="*/ 42029 w 42028"/>
                <a:gd name="connsiteY6" fmla="*/ 322348 h 343238"/>
                <a:gd name="connsiteX7" fmla="*/ 21021 w 42028"/>
                <a:gd name="connsiteY7" fmla="*/ 343239 h 343238"/>
                <a:gd name="connsiteX8" fmla="*/ 21014 w 42028"/>
                <a:gd name="connsiteY8" fmla="*/ 343239 h 343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028" h="343238">
                  <a:moveTo>
                    <a:pt x="21014" y="343239"/>
                  </a:moveTo>
                  <a:cubicBezTo>
                    <a:pt x="9445" y="343275"/>
                    <a:pt x="36" y="333925"/>
                    <a:pt x="0" y="322355"/>
                  </a:cubicBezTo>
                  <a:cubicBezTo>
                    <a:pt x="0" y="322353"/>
                    <a:pt x="0" y="322351"/>
                    <a:pt x="0" y="322348"/>
                  </a:cubicBezTo>
                  <a:lnTo>
                    <a:pt x="0" y="21014"/>
                  </a:lnTo>
                  <a:cubicBezTo>
                    <a:pt x="0" y="9408"/>
                    <a:pt x="9408" y="0"/>
                    <a:pt x="21014" y="0"/>
                  </a:cubicBezTo>
                  <a:cubicBezTo>
                    <a:pt x="32620" y="0"/>
                    <a:pt x="42029" y="9408"/>
                    <a:pt x="42029" y="21014"/>
                  </a:cubicBezTo>
                  <a:lnTo>
                    <a:pt x="42029" y="322348"/>
                  </a:lnTo>
                  <a:cubicBezTo>
                    <a:pt x="41996" y="333918"/>
                    <a:pt x="32591" y="343271"/>
                    <a:pt x="21021" y="343239"/>
                  </a:cubicBezTo>
                  <a:cubicBezTo>
                    <a:pt x="21019" y="343239"/>
                    <a:pt x="21017" y="343239"/>
                    <a:pt x="21014" y="343239"/>
                  </a:cubicBezTo>
                  <a:close/>
                </a:path>
              </a:pathLst>
            </a:custGeom>
            <a:solidFill>
              <a:schemeClr val="accent3"/>
            </a:solidFill>
            <a:ln w="670" cap="flat">
              <a:noFill/>
              <a:prstDash val="solid"/>
              <a:miter/>
            </a:ln>
          </p:spPr>
          <p:txBody>
            <a:bodyPr rtlCol="0" anchor="ctr"/>
            <a:lstStyle/>
            <a:p>
              <a:endParaRPr lang="zh-CN" altLang="en-US"/>
            </a:p>
          </p:txBody>
        </p:sp>
        <p:sp>
          <p:nvSpPr>
            <p:cNvPr id="12" name="任意多边形: 形状 11">
              <a:extLst>
                <a:ext uri="{FF2B5EF4-FFF2-40B4-BE49-F238E27FC236}">
                  <a16:creationId xmlns="" xmlns:a16="http://schemas.microsoft.com/office/drawing/2014/main" id="{DAA306AB-471B-466E-AE87-ED6B9897F394}"/>
                </a:ext>
              </a:extLst>
            </p:cNvPr>
            <p:cNvSpPr/>
            <p:nvPr/>
          </p:nvSpPr>
          <p:spPr>
            <a:xfrm>
              <a:off x="4781963" y="1082992"/>
              <a:ext cx="560723" cy="560706"/>
            </a:xfrm>
            <a:custGeom>
              <a:avLst/>
              <a:gdLst>
                <a:gd name="connsiteX0" fmla="*/ 429569 w 560723"/>
                <a:gd name="connsiteY0" fmla="*/ 560707 h 560706"/>
                <a:gd name="connsiteX1" fmla="*/ 29115 w 560723"/>
                <a:gd name="connsiteY1" fmla="*/ 560707 h 560706"/>
                <a:gd name="connsiteX2" fmla="*/ 0 w 560723"/>
                <a:gd name="connsiteY2" fmla="*/ 531509 h 560706"/>
                <a:gd name="connsiteX3" fmla="*/ 0 w 560723"/>
                <a:gd name="connsiteY3" fmla="*/ 244657 h 560706"/>
                <a:gd name="connsiteX4" fmla="*/ 29119 w 560723"/>
                <a:gd name="connsiteY4" fmla="*/ 215456 h 560706"/>
                <a:gd name="connsiteX5" fmla="*/ 111652 w 560723"/>
                <a:gd name="connsiteY5" fmla="*/ 215456 h 560706"/>
                <a:gd name="connsiteX6" fmla="*/ 213472 w 560723"/>
                <a:gd name="connsiteY6" fmla="*/ 142984 h 560706"/>
                <a:gd name="connsiteX7" fmla="*/ 225275 w 560723"/>
                <a:gd name="connsiteY7" fmla="*/ 81263 h 560706"/>
                <a:gd name="connsiteX8" fmla="*/ 226788 w 560723"/>
                <a:gd name="connsiteY8" fmla="*/ 70255 h 560706"/>
                <a:gd name="connsiteX9" fmla="*/ 293288 w 560723"/>
                <a:gd name="connsiteY9" fmla="*/ 81 h 560706"/>
                <a:gd name="connsiteX10" fmla="*/ 352764 w 560723"/>
                <a:gd name="connsiteY10" fmla="*/ 22527 h 560706"/>
                <a:gd name="connsiteX11" fmla="*/ 374435 w 560723"/>
                <a:gd name="connsiteY11" fmla="*/ 137935 h 560706"/>
                <a:gd name="connsiteX12" fmla="*/ 374246 w 560723"/>
                <a:gd name="connsiteY12" fmla="*/ 139197 h 560706"/>
                <a:gd name="connsiteX13" fmla="*/ 367596 w 560723"/>
                <a:gd name="connsiteY13" fmla="*/ 175894 h 560706"/>
                <a:gd name="connsiteX14" fmla="*/ 367129 w 560723"/>
                <a:gd name="connsiteY14" fmla="*/ 177304 h 560706"/>
                <a:gd name="connsiteX15" fmla="*/ 363207 w 560723"/>
                <a:gd name="connsiteY15" fmla="*/ 191865 h 560706"/>
                <a:gd name="connsiteX16" fmla="*/ 378487 w 560723"/>
                <a:gd name="connsiteY16" fmla="*/ 192625 h 560706"/>
                <a:gd name="connsiteX17" fmla="*/ 482664 w 560723"/>
                <a:gd name="connsiteY17" fmla="*/ 192625 h 560706"/>
                <a:gd name="connsiteX18" fmla="*/ 543777 w 560723"/>
                <a:gd name="connsiteY18" fmla="*/ 223199 h 560706"/>
                <a:gd name="connsiteX19" fmla="*/ 558307 w 560723"/>
                <a:gd name="connsiteY19" fmla="*/ 291856 h 560706"/>
                <a:gd name="connsiteX20" fmla="*/ 505718 w 560723"/>
                <a:gd name="connsiteY20" fmla="*/ 510288 h 560706"/>
                <a:gd name="connsiteX21" fmla="*/ 429569 w 560723"/>
                <a:gd name="connsiteY21" fmla="*/ 560707 h 560706"/>
                <a:gd name="connsiteX22" fmla="*/ 41688 w 560723"/>
                <a:gd name="connsiteY22" fmla="*/ 518895 h 560706"/>
                <a:gd name="connsiteX23" fmla="*/ 429569 w 560723"/>
                <a:gd name="connsiteY23" fmla="*/ 518895 h 560706"/>
                <a:gd name="connsiteX24" fmla="*/ 465148 w 560723"/>
                <a:gd name="connsiteY24" fmla="*/ 500640 h 560706"/>
                <a:gd name="connsiteX25" fmla="*/ 518146 w 560723"/>
                <a:gd name="connsiteY25" fmla="*/ 280621 h 560706"/>
                <a:gd name="connsiteX26" fmla="*/ 511356 w 560723"/>
                <a:gd name="connsiteY26" fmla="*/ 249504 h 560706"/>
                <a:gd name="connsiteX27" fmla="*/ 482520 w 560723"/>
                <a:gd name="connsiteY27" fmla="*/ 234451 h 560706"/>
                <a:gd name="connsiteX28" fmla="*/ 378480 w 560723"/>
                <a:gd name="connsiteY28" fmla="*/ 234451 h 560706"/>
                <a:gd name="connsiteX29" fmla="*/ 326070 w 560723"/>
                <a:gd name="connsiteY29" fmla="*/ 215569 h 560706"/>
                <a:gd name="connsiteX30" fmla="*/ 325595 w 560723"/>
                <a:gd name="connsiteY30" fmla="*/ 214881 h 560706"/>
                <a:gd name="connsiteX31" fmla="*/ 327099 w 560723"/>
                <a:gd name="connsiteY31" fmla="*/ 165536 h 560706"/>
                <a:gd name="connsiteX32" fmla="*/ 333108 w 560723"/>
                <a:gd name="connsiteY32" fmla="*/ 132372 h 560706"/>
                <a:gd name="connsiteX33" fmla="*/ 322101 w 560723"/>
                <a:gd name="connsiteY33" fmla="*/ 50881 h 560706"/>
                <a:gd name="connsiteX34" fmla="*/ 294850 w 560723"/>
                <a:gd name="connsiteY34" fmla="*/ 41869 h 560706"/>
                <a:gd name="connsiteX35" fmla="*/ 268363 w 560723"/>
                <a:gd name="connsiteY35" fmla="*/ 73217 h 560706"/>
                <a:gd name="connsiteX36" fmla="*/ 268187 w 560723"/>
                <a:gd name="connsiteY36" fmla="*/ 75115 h 560706"/>
                <a:gd name="connsiteX37" fmla="*/ 266591 w 560723"/>
                <a:gd name="connsiteY37" fmla="*/ 86945 h 560706"/>
                <a:gd name="connsiteX38" fmla="*/ 253200 w 560723"/>
                <a:gd name="connsiteY38" fmla="*/ 155791 h 560706"/>
                <a:gd name="connsiteX39" fmla="*/ 252512 w 560723"/>
                <a:gd name="connsiteY39" fmla="*/ 157721 h 560706"/>
                <a:gd name="connsiteX40" fmla="*/ 114335 w 560723"/>
                <a:gd name="connsiteY40" fmla="*/ 257195 h 560706"/>
                <a:gd name="connsiteX41" fmla="*/ 112649 w 560723"/>
                <a:gd name="connsiteY41" fmla="*/ 257264 h 560706"/>
                <a:gd name="connsiteX42" fmla="*/ 41688 w 560723"/>
                <a:gd name="connsiteY42" fmla="*/ 257264 h 560706"/>
                <a:gd name="connsiteX43" fmla="*/ 41688 w 560723"/>
                <a:gd name="connsiteY43" fmla="*/ 518895 h 560706"/>
                <a:gd name="connsiteX44" fmla="*/ 359533 w 560723"/>
                <a:gd name="connsiteY44" fmla="*/ 190589 h 560706"/>
                <a:gd name="connsiteX45" fmla="*/ 359668 w 560723"/>
                <a:gd name="connsiteY45" fmla="*/ 190782 h 56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60723" h="560706">
                  <a:moveTo>
                    <a:pt x="429569" y="560707"/>
                  </a:moveTo>
                  <a:lnTo>
                    <a:pt x="29115" y="560707"/>
                  </a:lnTo>
                  <a:cubicBezTo>
                    <a:pt x="13020" y="560665"/>
                    <a:pt x="-4" y="547604"/>
                    <a:pt x="0" y="531509"/>
                  </a:cubicBezTo>
                  <a:lnTo>
                    <a:pt x="0" y="244657"/>
                  </a:lnTo>
                  <a:cubicBezTo>
                    <a:pt x="-6" y="228560"/>
                    <a:pt x="13021" y="215496"/>
                    <a:pt x="29119" y="215456"/>
                  </a:cubicBezTo>
                  <a:lnTo>
                    <a:pt x="111652" y="215456"/>
                  </a:lnTo>
                  <a:cubicBezTo>
                    <a:pt x="119701" y="214589"/>
                    <a:pt x="187673" y="205480"/>
                    <a:pt x="213472" y="142984"/>
                  </a:cubicBezTo>
                  <a:cubicBezTo>
                    <a:pt x="219809" y="121172"/>
                    <a:pt x="221769" y="106883"/>
                    <a:pt x="225275" y="81263"/>
                  </a:cubicBezTo>
                  <a:lnTo>
                    <a:pt x="226788" y="70255"/>
                  </a:lnTo>
                  <a:cubicBezTo>
                    <a:pt x="230011" y="11306"/>
                    <a:pt x="269787" y="986"/>
                    <a:pt x="293288" y="81"/>
                  </a:cubicBezTo>
                  <a:cubicBezTo>
                    <a:pt x="324326" y="-1140"/>
                    <a:pt x="342747" y="11636"/>
                    <a:pt x="352764" y="22527"/>
                  </a:cubicBezTo>
                  <a:cubicBezTo>
                    <a:pt x="373850" y="45457"/>
                    <a:pt x="380940" y="83206"/>
                    <a:pt x="374435" y="137935"/>
                  </a:cubicBezTo>
                  <a:lnTo>
                    <a:pt x="374246" y="139197"/>
                  </a:lnTo>
                  <a:lnTo>
                    <a:pt x="367596" y="175894"/>
                  </a:lnTo>
                  <a:lnTo>
                    <a:pt x="367129" y="177304"/>
                  </a:lnTo>
                  <a:cubicBezTo>
                    <a:pt x="365563" y="182084"/>
                    <a:pt x="364254" y="186945"/>
                    <a:pt x="363207" y="191865"/>
                  </a:cubicBezTo>
                  <a:cubicBezTo>
                    <a:pt x="368279" y="192444"/>
                    <a:pt x="373383" y="192698"/>
                    <a:pt x="378487" y="192625"/>
                  </a:cubicBezTo>
                  <a:lnTo>
                    <a:pt x="482664" y="192625"/>
                  </a:lnTo>
                  <a:cubicBezTo>
                    <a:pt x="506531" y="193370"/>
                    <a:pt x="528870" y="204545"/>
                    <a:pt x="543777" y="223199"/>
                  </a:cubicBezTo>
                  <a:cubicBezTo>
                    <a:pt x="558963" y="242613"/>
                    <a:pt x="564326" y="267954"/>
                    <a:pt x="558307" y="291856"/>
                  </a:cubicBezTo>
                  <a:lnTo>
                    <a:pt x="505718" y="510288"/>
                  </a:lnTo>
                  <a:cubicBezTo>
                    <a:pt x="501693" y="527612"/>
                    <a:pt x="480552" y="560707"/>
                    <a:pt x="429569" y="560707"/>
                  </a:cubicBezTo>
                  <a:close/>
                  <a:moveTo>
                    <a:pt x="41688" y="518895"/>
                  </a:moveTo>
                  <a:lnTo>
                    <a:pt x="429569" y="518895"/>
                  </a:lnTo>
                  <a:cubicBezTo>
                    <a:pt x="460061" y="518895"/>
                    <a:pt x="465107" y="500822"/>
                    <a:pt x="465148" y="500640"/>
                  </a:cubicBezTo>
                  <a:lnTo>
                    <a:pt x="518146" y="280621"/>
                  </a:lnTo>
                  <a:cubicBezTo>
                    <a:pt x="520574" y="269755"/>
                    <a:pt x="518090" y="258371"/>
                    <a:pt x="511356" y="249504"/>
                  </a:cubicBezTo>
                  <a:cubicBezTo>
                    <a:pt x="504240" y="240714"/>
                    <a:pt x="493800" y="235264"/>
                    <a:pt x="482520" y="234451"/>
                  </a:cubicBezTo>
                  <a:lnTo>
                    <a:pt x="378480" y="234451"/>
                  </a:lnTo>
                  <a:cubicBezTo>
                    <a:pt x="348760" y="234451"/>
                    <a:pt x="336025" y="229862"/>
                    <a:pt x="326070" y="215569"/>
                  </a:cubicBezTo>
                  <a:lnTo>
                    <a:pt x="325595" y="214881"/>
                  </a:lnTo>
                  <a:cubicBezTo>
                    <a:pt x="322338" y="210303"/>
                    <a:pt x="315620" y="200864"/>
                    <a:pt x="327099" y="165536"/>
                  </a:cubicBezTo>
                  <a:lnTo>
                    <a:pt x="333108" y="132372"/>
                  </a:lnTo>
                  <a:cubicBezTo>
                    <a:pt x="337766" y="92583"/>
                    <a:pt x="333865" y="63657"/>
                    <a:pt x="322101" y="50881"/>
                  </a:cubicBezTo>
                  <a:cubicBezTo>
                    <a:pt x="316088" y="44346"/>
                    <a:pt x="307189" y="41384"/>
                    <a:pt x="294850" y="41869"/>
                  </a:cubicBezTo>
                  <a:cubicBezTo>
                    <a:pt x="275889" y="42591"/>
                    <a:pt x="269453" y="50207"/>
                    <a:pt x="268363" y="73217"/>
                  </a:cubicBezTo>
                  <a:lnTo>
                    <a:pt x="268187" y="75115"/>
                  </a:lnTo>
                  <a:lnTo>
                    <a:pt x="266591" y="86945"/>
                  </a:lnTo>
                  <a:cubicBezTo>
                    <a:pt x="262886" y="114041"/>
                    <a:pt x="260647" y="130398"/>
                    <a:pt x="253200" y="155791"/>
                  </a:cubicBezTo>
                  <a:lnTo>
                    <a:pt x="252512" y="157721"/>
                  </a:lnTo>
                  <a:cubicBezTo>
                    <a:pt x="216183" y="247911"/>
                    <a:pt x="118477" y="256862"/>
                    <a:pt x="114335" y="257195"/>
                  </a:cubicBezTo>
                  <a:lnTo>
                    <a:pt x="112649" y="257264"/>
                  </a:lnTo>
                  <a:lnTo>
                    <a:pt x="41688" y="257264"/>
                  </a:lnTo>
                  <a:lnTo>
                    <a:pt x="41688" y="518895"/>
                  </a:lnTo>
                  <a:close/>
                  <a:moveTo>
                    <a:pt x="359533" y="190589"/>
                  </a:moveTo>
                  <a:lnTo>
                    <a:pt x="359668" y="190782"/>
                  </a:lnTo>
                  <a:close/>
                </a:path>
              </a:pathLst>
            </a:custGeom>
            <a:solidFill>
              <a:srgbClr val="4A4A4A"/>
            </a:solidFill>
            <a:ln w="670" cap="flat">
              <a:noFill/>
              <a:prstDash val="solid"/>
              <a:miter/>
            </a:ln>
          </p:spPr>
          <p:txBody>
            <a:bodyPr rtlCol="0" anchor="ctr"/>
            <a:lstStyle/>
            <a:p>
              <a:endParaRPr lang="zh-CN" altLang="en-US"/>
            </a:p>
          </p:txBody>
        </p:sp>
      </p:grpSp>
      <p:grpSp>
        <p:nvGrpSpPr>
          <p:cNvPr id="13" name="图形 8">
            <a:extLst>
              <a:ext uri="{FF2B5EF4-FFF2-40B4-BE49-F238E27FC236}">
                <a16:creationId xmlns="" xmlns:a16="http://schemas.microsoft.com/office/drawing/2014/main" id="{D68194F4-2727-4282-BF94-5F998730D8AC}"/>
              </a:ext>
            </a:extLst>
          </p:cNvPr>
          <p:cNvGrpSpPr/>
          <p:nvPr/>
        </p:nvGrpSpPr>
        <p:grpSpPr>
          <a:xfrm>
            <a:off x="5602756" y="1215813"/>
            <a:ext cx="298512" cy="298512"/>
            <a:chOff x="5408023" y="1021080"/>
            <a:chExt cx="687977" cy="687977"/>
          </a:xfrm>
        </p:grpSpPr>
        <p:sp>
          <p:nvSpPr>
            <p:cNvPr id="14" name="任意多边形: 形状 13">
              <a:extLst>
                <a:ext uri="{FF2B5EF4-FFF2-40B4-BE49-F238E27FC236}">
                  <a16:creationId xmlns="" xmlns:a16="http://schemas.microsoft.com/office/drawing/2014/main" id="{59FC1858-74D9-498E-B842-19CC4A8CD321}"/>
                </a:ext>
              </a:extLst>
            </p:cNvPr>
            <p:cNvSpPr/>
            <p:nvPr/>
          </p:nvSpPr>
          <p:spPr>
            <a:xfrm>
              <a:off x="5473380" y="1082997"/>
              <a:ext cx="560701" cy="560701"/>
            </a:xfrm>
            <a:custGeom>
              <a:avLst/>
              <a:gdLst>
                <a:gd name="connsiteX0" fmla="*/ 235443 w 560701"/>
                <a:gd name="connsiteY0" fmla="*/ 263671 h 560701"/>
                <a:gd name="connsiteX1" fmla="*/ 29239 w 560701"/>
                <a:gd name="connsiteY1" fmla="*/ 263671 h 560701"/>
                <a:gd name="connsiteX2" fmla="*/ 0 w 560701"/>
                <a:gd name="connsiteY2" fmla="*/ 234549 h 560701"/>
                <a:gd name="connsiteX3" fmla="*/ 0 w 560701"/>
                <a:gd name="connsiteY3" fmla="*/ 29122 h 560701"/>
                <a:gd name="connsiteX4" fmla="*/ 29239 w 560701"/>
                <a:gd name="connsiteY4" fmla="*/ 0 h 560701"/>
                <a:gd name="connsiteX5" fmla="*/ 235443 w 560701"/>
                <a:gd name="connsiteY5" fmla="*/ 0 h 560701"/>
                <a:gd name="connsiteX6" fmla="*/ 264682 w 560701"/>
                <a:gd name="connsiteY6" fmla="*/ 29122 h 560701"/>
                <a:gd name="connsiteX7" fmla="*/ 264682 w 560701"/>
                <a:gd name="connsiteY7" fmla="*/ 234549 h 560701"/>
                <a:gd name="connsiteX8" fmla="*/ 235443 w 560701"/>
                <a:gd name="connsiteY8" fmla="*/ 263671 h 560701"/>
                <a:gd name="connsiteX9" fmla="*/ 41857 w 560701"/>
                <a:gd name="connsiteY9" fmla="*/ 221976 h 560701"/>
                <a:gd name="connsiteX10" fmla="*/ 222819 w 560701"/>
                <a:gd name="connsiteY10" fmla="*/ 221976 h 560701"/>
                <a:gd name="connsiteX11" fmla="*/ 222819 w 560701"/>
                <a:gd name="connsiteY11" fmla="*/ 41698 h 560701"/>
                <a:gd name="connsiteX12" fmla="*/ 41857 w 560701"/>
                <a:gd name="connsiteY12" fmla="*/ 41698 h 560701"/>
                <a:gd name="connsiteX13" fmla="*/ 41857 w 560701"/>
                <a:gd name="connsiteY13" fmla="*/ 221976 h 560701"/>
                <a:gd name="connsiteX14" fmla="*/ 235443 w 560701"/>
                <a:gd name="connsiteY14" fmla="*/ 560701 h 560701"/>
                <a:gd name="connsiteX15" fmla="*/ 29239 w 560701"/>
                <a:gd name="connsiteY15" fmla="*/ 560701 h 560701"/>
                <a:gd name="connsiteX16" fmla="*/ 0 w 560701"/>
                <a:gd name="connsiteY16" fmla="*/ 531579 h 560701"/>
                <a:gd name="connsiteX17" fmla="*/ 0 w 560701"/>
                <a:gd name="connsiteY17" fmla="*/ 326153 h 560701"/>
                <a:gd name="connsiteX18" fmla="*/ 29239 w 560701"/>
                <a:gd name="connsiteY18" fmla="*/ 297031 h 560701"/>
                <a:gd name="connsiteX19" fmla="*/ 235443 w 560701"/>
                <a:gd name="connsiteY19" fmla="*/ 297031 h 560701"/>
                <a:gd name="connsiteX20" fmla="*/ 264682 w 560701"/>
                <a:gd name="connsiteY20" fmla="*/ 326153 h 560701"/>
                <a:gd name="connsiteX21" fmla="*/ 264682 w 560701"/>
                <a:gd name="connsiteY21" fmla="*/ 531579 h 560701"/>
                <a:gd name="connsiteX22" fmla="*/ 235443 w 560701"/>
                <a:gd name="connsiteY22" fmla="*/ 560701 h 560701"/>
                <a:gd name="connsiteX23" fmla="*/ 41857 w 560701"/>
                <a:gd name="connsiteY23" fmla="*/ 519003 h 560701"/>
                <a:gd name="connsiteX24" fmla="*/ 222819 w 560701"/>
                <a:gd name="connsiteY24" fmla="*/ 519003 h 560701"/>
                <a:gd name="connsiteX25" fmla="*/ 222819 w 560701"/>
                <a:gd name="connsiteY25" fmla="*/ 338729 h 560701"/>
                <a:gd name="connsiteX26" fmla="*/ 41857 w 560701"/>
                <a:gd name="connsiteY26" fmla="*/ 338729 h 560701"/>
                <a:gd name="connsiteX27" fmla="*/ 41857 w 560701"/>
                <a:gd name="connsiteY27" fmla="*/ 519003 h 560701"/>
                <a:gd name="connsiteX28" fmla="*/ 531462 w 560701"/>
                <a:gd name="connsiteY28" fmla="*/ 263671 h 560701"/>
                <a:gd name="connsiteX29" fmla="*/ 325258 w 560701"/>
                <a:gd name="connsiteY29" fmla="*/ 263671 h 560701"/>
                <a:gd name="connsiteX30" fmla="*/ 296019 w 560701"/>
                <a:gd name="connsiteY30" fmla="*/ 234549 h 560701"/>
                <a:gd name="connsiteX31" fmla="*/ 296019 w 560701"/>
                <a:gd name="connsiteY31" fmla="*/ 29122 h 560701"/>
                <a:gd name="connsiteX32" fmla="*/ 325258 w 560701"/>
                <a:gd name="connsiteY32" fmla="*/ 0 h 560701"/>
                <a:gd name="connsiteX33" fmla="*/ 531462 w 560701"/>
                <a:gd name="connsiteY33" fmla="*/ 0 h 560701"/>
                <a:gd name="connsiteX34" fmla="*/ 560701 w 560701"/>
                <a:gd name="connsiteY34" fmla="*/ 29122 h 560701"/>
                <a:gd name="connsiteX35" fmla="*/ 560701 w 560701"/>
                <a:gd name="connsiteY35" fmla="*/ 234549 h 560701"/>
                <a:gd name="connsiteX36" fmla="*/ 531462 w 560701"/>
                <a:gd name="connsiteY36" fmla="*/ 263671 h 560701"/>
                <a:gd name="connsiteX37" fmla="*/ 337883 w 560701"/>
                <a:gd name="connsiteY37" fmla="*/ 221976 h 560701"/>
                <a:gd name="connsiteX38" fmla="*/ 518845 w 560701"/>
                <a:gd name="connsiteY38" fmla="*/ 221976 h 560701"/>
                <a:gd name="connsiteX39" fmla="*/ 518845 w 560701"/>
                <a:gd name="connsiteY39" fmla="*/ 41698 h 560701"/>
                <a:gd name="connsiteX40" fmla="*/ 337883 w 560701"/>
                <a:gd name="connsiteY40" fmla="*/ 41698 h 560701"/>
                <a:gd name="connsiteX41" fmla="*/ 337883 w 560701"/>
                <a:gd name="connsiteY41" fmla="*/ 221976 h 560701"/>
                <a:gd name="connsiteX42" fmla="*/ 341133 w 560701"/>
                <a:gd name="connsiteY42" fmla="*/ 545132 h 560701"/>
                <a:gd name="connsiteX43" fmla="*/ 320205 w 560701"/>
                <a:gd name="connsiteY43" fmla="*/ 524287 h 560701"/>
                <a:gd name="connsiteX44" fmla="*/ 320205 w 560701"/>
                <a:gd name="connsiteY44" fmla="*/ 425448 h 560701"/>
                <a:gd name="connsiteX45" fmla="*/ 341133 w 560701"/>
                <a:gd name="connsiteY45" fmla="*/ 404520 h 560701"/>
                <a:gd name="connsiteX46" fmla="*/ 362062 w 560701"/>
                <a:gd name="connsiteY46" fmla="*/ 425448 h 560701"/>
                <a:gd name="connsiteX47" fmla="*/ 362062 w 560701"/>
                <a:gd name="connsiteY47" fmla="*/ 524283 h 560701"/>
                <a:gd name="connsiteX48" fmla="*/ 341133 w 560701"/>
                <a:gd name="connsiteY48" fmla="*/ 545129 h 560701"/>
                <a:gd name="connsiteX49" fmla="*/ 513857 w 560701"/>
                <a:gd name="connsiteY49" fmla="*/ 545132 h 560701"/>
                <a:gd name="connsiteX50" fmla="*/ 492929 w 560701"/>
                <a:gd name="connsiteY50" fmla="*/ 524287 h 560701"/>
                <a:gd name="connsiteX51" fmla="*/ 492929 w 560701"/>
                <a:gd name="connsiteY51" fmla="*/ 425448 h 560701"/>
                <a:gd name="connsiteX52" fmla="*/ 513857 w 560701"/>
                <a:gd name="connsiteY52" fmla="*/ 404520 h 560701"/>
                <a:gd name="connsiteX53" fmla="*/ 534785 w 560701"/>
                <a:gd name="connsiteY53" fmla="*/ 425448 h 560701"/>
                <a:gd name="connsiteX54" fmla="*/ 534785 w 560701"/>
                <a:gd name="connsiteY54" fmla="*/ 524283 h 560701"/>
                <a:gd name="connsiteX55" fmla="*/ 513857 w 560701"/>
                <a:gd name="connsiteY55" fmla="*/ 545129 h 560701"/>
                <a:gd name="connsiteX56" fmla="*/ 428365 w 560701"/>
                <a:gd name="connsiteY56" fmla="*/ 436546 h 560701"/>
                <a:gd name="connsiteX57" fmla="*/ 407437 w 560701"/>
                <a:gd name="connsiteY57" fmla="*/ 415700 h 560701"/>
                <a:gd name="connsiteX58" fmla="*/ 407437 w 560701"/>
                <a:gd name="connsiteY58" fmla="*/ 415696 h 560701"/>
                <a:gd name="connsiteX59" fmla="*/ 407437 w 560701"/>
                <a:gd name="connsiteY59" fmla="*/ 316862 h 560701"/>
                <a:gd name="connsiteX60" fmla="*/ 428365 w 560701"/>
                <a:gd name="connsiteY60" fmla="*/ 295933 h 560701"/>
                <a:gd name="connsiteX61" fmla="*/ 449294 w 560701"/>
                <a:gd name="connsiteY61" fmla="*/ 316862 h 560701"/>
                <a:gd name="connsiteX62" fmla="*/ 449294 w 560701"/>
                <a:gd name="connsiteY62" fmla="*/ 415693 h 560701"/>
                <a:gd name="connsiteX63" fmla="*/ 428365 w 560701"/>
                <a:gd name="connsiteY63" fmla="*/ 436542 h 56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60701" h="560701">
                  <a:moveTo>
                    <a:pt x="235443" y="263671"/>
                  </a:moveTo>
                  <a:lnTo>
                    <a:pt x="29239" y="263671"/>
                  </a:lnTo>
                  <a:cubicBezTo>
                    <a:pt x="13129" y="263688"/>
                    <a:pt x="47" y="250658"/>
                    <a:pt x="0" y="234549"/>
                  </a:cubicBezTo>
                  <a:lnTo>
                    <a:pt x="0" y="29122"/>
                  </a:lnTo>
                  <a:cubicBezTo>
                    <a:pt x="47" y="13012"/>
                    <a:pt x="13129" y="-17"/>
                    <a:pt x="29239" y="0"/>
                  </a:cubicBezTo>
                  <a:lnTo>
                    <a:pt x="235443" y="0"/>
                  </a:lnTo>
                  <a:cubicBezTo>
                    <a:pt x="251552" y="-15"/>
                    <a:pt x="264633" y="13013"/>
                    <a:pt x="264682" y="29122"/>
                  </a:cubicBezTo>
                  <a:lnTo>
                    <a:pt x="264682" y="234549"/>
                  </a:lnTo>
                  <a:cubicBezTo>
                    <a:pt x="264633" y="250657"/>
                    <a:pt x="251552" y="263686"/>
                    <a:pt x="235443" y="263671"/>
                  </a:cubicBezTo>
                  <a:close/>
                  <a:moveTo>
                    <a:pt x="41857" y="221976"/>
                  </a:moveTo>
                  <a:lnTo>
                    <a:pt x="222819" y="221976"/>
                  </a:lnTo>
                  <a:lnTo>
                    <a:pt x="222819" y="41698"/>
                  </a:lnTo>
                  <a:lnTo>
                    <a:pt x="41857" y="41698"/>
                  </a:lnTo>
                  <a:lnTo>
                    <a:pt x="41857" y="221976"/>
                  </a:lnTo>
                  <a:close/>
                  <a:moveTo>
                    <a:pt x="235443" y="560701"/>
                  </a:moveTo>
                  <a:lnTo>
                    <a:pt x="29239" y="560701"/>
                  </a:lnTo>
                  <a:cubicBezTo>
                    <a:pt x="13129" y="560718"/>
                    <a:pt x="47" y="547689"/>
                    <a:pt x="0" y="531579"/>
                  </a:cubicBezTo>
                  <a:lnTo>
                    <a:pt x="0" y="326153"/>
                  </a:lnTo>
                  <a:cubicBezTo>
                    <a:pt x="47" y="310043"/>
                    <a:pt x="13129" y="297013"/>
                    <a:pt x="29239" y="297031"/>
                  </a:cubicBezTo>
                  <a:lnTo>
                    <a:pt x="235443" y="297031"/>
                  </a:lnTo>
                  <a:cubicBezTo>
                    <a:pt x="251552" y="297015"/>
                    <a:pt x="264633" y="310044"/>
                    <a:pt x="264682" y="326153"/>
                  </a:cubicBezTo>
                  <a:lnTo>
                    <a:pt x="264682" y="531579"/>
                  </a:lnTo>
                  <a:cubicBezTo>
                    <a:pt x="264633" y="547688"/>
                    <a:pt x="251552" y="560717"/>
                    <a:pt x="235443" y="560701"/>
                  </a:cubicBezTo>
                  <a:close/>
                  <a:moveTo>
                    <a:pt x="41857" y="519003"/>
                  </a:moveTo>
                  <a:lnTo>
                    <a:pt x="222819" y="519003"/>
                  </a:lnTo>
                  <a:lnTo>
                    <a:pt x="222819" y="338729"/>
                  </a:lnTo>
                  <a:lnTo>
                    <a:pt x="41857" y="338729"/>
                  </a:lnTo>
                  <a:lnTo>
                    <a:pt x="41857" y="519003"/>
                  </a:lnTo>
                  <a:close/>
                  <a:moveTo>
                    <a:pt x="531462" y="263671"/>
                  </a:moveTo>
                  <a:lnTo>
                    <a:pt x="325258" y="263671"/>
                  </a:lnTo>
                  <a:cubicBezTo>
                    <a:pt x="309149" y="263686"/>
                    <a:pt x="296069" y="250657"/>
                    <a:pt x="296019" y="234549"/>
                  </a:cubicBezTo>
                  <a:lnTo>
                    <a:pt x="296019" y="29122"/>
                  </a:lnTo>
                  <a:cubicBezTo>
                    <a:pt x="296069" y="13013"/>
                    <a:pt x="309149" y="-15"/>
                    <a:pt x="325258" y="0"/>
                  </a:cubicBezTo>
                  <a:lnTo>
                    <a:pt x="531462" y="0"/>
                  </a:lnTo>
                  <a:cubicBezTo>
                    <a:pt x="547572" y="-17"/>
                    <a:pt x="560654" y="13012"/>
                    <a:pt x="560701" y="29122"/>
                  </a:cubicBezTo>
                  <a:lnTo>
                    <a:pt x="560701" y="234549"/>
                  </a:lnTo>
                  <a:cubicBezTo>
                    <a:pt x="560654" y="250658"/>
                    <a:pt x="547572" y="263688"/>
                    <a:pt x="531462" y="263671"/>
                  </a:cubicBezTo>
                  <a:close/>
                  <a:moveTo>
                    <a:pt x="337883" y="221976"/>
                  </a:moveTo>
                  <a:lnTo>
                    <a:pt x="518845" y="221976"/>
                  </a:lnTo>
                  <a:lnTo>
                    <a:pt x="518845" y="41698"/>
                  </a:lnTo>
                  <a:lnTo>
                    <a:pt x="337883" y="41698"/>
                  </a:lnTo>
                  <a:lnTo>
                    <a:pt x="337883" y="221976"/>
                  </a:lnTo>
                  <a:close/>
                  <a:moveTo>
                    <a:pt x="341133" y="545132"/>
                  </a:moveTo>
                  <a:cubicBezTo>
                    <a:pt x="329598" y="545155"/>
                    <a:pt x="320228" y="535822"/>
                    <a:pt x="320205" y="524287"/>
                  </a:cubicBezTo>
                  <a:lnTo>
                    <a:pt x="320205" y="425448"/>
                  </a:lnTo>
                  <a:cubicBezTo>
                    <a:pt x="320205" y="413890"/>
                    <a:pt x="329575" y="404520"/>
                    <a:pt x="341133" y="404520"/>
                  </a:cubicBezTo>
                  <a:cubicBezTo>
                    <a:pt x="352692" y="404520"/>
                    <a:pt x="362062" y="413890"/>
                    <a:pt x="362062" y="425448"/>
                  </a:cubicBezTo>
                  <a:lnTo>
                    <a:pt x="362062" y="524283"/>
                  </a:lnTo>
                  <a:cubicBezTo>
                    <a:pt x="362039" y="535819"/>
                    <a:pt x="352669" y="545152"/>
                    <a:pt x="341133" y="545129"/>
                  </a:cubicBezTo>
                  <a:close/>
                  <a:moveTo>
                    <a:pt x="513857" y="545132"/>
                  </a:moveTo>
                  <a:cubicBezTo>
                    <a:pt x="502321" y="545155"/>
                    <a:pt x="492951" y="535822"/>
                    <a:pt x="492929" y="524287"/>
                  </a:cubicBezTo>
                  <a:lnTo>
                    <a:pt x="492929" y="425448"/>
                  </a:lnTo>
                  <a:cubicBezTo>
                    <a:pt x="492929" y="413890"/>
                    <a:pt x="502299" y="404520"/>
                    <a:pt x="513857" y="404520"/>
                  </a:cubicBezTo>
                  <a:cubicBezTo>
                    <a:pt x="525415" y="404520"/>
                    <a:pt x="534785" y="413890"/>
                    <a:pt x="534785" y="425448"/>
                  </a:cubicBezTo>
                  <a:lnTo>
                    <a:pt x="534785" y="524283"/>
                  </a:lnTo>
                  <a:cubicBezTo>
                    <a:pt x="534762" y="535819"/>
                    <a:pt x="525393" y="545152"/>
                    <a:pt x="513857" y="545129"/>
                  </a:cubicBezTo>
                  <a:close/>
                  <a:moveTo>
                    <a:pt x="428365" y="436546"/>
                  </a:moveTo>
                  <a:cubicBezTo>
                    <a:pt x="416830" y="436568"/>
                    <a:pt x="407460" y="427235"/>
                    <a:pt x="407437" y="415700"/>
                  </a:cubicBezTo>
                  <a:cubicBezTo>
                    <a:pt x="407437" y="415699"/>
                    <a:pt x="407437" y="415698"/>
                    <a:pt x="407437" y="415696"/>
                  </a:cubicBezTo>
                  <a:lnTo>
                    <a:pt x="407437" y="316862"/>
                  </a:lnTo>
                  <a:cubicBezTo>
                    <a:pt x="407437" y="305303"/>
                    <a:pt x="416807" y="295933"/>
                    <a:pt x="428365" y="295933"/>
                  </a:cubicBezTo>
                  <a:cubicBezTo>
                    <a:pt x="439924" y="295933"/>
                    <a:pt x="449294" y="305303"/>
                    <a:pt x="449294" y="316862"/>
                  </a:cubicBezTo>
                  <a:lnTo>
                    <a:pt x="449294" y="415693"/>
                  </a:lnTo>
                  <a:cubicBezTo>
                    <a:pt x="449271" y="427229"/>
                    <a:pt x="439902" y="436563"/>
                    <a:pt x="428365" y="436542"/>
                  </a:cubicBezTo>
                  <a:close/>
                </a:path>
              </a:pathLst>
            </a:custGeom>
            <a:solidFill>
              <a:srgbClr val="4A4A4A"/>
            </a:solidFill>
            <a:ln w="670" cap="flat">
              <a:noFill/>
              <a:prstDash val="solid"/>
              <a:miter/>
            </a:ln>
          </p:spPr>
          <p:txBody>
            <a:bodyPr rtlCol="0" anchor="ctr"/>
            <a:lstStyle/>
            <a:p>
              <a:endParaRPr lang="zh-CN" altLang="en-US"/>
            </a:p>
          </p:txBody>
        </p:sp>
        <p:sp>
          <p:nvSpPr>
            <p:cNvPr id="15" name="任意多边形: 形状 14">
              <a:extLst>
                <a:ext uri="{FF2B5EF4-FFF2-40B4-BE49-F238E27FC236}">
                  <a16:creationId xmlns="" xmlns:a16="http://schemas.microsoft.com/office/drawing/2014/main" id="{8F30B930-2F24-4F00-98BA-C51139E7EBB5}"/>
                </a:ext>
              </a:extLst>
            </p:cNvPr>
            <p:cNvSpPr/>
            <p:nvPr/>
          </p:nvSpPr>
          <p:spPr>
            <a:xfrm>
              <a:off x="5553151" y="1160013"/>
              <a:ext cx="457201" cy="467587"/>
            </a:xfrm>
            <a:custGeom>
              <a:avLst/>
              <a:gdLst>
                <a:gd name="connsiteX0" fmla="*/ 79496 w 457201"/>
                <a:gd name="connsiteY0" fmla="*/ 108277 h 467587"/>
                <a:gd name="connsiteX1" fmla="*/ 29273 w 457201"/>
                <a:gd name="connsiteY1" fmla="*/ 108277 h 467587"/>
                <a:gd name="connsiteX2" fmla="*/ 0 w 457201"/>
                <a:gd name="connsiteY2" fmla="*/ 79155 h 467587"/>
                <a:gd name="connsiteX3" fmla="*/ 0 w 457201"/>
                <a:gd name="connsiteY3" fmla="*/ 29136 h 467587"/>
                <a:gd name="connsiteX4" fmla="*/ 29273 w 457201"/>
                <a:gd name="connsiteY4" fmla="*/ 0 h 467587"/>
                <a:gd name="connsiteX5" fmla="*/ 79496 w 457201"/>
                <a:gd name="connsiteY5" fmla="*/ 0 h 467587"/>
                <a:gd name="connsiteX6" fmla="*/ 108759 w 457201"/>
                <a:gd name="connsiteY6" fmla="*/ 29132 h 467587"/>
                <a:gd name="connsiteX7" fmla="*/ 108759 w 457201"/>
                <a:gd name="connsiteY7" fmla="*/ 79155 h 467587"/>
                <a:gd name="connsiteX8" fmla="*/ 79496 w 457201"/>
                <a:gd name="connsiteY8" fmla="*/ 108277 h 467587"/>
                <a:gd name="connsiteX9" fmla="*/ 41898 w 457201"/>
                <a:gd name="connsiteY9" fmla="*/ 66562 h 467587"/>
                <a:gd name="connsiteX10" fmla="*/ 66858 w 457201"/>
                <a:gd name="connsiteY10" fmla="*/ 66562 h 467587"/>
                <a:gd name="connsiteX11" fmla="*/ 66858 w 457201"/>
                <a:gd name="connsiteY11" fmla="*/ 41716 h 467587"/>
                <a:gd name="connsiteX12" fmla="*/ 41898 w 457201"/>
                <a:gd name="connsiteY12" fmla="*/ 41716 h 467587"/>
                <a:gd name="connsiteX13" fmla="*/ 41898 w 457201"/>
                <a:gd name="connsiteY13" fmla="*/ 66565 h 467587"/>
                <a:gd name="connsiteX14" fmla="*/ 79496 w 457201"/>
                <a:gd name="connsiteY14" fmla="*/ 405415 h 467587"/>
                <a:gd name="connsiteX15" fmla="*/ 29273 w 457201"/>
                <a:gd name="connsiteY15" fmla="*/ 405415 h 467587"/>
                <a:gd name="connsiteX16" fmla="*/ 10 w 457201"/>
                <a:gd name="connsiteY16" fmla="*/ 376282 h 467587"/>
                <a:gd name="connsiteX17" fmla="*/ 10 w 457201"/>
                <a:gd name="connsiteY17" fmla="*/ 326273 h 467587"/>
                <a:gd name="connsiteX18" fmla="*/ 29273 w 457201"/>
                <a:gd name="connsiteY18" fmla="*/ 297141 h 467587"/>
                <a:gd name="connsiteX19" fmla="*/ 79496 w 457201"/>
                <a:gd name="connsiteY19" fmla="*/ 297141 h 467587"/>
                <a:gd name="connsiteX20" fmla="*/ 108759 w 457201"/>
                <a:gd name="connsiteY20" fmla="*/ 326273 h 467587"/>
                <a:gd name="connsiteX21" fmla="*/ 108759 w 457201"/>
                <a:gd name="connsiteY21" fmla="*/ 376282 h 467587"/>
                <a:gd name="connsiteX22" fmla="*/ 79496 w 457201"/>
                <a:gd name="connsiteY22" fmla="*/ 405415 h 467587"/>
                <a:gd name="connsiteX23" fmla="*/ 41898 w 457201"/>
                <a:gd name="connsiteY23" fmla="*/ 363703 h 467587"/>
                <a:gd name="connsiteX24" fmla="*/ 66858 w 457201"/>
                <a:gd name="connsiteY24" fmla="*/ 363703 h 467587"/>
                <a:gd name="connsiteX25" fmla="*/ 66858 w 457201"/>
                <a:gd name="connsiteY25" fmla="*/ 338867 h 467587"/>
                <a:gd name="connsiteX26" fmla="*/ 41898 w 457201"/>
                <a:gd name="connsiteY26" fmla="*/ 338867 h 467587"/>
                <a:gd name="connsiteX27" fmla="*/ 41898 w 457201"/>
                <a:gd name="connsiteY27" fmla="*/ 363716 h 467587"/>
                <a:gd name="connsiteX28" fmla="*/ 375794 w 457201"/>
                <a:gd name="connsiteY28" fmla="*/ 108277 h 467587"/>
                <a:gd name="connsiteX29" fmla="*/ 325571 w 457201"/>
                <a:gd name="connsiteY29" fmla="*/ 108277 h 467587"/>
                <a:gd name="connsiteX30" fmla="*/ 296312 w 457201"/>
                <a:gd name="connsiteY30" fmla="*/ 79148 h 467587"/>
                <a:gd name="connsiteX31" fmla="*/ 296312 w 457201"/>
                <a:gd name="connsiteY31" fmla="*/ 29136 h 467587"/>
                <a:gd name="connsiteX32" fmla="*/ 325571 w 457201"/>
                <a:gd name="connsiteY32" fmla="*/ 3 h 467587"/>
                <a:gd name="connsiteX33" fmla="*/ 375794 w 457201"/>
                <a:gd name="connsiteY33" fmla="*/ 3 h 467587"/>
                <a:gd name="connsiteX34" fmla="*/ 405053 w 457201"/>
                <a:gd name="connsiteY34" fmla="*/ 29136 h 467587"/>
                <a:gd name="connsiteX35" fmla="*/ 405053 w 457201"/>
                <a:gd name="connsiteY35" fmla="*/ 79155 h 467587"/>
                <a:gd name="connsiteX36" fmla="*/ 375794 w 457201"/>
                <a:gd name="connsiteY36" fmla="*/ 108277 h 467587"/>
                <a:gd name="connsiteX37" fmla="*/ 338199 w 457201"/>
                <a:gd name="connsiteY37" fmla="*/ 66562 h 467587"/>
                <a:gd name="connsiteX38" fmla="*/ 363159 w 457201"/>
                <a:gd name="connsiteY38" fmla="*/ 66562 h 467587"/>
                <a:gd name="connsiteX39" fmla="*/ 363159 w 457201"/>
                <a:gd name="connsiteY39" fmla="*/ 41716 h 467587"/>
                <a:gd name="connsiteX40" fmla="*/ 338199 w 457201"/>
                <a:gd name="connsiteY40" fmla="*/ 41716 h 467587"/>
                <a:gd name="connsiteX41" fmla="*/ 338199 w 457201"/>
                <a:gd name="connsiteY41" fmla="*/ 66565 h 467587"/>
                <a:gd name="connsiteX42" fmla="*/ 263368 w 457201"/>
                <a:gd name="connsiteY42" fmla="*/ 301623 h 467587"/>
                <a:gd name="connsiteX43" fmla="*/ 242419 w 457201"/>
                <a:gd name="connsiteY43" fmla="*/ 280764 h 467587"/>
                <a:gd name="connsiteX44" fmla="*/ 242419 w 457201"/>
                <a:gd name="connsiteY44" fmla="*/ 239230 h 467587"/>
                <a:gd name="connsiteX45" fmla="*/ 263368 w 457201"/>
                <a:gd name="connsiteY45" fmla="*/ 218281 h 467587"/>
                <a:gd name="connsiteX46" fmla="*/ 284317 w 457201"/>
                <a:gd name="connsiteY46" fmla="*/ 239230 h 467587"/>
                <a:gd name="connsiteX47" fmla="*/ 284317 w 457201"/>
                <a:gd name="connsiteY47" fmla="*/ 280763 h 467587"/>
                <a:gd name="connsiteX48" fmla="*/ 263368 w 457201"/>
                <a:gd name="connsiteY48" fmla="*/ 301623 h 467587"/>
                <a:gd name="connsiteX49" fmla="*/ 436253 w 457201"/>
                <a:gd name="connsiteY49" fmla="*/ 301623 h 467587"/>
                <a:gd name="connsiteX50" fmla="*/ 415308 w 457201"/>
                <a:gd name="connsiteY50" fmla="*/ 280767 h 467587"/>
                <a:gd name="connsiteX51" fmla="*/ 415308 w 457201"/>
                <a:gd name="connsiteY51" fmla="*/ 280763 h 467587"/>
                <a:gd name="connsiteX52" fmla="*/ 415308 w 457201"/>
                <a:gd name="connsiteY52" fmla="*/ 239230 h 467587"/>
                <a:gd name="connsiteX53" fmla="*/ 436523 w 457201"/>
                <a:gd name="connsiteY53" fmla="*/ 218552 h 467587"/>
                <a:gd name="connsiteX54" fmla="*/ 457202 w 457201"/>
                <a:gd name="connsiteY54" fmla="*/ 239230 h 467587"/>
                <a:gd name="connsiteX55" fmla="*/ 457202 w 457201"/>
                <a:gd name="connsiteY55" fmla="*/ 280763 h 467587"/>
                <a:gd name="connsiteX56" fmla="*/ 436253 w 457201"/>
                <a:gd name="connsiteY56" fmla="*/ 301623 h 467587"/>
                <a:gd name="connsiteX57" fmla="*/ 350679 w 457201"/>
                <a:gd name="connsiteY57" fmla="*/ 467587 h 467587"/>
                <a:gd name="connsiteX58" fmla="*/ 329734 w 457201"/>
                <a:gd name="connsiteY58" fmla="*/ 446731 h 467587"/>
                <a:gd name="connsiteX59" fmla="*/ 329734 w 457201"/>
                <a:gd name="connsiteY59" fmla="*/ 405194 h 467587"/>
                <a:gd name="connsiteX60" fmla="*/ 350949 w 457201"/>
                <a:gd name="connsiteY60" fmla="*/ 384516 h 467587"/>
                <a:gd name="connsiteX61" fmla="*/ 371628 w 457201"/>
                <a:gd name="connsiteY61" fmla="*/ 405194 h 467587"/>
                <a:gd name="connsiteX62" fmla="*/ 371628 w 457201"/>
                <a:gd name="connsiteY62" fmla="*/ 446731 h 467587"/>
                <a:gd name="connsiteX63" fmla="*/ 350679 w 457201"/>
                <a:gd name="connsiteY63" fmla="*/ 467587 h 467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57201" h="467587">
                  <a:moveTo>
                    <a:pt x="79496" y="108277"/>
                  </a:moveTo>
                  <a:lnTo>
                    <a:pt x="29273" y="108277"/>
                  </a:lnTo>
                  <a:cubicBezTo>
                    <a:pt x="13157" y="108296"/>
                    <a:pt x="64" y="95271"/>
                    <a:pt x="0" y="79155"/>
                  </a:cubicBezTo>
                  <a:lnTo>
                    <a:pt x="0" y="29136"/>
                  </a:lnTo>
                  <a:cubicBezTo>
                    <a:pt x="57" y="13014"/>
                    <a:pt x="13152" y="-19"/>
                    <a:pt x="29273" y="0"/>
                  </a:cubicBezTo>
                  <a:lnTo>
                    <a:pt x="79496" y="0"/>
                  </a:lnTo>
                  <a:cubicBezTo>
                    <a:pt x="95612" y="-13"/>
                    <a:pt x="108700" y="13016"/>
                    <a:pt x="108759" y="29132"/>
                  </a:cubicBezTo>
                  <a:lnTo>
                    <a:pt x="108759" y="79155"/>
                  </a:lnTo>
                  <a:cubicBezTo>
                    <a:pt x="108694" y="95267"/>
                    <a:pt x="95608" y="108291"/>
                    <a:pt x="79496" y="108277"/>
                  </a:cubicBezTo>
                  <a:close/>
                  <a:moveTo>
                    <a:pt x="41898" y="66562"/>
                  </a:moveTo>
                  <a:lnTo>
                    <a:pt x="66858" y="66562"/>
                  </a:lnTo>
                  <a:lnTo>
                    <a:pt x="66858" y="41716"/>
                  </a:lnTo>
                  <a:lnTo>
                    <a:pt x="41898" y="41716"/>
                  </a:lnTo>
                  <a:lnTo>
                    <a:pt x="41898" y="66565"/>
                  </a:lnTo>
                  <a:close/>
                  <a:moveTo>
                    <a:pt x="79496" y="405415"/>
                  </a:moveTo>
                  <a:lnTo>
                    <a:pt x="29273" y="405415"/>
                  </a:lnTo>
                  <a:cubicBezTo>
                    <a:pt x="13157" y="405428"/>
                    <a:pt x="69" y="392398"/>
                    <a:pt x="10" y="376282"/>
                  </a:cubicBezTo>
                  <a:lnTo>
                    <a:pt x="10" y="326273"/>
                  </a:lnTo>
                  <a:cubicBezTo>
                    <a:pt x="69" y="310157"/>
                    <a:pt x="13157" y="297127"/>
                    <a:pt x="29273" y="297141"/>
                  </a:cubicBezTo>
                  <a:lnTo>
                    <a:pt x="79496" y="297141"/>
                  </a:lnTo>
                  <a:cubicBezTo>
                    <a:pt x="95612" y="297127"/>
                    <a:pt x="108700" y="310157"/>
                    <a:pt x="108759" y="326273"/>
                  </a:cubicBezTo>
                  <a:lnTo>
                    <a:pt x="108759" y="376282"/>
                  </a:lnTo>
                  <a:cubicBezTo>
                    <a:pt x="108700" y="392398"/>
                    <a:pt x="95612" y="405428"/>
                    <a:pt x="79496" y="405415"/>
                  </a:cubicBezTo>
                  <a:close/>
                  <a:moveTo>
                    <a:pt x="41898" y="363703"/>
                  </a:moveTo>
                  <a:lnTo>
                    <a:pt x="66858" y="363703"/>
                  </a:lnTo>
                  <a:lnTo>
                    <a:pt x="66858" y="338867"/>
                  </a:lnTo>
                  <a:lnTo>
                    <a:pt x="41898" y="338867"/>
                  </a:lnTo>
                  <a:lnTo>
                    <a:pt x="41898" y="363716"/>
                  </a:lnTo>
                  <a:close/>
                  <a:moveTo>
                    <a:pt x="375794" y="108277"/>
                  </a:moveTo>
                  <a:lnTo>
                    <a:pt x="325571" y="108277"/>
                  </a:lnTo>
                  <a:cubicBezTo>
                    <a:pt x="309458" y="108289"/>
                    <a:pt x="296372" y="95262"/>
                    <a:pt x="296312" y="79148"/>
                  </a:cubicBezTo>
                  <a:lnTo>
                    <a:pt x="296312" y="29136"/>
                  </a:lnTo>
                  <a:cubicBezTo>
                    <a:pt x="296370" y="13021"/>
                    <a:pt x="309457" y="-8"/>
                    <a:pt x="325571" y="3"/>
                  </a:cubicBezTo>
                  <a:lnTo>
                    <a:pt x="375794" y="3"/>
                  </a:lnTo>
                  <a:cubicBezTo>
                    <a:pt x="391908" y="-8"/>
                    <a:pt x="404995" y="13021"/>
                    <a:pt x="405053" y="29136"/>
                  </a:cubicBezTo>
                  <a:lnTo>
                    <a:pt x="405053" y="79155"/>
                  </a:lnTo>
                  <a:cubicBezTo>
                    <a:pt x="404989" y="95266"/>
                    <a:pt x="391904" y="108289"/>
                    <a:pt x="375794" y="108277"/>
                  </a:cubicBezTo>
                  <a:close/>
                  <a:moveTo>
                    <a:pt x="338199" y="66562"/>
                  </a:moveTo>
                  <a:lnTo>
                    <a:pt x="363159" y="66562"/>
                  </a:lnTo>
                  <a:lnTo>
                    <a:pt x="363159" y="41716"/>
                  </a:lnTo>
                  <a:lnTo>
                    <a:pt x="338199" y="41716"/>
                  </a:lnTo>
                  <a:lnTo>
                    <a:pt x="338199" y="66565"/>
                  </a:lnTo>
                  <a:close/>
                  <a:moveTo>
                    <a:pt x="263368" y="301623"/>
                  </a:moveTo>
                  <a:cubicBezTo>
                    <a:pt x="251823" y="301648"/>
                    <a:pt x="242444" y="292309"/>
                    <a:pt x="242419" y="280764"/>
                  </a:cubicBezTo>
                  <a:lnTo>
                    <a:pt x="242419" y="239230"/>
                  </a:lnTo>
                  <a:cubicBezTo>
                    <a:pt x="242419" y="227660"/>
                    <a:pt x="251798" y="218281"/>
                    <a:pt x="263368" y="218281"/>
                  </a:cubicBezTo>
                  <a:cubicBezTo>
                    <a:pt x="274938" y="218281"/>
                    <a:pt x="284317" y="227661"/>
                    <a:pt x="284317" y="239230"/>
                  </a:cubicBezTo>
                  <a:lnTo>
                    <a:pt x="284317" y="280763"/>
                  </a:lnTo>
                  <a:cubicBezTo>
                    <a:pt x="284292" y="292309"/>
                    <a:pt x="274913" y="301648"/>
                    <a:pt x="263368" y="301623"/>
                  </a:cubicBezTo>
                  <a:close/>
                  <a:moveTo>
                    <a:pt x="436253" y="301623"/>
                  </a:moveTo>
                  <a:cubicBezTo>
                    <a:pt x="424710" y="301648"/>
                    <a:pt x="415332" y="292310"/>
                    <a:pt x="415308" y="280767"/>
                  </a:cubicBezTo>
                  <a:cubicBezTo>
                    <a:pt x="415308" y="280766"/>
                    <a:pt x="415308" y="280765"/>
                    <a:pt x="415308" y="280763"/>
                  </a:cubicBezTo>
                  <a:lnTo>
                    <a:pt x="415308" y="239230"/>
                  </a:lnTo>
                  <a:cubicBezTo>
                    <a:pt x="415456" y="227661"/>
                    <a:pt x="424954" y="218403"/>
                    <a:pt x="436523" y="218552"/>
                  </a:cubicBezTo>
                  <a:cubicBezTo>
                    <a:pt x="447883" y="218697"/>
                    <a:pt x="457056" y="227871"/>
                    <a:pt x="457202" y="239230"/>
                  </a:cubicBezTo>
                  <a:lnTo>
                    <a:pt x="457202" y="280763"/>
                  </a:lnTo>
                  <a:cubicBezTo>
                    <a:pt x="457177" y="292309"/>
                    <a:pt x="447798" y="301648"/>
                    <a:pt x="436253" y="301623"/>
                  </a:cubicBezTo>
                  <a:close/>
                  <a:moveTo>
                    <a:pt x="350679" y="467587"/>
                  </a:moveTo>
                  <a:cubicBezTo>
                    <a:pt x="339136" y="467612"/>
                    <a:pt x="329758" y="458274"/>
                    <a:pt x="329734" y="446731"/>
                  </a:cubicBezTo>
                  <a:lnTo>
                    <a:pt x="329734" y="405194"/>
                  </a:lnTo>
                  <a:cubicBezTo>
                    <a:pt x="329882" y="393626"/>
                    <a:pt x="339380" y="384367"/>
                    <a:pt x="350949" y="384516"/>
                  </a:cubicBezTo>
                  <a:cubicBezTo>
                    <a:pt x="362309" y="384661"/>
                    <a:pt x="371482" y="393835"/>
                    <a:pt x="371628" y="405194"/>
                  </a:cubicBezTo>
                  <a:lnTo>
                    <a:pt x="371628" y="446731"/>
                  </a:lnTo>
                  <a:cubicBezTo>
                    <a:pt x="371601" y="458275"/>
                    <a:pt x="362223" y="467612"/>
                    <a:pt x="350679" y="467587"/>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6" name="图形 10">
            <a:extLst>
              <a:ext uri="{FF2B5EF4-FFF2-40B4-BE49-F238E27FC236}">
                <a16:creationId xmlns="" xmlns:a16="http://schemas.microsoft.com/office/drawing/2014/main" id="{82C05765-5BE8-4670-B709-507491C9BEB8}"/>
              </a:ext>
            </a:extLst>
          </p:cNvPr>
          <p:cNvGrpSpPr/>
          <p:nvPr/>
        </p:nvGrpSpPr>
        <p:grpSpPr>
          <a:xfrm>
            <a:off x="6290733" y="1215813"/>
            <a:ext cx="298512" cy="298512"/>
            <a:chOff x="6096000" y="1021080"/>
            <a:chExt cx="687977" cy="687977"/>
          </a:xfrm>
        </p:grpSpPr>
        <p:sp>
          <p:nvSpPr>
            <p:cNvPr id="17" name="任意多边形: 形状 16">
              <a:extLst>
                <a:ext uri="{FF2B5EF4-FFF2-40B4-BE49-F238E27FC236}">
                  <a16:creationId xmlns="" xmlns:a16="http://schemas.microsoft.com/office/drawing/2014/main" id="{6439D7E8-019E-4E0E-94A2-0A668EB0EF86}"/>
                </a:ext>
              </a:extLst>
            </p:cNvPr>
            <p:cNvSpPr/>
            <p:nvPr/>
          </p:nvSpPr>
          <p:spPr>
            <a:xfrm>
              <a:off x="6316185" y="1080175"/>
              <a:ext cx="412782" cy="577112"/>
            </a:xfrm>
            <a:custGeom>
              <a:avLst/>
              <a:gdLst>
                <a:gd name="connsiteX0" fmla="*/ 289867 w 412782"/>
                <a:gd name="connsiteY0" fmla="*/ 331331 h 577112"/>
                <a:gd name="connsiteX1" fmla="*/ 188917 w 412782"/>
                <a:gd name="connsiteY1" fmla="*/ 384306 h 577112"/>
                <a:gd name="connsiteX2" fmla="*/ 36619 w 412782"/>
                <a:gd name="connsiteY2" fmla="*/ 306778 h 577112"/>
                <a:gd name="connsiteX3" fmla="*/ 7045 w 412782"/>
                <a:gd name="connsiteY3" fmla="*/ 316418 h 577112"/>
                <a:gd name="connsiteX4" fmla="*/ 16685 w 412782"/>
                <a:gd name="connsiteY4" fmla="*/ 345992 h 577112"/>
                <a:gd name="connsiteX5" fmla="*/ 170675 w 412782"/>
                <a:gd name="connsiteY5" fmla="*/ 424384 h 577112"/>
                <a:gd name="connsiteX6" fmla="*/ 260053 w 412782"/>
                <a:gd name="connsiteY6" fmla="*/ 573409 h 577112"/>
                <a:gd name="connsiteX7" fmla="*/ 409079 w 412782"/>
                <a:gd name="connsiteY7" fmla="*/ 484031 h 577112"/>
                <a:gd name="connsiteX8" fmla="*/ 319701 w 412782"/>
                <a:gd name="connsiteY8" fmla="*/ 335006 h 577112"/>
                <a:gd name="connsiteX9" fmla="*/ 289867 w 412782"/>
                <a:gd name="connsiteY9" fmla="*/ 331331 h 577112"/>
                <a:gd name="connsiteX10" fmla="*/ 289867 w 412782"/>
                <a:gd name="connsiteY10" fmla="*/ 533294 h 577112"/>
                <a:gd name="connsiteX11" fmla="*/ 210825 w 412782"/>
                <a:gd name="connsiteY11" fmla="*/ 454369 h 577112"/>
                <a:gd name="connsiteX12" fmla="*/ 289750 w 412782"/>
                <a:gd name="connsiteY12" fmla="*/ 375328 h 577112"/>
                <a:gd name="connsiteX13" fmla="*/ 368792 w 412782"/>
                <a:gd name="connsiteY13" fmla="*/ 454252 h 577112"/>
                <a:gd name="connsiteX14" fmla="*/ 368792 w 412782"/>
                <a:gd name="connsiteY14" fmla="*/ 454311 h 577112"/>
                <a:gd name="connsiteX15" fmla="*/ 289867 w 412782"/>
                <a:gd name="connsiteY15" fmla="*/ 533287 h 577112"/>
                <a:gd name="connsiteX16" fmla="*/ 21982 w 412782"/>
                <a:gd name="connsiteY16" fmla="*/ 269950 h 577112"/>
                <a:gd name="connsiteX17" fmla="*/ 33403 w 412782"/>
                <a:gd name="connsiteY17" fmla="*/ 266730 h 577112"/>
                <a:gd name="connsiteX18" fmla="*/ 234024 w 412782"/>
                <a:gd name="connsiteY18" fmla="*/ 144315 h 577112"/>
                <a:gd name="connsiteX19" fmla="*/ 350926 w 412782"/>
                <a:gd name="connsiteY19" fmla="*/ 138143 h 577112"/>
                <a:gd name="connsiteX20" fmla="*/ 344754 w 412782"/>
                <a:gd name="connsiteY20" fmla="*/ 21241 h 577112"/>
                <a:gd name="connsiteX21" fmla="*/ 227852 w 412782"/>
                <a:gd name="connsiteY21" fmla="*/ 27413 h 577112"/>
                <a:gd name="connsiteX22" fmla="*/ 210313 w 412782"/>
                <a:gd name="connsiteY22" fmla="*/ 107254 h 577112"/>
                <a:gd name="connsiteX23" fmla="*/ 10510 w 412782"/>
                <a:gd name="connsiteY23" fmla="*/ 229167 h 577112"/>
                <a:gd name="connsiteX24" fmla="*/ 3250 w 412782"/>
                <a:gd name="connsiteY24" fmla="*/ 259443 h 577112"/>
                <a:gd name="connsiteX25" fmla="*/ 21982 w 412782"/>
                <a:gd name="connsiteY25" fmla="*/ 269950 h 577112"/>
                <a:gd name="connsiteX26" fmla="*/ 289867 w 412782"/>
                <a:gd name="connsiteY26" fmla="*/ 43379 h 577112"/>
                <a:gd name="connsiteX27" fmla="*/ 329216 w 412782"/>
                <a:gd name="connsiteY27" fmla="*/ 82672 h 577112"/>
                <a:gd name="connsiteX28" fmla="*/ 289922 w 412782"/>
                <a:gd name="connsiteY28" fmla="*/ 122021 h 577112"/>
                <a:gd name="connsiteX29" fmla="*/ 250573 w 412782"/>
                <a:gd name="connsiteY29" fmla="*/ 82727 h 577112"/>
                <a:gd name="connsiteX30" fmla="*/ 250573 w 412782"/>
                <a:gd name="connsiteY30" fmla="*/ 82700 h 577112"/>
                <a:gd name="connsiteX31" fmla="*/ 289867 w 412782"/>
                <a:gd name="connsiteY31" fmla="*/ 43379 h 577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12782" h="577112">
                  <a:moveTo>
                    <a:pt x="289867" y="331331"/>
                  </a:moveTo>
                  <a:cubicBezTo>
                    <a:pt x="249563" y="331354"/>
                    <a:pt x="211835" y="351151"/>
                    <a:pt x="188917" y="384306"/>
                  </a:cubicBezTo>
                  <a:lnTo>
                    <a:pt x="36619" y="306778"/>
                  </a:lnTo>
                  <a:cubicBezTo>
                    <a:pt x="25790" y="301273"/>
                    <a:pt x="12549" y="305589"/>
                    <a:pt x="7045" y="316418"/>
                  </a:cubicBezTo>
                  <a:cubicBezTo>
                    <a:pt x="1540" y="327247"/>
                    <a:pt x="5856" y="340488"/>
                    <a:pt x="16685" y="345992"/>
                  </a:cubicBezTo>
                  <a:lnTo>
                    <a:pt x="170675" y="424384"/>
                  </a:lnTo>
                  <a:cubicBezTo>
                    <a:pt x="154204" y="490217"/>
                    <a:pt x="194220" y="556938"/>
                    <a:pt x="260053" y="573409"/>
                  </a:cubicBezTo>
                  <a:cubicBezTo>
                    <a:pt x="325886" y="589881"/>
                    <a:pt x="392607" y="549865"/>
                    <a:pt x="409079" y="484031"/>
                  </a:cubicBezTo>
                  <a:cubicBezTo>
                    <a:pt x="425550" y="418198"/>
                    <a:pt x="385534" y="351477"/>
                    <a:pt x="319701" y="335006"/>
                  </a:cubicBezTo>
                  <a:cubicBezTo>
                    <a:pt x="309944" y="332565"/>
                    <a:pt x="299924" y="331331"/>
                    <a:pt x="289867" y="331331"/>
                  </a:cubicBezTo>
                  <a:close/>
                  <a:moveTo>
                    <a:pt x="289867" y="533294"/>
                  </a:moveTo>
                  <a:cubicBezTo>
                    <a:pt x="246246" y="533326"/>
                    <a:pt x="210858" y="497990"/>
                    <a:pt x="210825" y="454369"/>
                  </a:cubicBezTo>
                  <a:cubicBezTo>
                    <a:pt x="210793" y="410748"/>
                    <a:pt x="246129" y="375360"/>
                    <a:pt x="289750" y="375328"/>
                  </a:cubicBezTo>
                  <a:cubicBezTo>
                    <a:pt x="333371" y="375295"/>
                    <a:pt x="368759" y="410631"/>
                    <a:pt x="368792" y="454252"/>
                  </a:cubicBezTo>
                  <a:cubicBezTo>
                    <a:pt x="368792" y="454272"/>
                    <a:pt x="368792" y="454291"/>
                    <a:pt x="368792" y="454311"/>
                  </a:cubicBezTo>
                  <a:cubicBezTo>
                    <a:pt x="368754" y="497892"/>
                    <a:pt x="333449" y="533221"/>
                    <a:pt x="289867" y="533287"/>
                  </a:cubicBezTo>
                  <a:close/>
                  <a:moveTo>
                    <a:pt x="21982" y="269950"/>
                  </a:moveTo>
                  <a:cubicBezTo>
                    <a:pt x="26013" y="269950"/>
                    <a:pt x="29966" y="268836"/>
                    <a:pt x="33403" y="266730"/>
                  </a:cubicBezTo>
                  <a:lnTo>
                    <a:pt x="234024" y="144315"/>
                  </a:lnTo>
                  <a:cubicBezTo>
                    <a:pt x="268010" y="174892"/>
                    <a:pt x="320349" y="172129"/>
                    <a:pt x="350926" y="138143"/>
                  </a:cubicBezTo>
                  <a:cubicBezTo>
                    <a:pt x="381503" y="104157"/>
                    <a:pt x="378740" y="51818"/>
                    <a:pt x="344754" y="21241"/>
                  </a:cubicBezTo>
                  <a:cubicBezTo>
                    <a:pt x="310768" y="-9336"/>
                    <a:pt x="258429" y="-6573"/>
                    <a:pt x="227852" y="27413"/>
                  </a:cubicBezTo>
                  <a:cubicBezTo>
                    <a:pt x="208356" y="49082"/>
                    <a:pt x="201694" y="79409"/>
                    <a:pt x="210313" y="107254"/>
                  </a:cubicBezTo>
                  <a:lnTo>
                    <a:pt x="10510" y="229167"/>
                  </a:lnTo>
                  <a:cubicBezTo>
                    <a:pt x="145" y="235523"/>
                    <a:pt x="-3105" y="249078"/>
                    <a:pt x="3250" y="259443"/>
                  </a:cubicBezTo>
                  <a:cubicBezTo>
                    <a:pt x="7246" y="265960"/>
                    <a:pt x="14338" y="269938"/>
                    <a:pt x="21982" y="269950"/>
                  </a:cubicBezTo>
                  <a:close/>
                  <a:moveTo>
                    <a:pt x="289867" y="43379"/>
                  </a:moveTo>
                  <a:cubicBezTo>
                    <a:pt x="311584" y="43363"/>
                    <a:pt x="329201" y="60956"/>
                    <a:pt x="329216" y="82672"/>
                  </a:cubicBezTo>
                  <a:cubicBezTo>
                    <a:pt x="329231" y="104389"/>
                    <a:pt x="311639" y="122006"/>
                    <a:pt x="289922" y="122021"/>
                  </a:cubicBezTo>
                  <a:cubicBezTo>
                    <a:pt x="268205" y="122036"/>
                    <a:pt x="250588" y="104444"/>
                    <a:pt x="250573" y="82727"/>
                  </a:cubicBezTo>
                  <a:cubicBezTo>
                    <a:pt x="250573" y="82718"/>
                    <a:pt x="250573" y="82709"/>
                    <a:pt x="250573" y="82700"/>
                  </a:cubicBezTo>
                  <a:cubicBezTo>
                    <a:pt x="250590" y="61001"/>
                    <a:pt x="268168" y="43411"/>
                    <a:pt x="289867" y="43379"/>
                  </a:cubicBezTo>
                  <a:close/>
                </a:path>
              </a:pathLst>
            </a:custGeom>
            <a:solidFill>
              <a:srgbClr val="4A4A4A"/>
            </a:solidFill>
            <a:ln w="670" cap="flat">
              <a:noFill/>
              <a:prstDash val="solid"/>
              <a:miter/>
            </a:ln>
          </p:spPr>
          <p:txBody>
            <a:bodyPr rtlCol="0" anchor="ctr"/>
            <a:lstStyle/>
            <a:p>
              <a:endParaRPr lang="zh-CN" altLang="en-US"/>
            </a:p>
          </p:txBody>
        </p:sp>
        <p:sp>
          <p:nvSpPr>
            <p:cNvPr id="18" name="任意多边形: 形状 17">
              <a:extLst>
                <a:ext uri="{FF2B5EF4-FFF2-40B4-BE49-F238E27FC236}">
                  <a16:creationId xmlns="" xmlns:a16="http://schemas.microsoft.com/office/drawing/2014/main" id="{37AC2BDF-AA9B-4002-8693-1417D0EFDE4B}"/>
                </a:ext>
              </a:extLst>
            </p:cNvPr>
            <p:cNvSpPr/>
            <p:nvPr/>
          </p:nvSpPr>
          <p:spPr>
            <a:xfrm>
              <a:off x="6142706" y="1257049"/>
              <a:ext cx="223977" cy="223977"/>
            </a:xfrm>
            <a:custGeom>
              <a:avLst/>
              <a:gdLst>
                <a:gd name="connsiteX0" fmla="*/ 112089 w 223977"/>
                <a:gd name="connsiteY0" fmla="*/ 223978 h 223977"/>
                <a:gd name="connsiteX1" fmla="*/ 0 w 223977"/>
                <a:gd name="connsiteY1" fmla="*/ 112089 h 223977"/>
                <a:gd name="connsiteX2" fmla="*/ 111889 w 223977"/>
                <a:gd name="connsiteY2" fmla="*/ 0 h 223977"/>
                <a:gd name="connsiteX3" fmla="*/ 223978 w 223977"/>
                <a:gd name="connsiteY3" fmla="*/ 111889 h 223977"/>
                <a:gd name="connsiteX4" fmla="*/ 223978 w 223977"/>
                <a:gd name="connsiteY4" fmla="*/ 111989 h 223977"/>
                <a:gd name="connsiteX5" fmla="*/ 112089 w 223977"/>
                <a:gd name="connsiteY5" fmla="*/ 223978 h 223977"/>
                <a:gd name="connsiteX6" fmla="*/ 112089 w 223977"/>
                <a:gd name="connsiteY6" fmla="*/ 43931 h 223977"/>
                <a:gd name="connsiteX7" fmla="*/ 43976 w 223977"/>
                <a:gd name="connsiteY7" fmla="*/ 111927 h 223977"/>
                <a:gd name="connsiteX8" fmla="*/ 111972 w 223977"/>
                <a:gd name="connsiteY8" fmla="*/ 180040 h 223977"/>
                <a:gd name="connsiteX9" fmla="*/ 180085 w 223977"/>
                <a:gd name="connsiteY9" fmla="*/ 112044 h 223977"/>
                <a:gd name="connsiteX10" fmla="*/ 180085 w 223977"/>
                <a:gd name="connsiteY10" fmla="*/ 111989 h 223977"/>
                <a:gd name="connsiteX11" fmla="*/ 112089 w 223977"/>
                <a:gd name="connsiteY11" fmla="*/ 43931 h 223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977" h="223977">
                  <a:moveTo>
                    <a:pt x="112089" y="223978"/>
                  </a:moveTo>
                  <a:cubicBezTo>
                    <a:pt x="50239" y="224033"/>
                    <a:pt x="55" y="173938"/>
                    <a:pt x="0" y="112089"/>
                  </a:cubicBezTo>
                  <a:cubicBezTo>
                    <a:pt x="-55" y="50239"/>
                    <a:pt x="50039" y="55"/>
                    <a:pt x="111889" y="0"/>
                  </a:cubicBezTo>
                  <a:cubicBezTo>
                    <a:pt x="173739" y="-55"/>
                    <a:pt x="223923" y="50039"/>
                    <a:pt x="223978" y="111889"/>
                  </a:cubicBezTo>
                  <a:cubicBezTo>
                    <a:pt x="223978" y="111922"/>
                    <a:pt x="223978" y="111956"/>
                    <a:pt x="223978" y="111989"/>
                  </a:cubicBezTo>
                  <a:cubicBezTo>
                    <a:pt x="223934" y="173782"/>
                    <a:pt x="173881" y="223879"/>
                    <a:pt x="112089" y="223978"/>
                  </a:cubicBezTo>
                  <a:close/>
                  <a:moveTo>
                    <a:pt x="112089" y="43931"/>
                  </a:moveTo>
                  <a:cubicBezTo>
                    <a:pt x="74503" y="43898"/>
                    <a:pt x="44008" y="74341"/>
                    <a:pt x="43976" y="111927"/>
                  </a:cubicBezTo>
                  <a:cubicBezTo>
                    <a:pt x="43943" y="149512"/>
                    <a:pt x="74386" y="180008"/>
                    <a:pt x="111972" y="180040"/>
                  </a:cubicBezTo>
                  <a:cubicBezTo>
                    <a:pt x="149557" y="180072"/>
                    <a:pt x="180053" y="149629"/>
                    <a:pt x="180085" y="112044"/>
                  </a:cubicBezTo>
                  <a:cubicBezTo>
                    <a:pt x="180085" y="112026"/>
                    <a:pt x="180085" y="112007"/>
                    <a:pt x="180085" y="111989"/>
                  </a:cubicBezTo>
                  <a:cubicBezTo>
                    <a:pt x="180056" y="74437"/>
                    <a:pt x="149640" y="43993"/>
                    <a:pt x="112089" y="43931"/>
                  </a:cubicBezTo>
                  <a:close/>
                </a:path>
              </a:pathLst>
            </a:custGeom>
            <a:solidFill>
              <a:schemeClr val="accent3"/>
            </a:solidFill>
            <a:ln w="670" cap="flat">
              <a:noFill/>
              <a:prstDash val="solid"/>
              <a:miter/>
            </a:ln>
          </p:spPr>
          <p:txBody>
            <a:bodyPr rtlCol="0" anchor="ctr"/>
            <a:lstStyle/>
            <a:p>
              <a:endParaRPr lang="zh-CN" altLang="en-US"/>
            </a:p>
          </p:txBody>
        </p:sp>
      </p:grpSp>
      <p:grpSp>
        <p:nvGrpSpPr>
          <p:cNvPr id="19" name="图形 12">
            <a:extLst>
              <a:ext uri="{FF2B5EF4-FFF2-40B4-BE49-F238E27FC236}">
                <a16:creationId xmlns="" xmlns:a16="http://schemas.microsoft.com/office/drawing/2014/main" id="{FF67F570-50A8-4B4C-9349-78ED863C38A1}"/>
              </a:ext>
            </a:extLst>
          </p:cNvPr>
          <p:cNvGrpSpPr/>
          <p:nvPr/>
        </p:nvGrpSpPr>
        <p:grpSpPr>
          <a:xfrm>
            <a:off x="6978710" y="1215813"/>
            <a:ext cx="298512" cy="298512"/>
            <a:chOff x="6783977" y="1021080"/>
            <a:chExt cx="687977" cy="687977"/>
          </a:xfrm>
        </p:grpSpPr>
        <p:sp>
          <p:nvSpPr>
            <p:cNvPr id="20" name="任意多边形: 形状 19">
              <a:extLst>
                <a:ext uri="{FF2B5EF4-FFF2-40B4-BE49-F238E27FC236}">
                  <a16:creationId xmlns="" xmlns:a16="http://schemas.microsoft.com/office/drawing/2014/main" id="{F3EC6A4D-AA33-443C-BCB2-728DEE14050D}"/>
                </a:ext>
              </a:extLst>
            </p:cNvPr>
            <p:cNvSpPr/>
            <p:nvPr/>
          </p:nvSpPr>
          <p:spPr>
            <a:xfrm>
              <a:off x="6828705" y="1182931"/>
              <a:ext cx="598523" cy="229875"/>
            </a:xfrm>
            <a:custGeom>
              <a:avLst/>
              <a:gdLst>
                <a:gd name="connsiteX0" fmla="*/ 462954 w 598523"/>
                <a:gd name="connsiteY0" fmla="*/ 229876 h 229875"/>
                <a:gd name="connsiteX1" fmla="*/ 441350 w 598523"/>
                <a:gd name="connsiteY1" fmla="*/ 208185 h 229875"/>
                <a:gd name="connsiteX2" fmla="*/ 455627 w 598523"/>
                <a:gd name="connsiteY2" fmla="*/ 187875 h 229875"/>
                <a:gd name="connsiteX3" fmla="*/ 552879 w 598523"/>
                <a:gd name="connsiteY3" fmla="*/ 63255 h 229875"/>
                <a:gd name="connsiteX4" fmla="*/ 478560 w 598523"/>
                <a:gd name="connsiteY4" fmla="*/ 46874 h 229875"/>
                <a:gd name="connsiteX5" fmla="*/ 453186 w 598523"/>
                <a:gd name="connsiteY5" fmla="*/ 29773 h 229875"/>
                <a:gd name="connsiteX6" fmla="*/ 470288 w 598523"/>
                <a:gd name="connsiteY6" fmla="*/ 4398 h 229875"/>
                <a:gd name="connsiteX7" fmla="*/ 594571 w 598523"/>
                <a:gd name="connsiteY7" fmla="*/ 51972 h 229875"/>
                <a:gd name="connsiteX8" fmla="*/ 470274 w 598523"/>
                <a:gd name="connsiteY8" fmla="*/ 228583 h 229875"/>
                <a:gd name="connsiteX9" fmla="*/ 462954 w 598523"/>
                <a:gd name="connsiteY9" fmla="*/ 229876 h 229875"/>
                <a:gd name="connsiteX10" fmla="*/ 135570 w 598523"/>
                <a:gd name="connsiteY10" fmla="*/ 229876 h 229875"/>
                <a:gd name="connsiteX11" fmla="*/ 128249 w 598523"/>
                <a:gd name="connsiteY11" fmla="*/ 228586 h 229875"/>
                <a:gd name="connsiteX12" fmla="*/ 3953 w 598523"/>
                <a:gd name="connsiteY12" fmla="*/ 51975 h 229875"/>
                <a:gd name="connsiteX13" fmla="*/ 128236 w 598523"/>
                <a:gd name="connsiteY13" fmla="*/ 4402 h 229875"/>
                <a:gd name="connsiteX14" fmla="*/ 145337 w 598523"/>
                <a:gd name="connsiteY14" fmla="*/ 29776 h 229875"/>
                <a:gd name="connsiteX15" fmla="*/ 119963 w 598523"/>
                <a:gd name="connsiteY15" fmla="*/ 46877 h 229875"/>
                <a:gd name="connsiteX16" fmla="*/ 45644 w 598523"/>
                <a:gd name="connsiteY16" fmla="*/ 63258 h 229875"/>
                <a:gd name="connsiteX17" fmla="*/ 142897 w 598523"/>
                <a:gd name="connsiteY17" fmla="*/ 187878 h 229875"/>
                <a:gd name="connsiteX18" fmla="*/ 155867 w 598523"/>
                <a:gd name="connsiteY18" fmla="*/ 215609 h 229875"/>
                <a:gd name="connsiteX19" fmla="*/ 135570 w 598523"/>
                <a:gd name="connsiteY19" fmla="*/ 229876 h 22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8523" h="229875">
                  <a:moveTo>
                    <a:pt x="462954" y="229876"/>
                  </a:moveTo>
                  <a:cubicBezTo>
                    <a:pt x="450998" y="229852"/>
                    <a:pt x="441326" y="220141"/>
                    <a:pt x="441350" y="208185"/>
                  </a:cubicBezTo>
                  <a:cubicBezTo>
                    <a:pt x="441368" y="199088"/>
                    <a:pt x="447073" y="190972"/>
                    <a:pt x="455627" y="187875"/>
                  </a:cubicBezTo>
                  <a:cubicBezTo>
                    <a:pt x="526939" y="162114"/>
                    <a:pt x="566020" y="112032"/>
                    <a:pt x="552879" y="63255"/>
                  </a:cubicBezTo>
                  <a:cubicBezTo>
                    <a:pt x="545738" y="36744"/>
                    <a:pt x="498529" y="42959"/>
                    <a:pt x="478560" y="46874"/>
                  </a:cubicBezTo>
                  <a:cubicBezTo>
                    <a:pt x="466831" y="49159"/>
                    <a:pt x="455471" y="41502"/>
                    <a:pt x="453186" y="29773"/>
                  </a:cubicBezTo>
                  <a:cubicBezTo>
                    <a:pt x="450902" y="18043"/>
                    <a:pt x="458558" y="6683"/>
                    <a:pt x="470288" y="4398"/>
                  </a:cubicBezTo>
                  <a:cubicBezTo>
                    <a:pt x="565861" y="-14308"/>
                    <a:pt x="589039" y="31439"/>
                    <a:pt x="594571" y="51972"/>
                  </a:cubicBezTo>
                  <a:cubicBezTo>
                    <a:pt x="613614" y="122641"/>
                    <a:pt x="562501" y="195267"/>
                    <a:pt x="470274" y="228583"/>
                  </a:cubicBezTo>
                  <a:cubicBezTo>
                    <a:pt x="467928" y="229437"/>
                    <a:pt x="465450" y="229874"/>
                    <a:pt x="462954" y="229876"/>
                  </a:cubicBezTo>
                  <a:close/>
                  <a:moveTo>
                    <a:pt x="135570" y="229876"/>
                  </a:moveTo>
                  <a:cubicBezTo>
                    <a:pt x="133073" y="229875"/>
                    <a:pt x="130596" y="229439"/>
                    <a:pt x="128249" y="228586"/>
                  </a:cubicBezTo>
                  <a:cubicBezTo>
                    <a:pt x="36023" y="195271"/>
                    <a:pt x="-15091" y="122638"/>
                    <a:pt x="3953" y="51975"/>
                  </a:cubicBezTo>
                  <a:cubicBezTo>
                    <a:pt x="9477" y="31443"/>
                    <a:pt x="32669" y="-14280"/>
                    <a:pt x="128236" y="4402"/>
                  </a:cubicBezTo>
                  <a:cubicBezTo>
                    <a:pt x="139965" y="6686"/>
                    <a:pt x="147622" y="18047"/>
                    <a:pt x="145337" y="29776"/>
                  </a:cubicBezTo>
                  <a:cubicBezTo>
                    <a:pt x="143053" y="41505"/>
                    <a:pt x="131692" y="49162"/>
                    <a:pt x="119963" y="46877"/>
                  </a:cubicBezTo>
                  <a:cubicBezTo>
                    <a:pt x="100011" y="42973"/>
                    <a:pt x="52785" y="36754"/>
                    <a:pt x="45644" y="63258"/>
                  </a:cubicBezTo>
                  <a:cubicBezTo>
                    <a:pt x="32504" y="112036"/>
                    <a:pt x="71584" y="162117"/>
                    <a:pt x="142897" y="187878"/>
                  </a:cubicBezTo>
                  <a:cubicBezTo>
                    <a:pt x="154136" y="191954"/>
                    <a:pt x="159943" y="204369"/>
                    <a:pt x="155867" y="215609"/>
                  </a:cubicBezTo>
                  <a:cubicBezTo>
                    <a:pt x="152768" y="224154"/>
                    <a:pt x="144660" y="229854"/>
                    <a:pt x="135570" y="229876"/>
                  </a:cubicBezTo>
                  <a:close/>
                </a:path>
              </a:pathLst>
            </a:custGeom>
            <a:solidFill>
              <a:schemeClr val="accent3"/>
            </a:solidFill>
            <a:ln w="670" cap="flat">
              <a:noFill/>
              <a:prstDash val="solid"/>
              <a:miter/>
            </a:ln>
          </p:spPr>
          <p:txBody>
            <a:bodyPr rtlCol="0" anchor="ctr"/>
            <a:lstStyle/>
            <a:p>
              <a:endParaRPr lang="zh-CN" altLang="en-US" dirty="0"/>
            </a:p>
          </p:txBody>
        </p:sp>
        <p:sp>
          <p:nvSpPr>
            <p:cNvPr id="21" name="任意多边形: 形状 20">
              <a:extLst>
                <a:ext uri="{FF2B5EF4-FFF2-40B4-BE49-F238E27FC236}">
                  <a16:creationId xmlns="" xmlns:a16="http://schemas.microsoft.com/office/drawing/2014/main" id="{13A90A97-1A45-4E11-A26C-7CC363B18E32}"/>
                </a:ext>
              </a:extLst>
            </p:cNvPr>
            <p:cNvSpPr/>
            <p:nvPr/>
          </p:nvSpPr>
          <p:spPr>
            <a:xfrm>
              <a:off x="6921086" y="1089877"/>
              <a:ext cx="413757" cy="553821"/>
            </a:xfrm>
            <a:custGeom>
              <a:avLst/>
              <a:gdLst>
                <a:gd name="connsiteX0" fmla="*/ 392949 w 413757"/>
                <a:gd name="connsiteY0" fmla="*/ 510513 h 553821"/>
                <a:gd name="connsiteX1" fmla="*/ 229173 w 413757"/>
                <a:gd name="connsiteY1" fmla="*/ 510513 h 553821"/>
                <a:gd name="connsiteX2" fmla="*/ 229173 w 413757"/>
                <a:gd name="connsiteY2" fmla="*/ 413928 h 553821"/>
                <a:gd name="connsiteX3" fmla="*/ 399578 w 413757"/>
                <a:gd name="connsiteY3" fmla="*/ 222671 h 553821"/>
                <a:gd name="connsiteX4" fmla="*/ 399578 w 413757"/>
                <a:gd name="connsiteY4" fmla="*/ 30247 h 553821"/>
                <a:gd name="connsiteX5" fmla="*/ 369410 w 413757"/>
                <a:gd name="connsiteY5" fmla="*/ 0 h 553821"/>
                <a:gd name="connsiteX6" fmla="*/ 45737 w 413757"/>
                <a:gd name="connsiteY6" fmla="*/ 0 h 553821"/>
                <a:gd name="connsiteX7" fmla="*/ 15566 w 413757"/>
                <a:gd name="connsiteY7" fmla="*/ 30247 h 553821"/>
                <a:gd name="connsiteX8" fmla="*/ 15566 w 413757"/>
                <a:gd name="connsiteY8" fmla="*/ 222684 h 553821"/>
                <a:gd name="connsiteX9" fmla="*/ 185974 w 413757"/>
                <a:gd name="connsiteY9" fmla="*/ 413942 h 553821"/>
                <a:gd name="connsiteX10" fmla="*/ 185974 w 413757"/>
                <a:gd name="connsiteY10" fmla="*/ 510513 h 553821"/>
                <a:gd name="connsiteX11" fmla="*/ 20808 w 413757"/>
                <a:gd name="connsiteY11" fmla="*/ 510513 h 553821"/>
                <a:gd name="connsiteX12" fmla="*/ 18 w 413757"/>
                <a:gd name="connsiteY12" fmla="*/ 533031 h 553821"/>
                <a:gd name="connsiteX13" fmla="*/ 20808 w 413757"/>
                <a:gd name="connsiteY13" fmla="*/ 553822 h 553821"/>
                <a:gd name="connsiteX14" fmla="*/ 392949 w 413757"/>
                <a:gd name="connsiteY14" fmla="*/ 553821 h 553821"/>
                <a:gd name="connsiteX15" fmla="*/ 413740 w 413757"/>
                <a:gd name="connsiteY15" fmla="*/ 531304 h 553821"/>
                <a:gd name="connsiteX16" fmla="*/ 392949 w 413757"/>
                <a:gd name="connsiteY16" fmla="*/ 510513 h 553821"/>
                <a:gd name="connsiteX17" fmla="*/ 58764 w 413757"/>
                <a:gd name="connsiteY17" fmla="*/ 222684 h 553821"/>
                <a:gd name="connsiteX18" fmla="*/ 58764 w 413757"/>
                <a:gd name="connsiteY18" fmla="*/ 43308 h 553821"/>
                <a:gd name="connsiteX19" fmla="*/ 356383 w 413757"/>
                <a:gd name="connsiteY19" fmla="*/ 43308 h 553821"/>
                <a:gd name="connsiteX20" fmla="*/ 356383 w 413757"/>
                <a:gd name="connsiteY20" fmla="*/ 222684 h 553821"/>
                <a:gd name="connsiteX21" fmla="*/ 207573 w 413757"/>
                <a:gd name="connsiteY21" fmla="*/ 371494 h 553821"/>
                <a:gd name="connsiteX22" fmla="*/ 58764 w 413757"/>
                <a:gd name="connsiteY22" fmla="*/ 222684 h 55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3757" h="553821">
                  <a:moveTo>
                    <a:pt x="392949" y="510513"/>
                  </a:moveTo>
                  <a:lnTo>
                    <a:pt x="229173" y="510513"/>
                  </a:lnTo>
                  <a:lnTo>
                    <a:pt x="229173" y="413928"/>
                  </a:lnTo>
                  <a:cubicBezTo>
                    <a:pt x="326288" y="402675"/>
                    <a:pt x="399560" y="320436"/>
                    <a:pt x="399578" y="222671"/>
                  </a:cubicBezTo>
                  <a:lnTo>
                    <a:pt x="399578" y="30247"/>
                  </a:lnTo>
                  <a:cubicBezTo>
                    <a:pt x="399580" y="13572"/>
                    <a:pt x="386085" y="42"/>
                    <a:pt x="369410" y="0"/>
                  </a:cubicBezTo>
                  <a:lnTo>
                    <a:pt x="45737" y="0"/>
                  </a:lnTo>
                  <a:cubicBezTo>
                    <a:pt x="29061" y="40"/>
                    <a:pt x="15564" y="13571"/>
                    <a:pt x="15566" y="30247"/>
                  </a:cubicBezTo>
                  <a:lnTo>
                    <a:pt x="15566" y="222684"/>
                  </a:lnTo>
                  <a:cubicBezTo>
                    <a:pt x="15583" y="320451"/>
                    <a:pt x="88857" y="402690"/>
                    <a:pt x="185974" y="413942"/>
                  </a:cubicBezTo>
                  <a:lnTo>
                    <a:pt x="185974" y="510513"/>
                  </a:lnTo>
                  <a:lnTo>
                    <a:pt x="20808" y="510513"/>
                  </a:lnTo>
                  <a:cubicBezTo>
                    <a:pt x="8849" y="510990"/>
                    <a:pt x="-459" y="521071"/>
                    <a:pt x="18" y="533031"/>
                  </a:cubicBezTo>
                  <a:cubicBezTo>
                    <a:pt x="468" y="544321"/>
                    <a:pt x="9518" y="553371"/>
                    <a:pt x="20808" y="553822"/>
                  </a:cubicBezTo>
                  <a:lnTo>
                    <a:pt x="392949" y="553821"/>
                  </a:lnTo>
                  <a:cubicBezTo>
                    <a:pt x="404908" y="553345"/>
                    <a:pt x="414216" y="543263"/>
                    <a:pt x="413740" y="531304"/>
                  </a:cubicBezTo>
                  <a:cubicBezTo>
                    <a:pt x="413290" y="520013"/>
                    <a:pt x="404240" y="510963"/>
                    <a:pt x="392949" y="510513"/>
                  </a:cubicBezTo>
                  <a:close/>
                  <a:moveTo>
                    <a:pt x="58764" y="222684"/>
                  </a:moveTo>
                  <a:lnTo>
                    <a:pt x="58764" y="43308"/>
                  </a:lnTo>
                  <a:lnTo>
                    <a:pt x="356383" y="43308"/>
                  </a:lnTo>
                  <a:lnTo>
                    <a:pt x="356383" y="222684"/>
                  </a:lnTo>
                  <a:cubicBezTo>
                    <a:pt x="356383" y="304870"/>
                    <a:pt x="289759" y="371494"/>
                    <a:pt x="207573" y="371494"/>
                  </a:cubicBezTo>
                  <a:cubicBezTo>
                    <a:pt x="125388" y="371494"/>
                    <a:pt x="58764" y="304870"/>
                    <a:pt x="58764" y="222684"/>
                  </a:cubicBezTo>
                  <a:close/>
                </a:path>
              </a:pathLst>
            </a:custGeom>
            <a:solidFill>
              <a:srgbClr val="4A4A4A"/>
            </a:solidFill>
            <a:ln w="670" cap="flat">
              <a:noFill/>
              <a:prstDash val="solid"/>
              <a:miter/>
            </a:ln>
          </p:spPr>
          <p:txBody>
            <a:bodyPr rtlCol="0" anchor="ctr"/>
            <a:lstStyle/>
            <a:p>
              <a:endParaRPr lang="zh-CN" altLang="en-US"/>
            </a:p>
          </p:txBody>
        </p:sp>
      </p:grpSp>
      <p:grpSp>
        <p:nvGrpSpPr>
          <p:cNvPr id="22" name="图形 14">
            <a:extLst>
              <a:ext uri="{FF2B5EF4-FFF2-40B4-BE49-F238E27FC236}">
                <a16:creationId xmlns="" xmlns:a16="http://schemas.microsoft.com/office/drawing/2014/main" id="{CB93A837-E121-429A-9CC8-30B2D408A077}"/>
              </a:ext>
            </a:extLst>
          </p:cNvPr>
          <p:cNvGrpSpPr/>
          <p:nvPr/>
        </p:nvGrpSpPr>
        <p:grpSpPr>
          <a:xfrm>
            <a:off x="7666688" y="1215813"/>
            <a:ext cx="298512" cy="298512"/>
            <a:chOff x="7471955" y="1021080"/>
            <a:chExt cx="687977" cy="687977"/>
          </a:xfrm>
        </p:grpSpPr>
        <p:sp>
          <p:nvSpPr>
            <p:cNvPr id="23" name="任意多边形: 形状 22">
              <a:extLst>
                <a:ext uri="{FF2B5EF4-FFF2-40B4-BE49-F238E27FC236}">
                  <a16:creationId xmlns="" xmlns:a16="http://schemas.microsoft.com/office/drawing/2014/main" id="{7E9DA200-B3DC-4C03-AB3A-239F2AD377D0}"/>
                </a:ext>
              </a:extLst>
            </p:cNvPr>
            <p:cNvSpPr/>
            <p:nvPr/>
          </p:nvSpPr>
          <p:spPr>
            <a:xfrm>
              <a:off x="7551072" y="1079558"/>
              <a:ext cx="533182" cy="574534"/>
            </a:xfrm>
            <a:custGeom>
              <a:avLst/>
              <a:gdLst>
                <a:gd name="connsiteX0" fmla="*/ 533182 w 533182"/>
                <a:gd name="connsiteY0" fmla="*/ 141771 h 574534"/>
                <a:gd name="connsiteX1" fmla="*/ 452627 w 533182"/>
                <a:gd name="connsiteY1" fmla="*/ 0 h 574534"/>
                <a:gd name="connsiteX2" fmla="*/ 84642 w 533182"/>
                <a:gd name="connsiteY2" fmla="*/ 0 h 574534"/>
                <a:gd name="connsiteX3" fmla="*/ 0 w 533182"/>
                <a:gd name="connsiteY3" fmla="*/ 141493 h 574534"/>
                <a:gd name="connsiteX4" fmla="*/ 111683 w 533182"/>
                <a:gd name="connsiteY4" fmla="*/ 305541 h 574534"/>
                <a:gd name="connsiteX5" fmla="*/ 175433 w 533182"/>
                <a:gd name="connsiteY5" fmla="*/ 549975 h 574534"/>
                <a:gd name="connsiteX6" fmla="*/ 419868 w 533182"/>
                <a:gd name="connsiteY6" fmla="*/ 486225 h 574534"/>
                <a:gd name="connsiteX7" fmla="*/ 420753 w 533182"/>
                <a:gd name="connsiteY7" fmla="*/ 307068 h 574534"/>
                <a:gd name="connsiteX8" fmla="*/ 109588 w 533182"/>
                <a:gd name="connsiteY8" fmla="*/ 44031 h 574534"/>
                <a:gd name="connsiteX9" fmla="*/ 427027 w 533182"/>
                <a:gd name="connsiteY9" fmla="*/ 44031 h 574534"/>
                <a:gd name="connsiteX10" fmla="*/ 481378 w 533182"/>
                <a:gd name="connsiteY10" fmla="*/ 139697 h 574534"/>
                <a:gd name="connsiteX11" fmla="*/ 392666 w 533182"/>
                <a:gd name="connsiteY11" fmla="*/ 270120 h 574534"/>
                <a:gd name="connsiteX12" fmla="*/ 140631 w 533182"/>
                <a:gd name="connsiteY12" fmla="*/ 268381 h 574534"/>
                <a:gd name="connsiteX13" fmla="*/ 140027 w 533182"/>
                <a:gd name="connsiteY13" fmla="*/ 268978 h 574534"/>
                <a:gd name="connsiteX14" fmla="*/ 52193 w 533182"/>
                <a:gd name="connsiteY14" fmla="*/ 139962 h 574534"/>
                <a:gd name="connsiteX15" fmla="*/ 265779 w 533182"/>
                <a:gd name="connsiteY15" fmla="*/ 530430 h 574534"/>
                <a:gd name="connsiteX16" fmla="*/ 131018 w 533182"/>
                <a:gd name="connsiteY16" fmla="*/ 395807 h 574534"/>
                <a:gd name="connsiteX17" fmla="*/ 265642 w 533182"/>
                <a:gd name="connsiteY17" fmla="*/ 261046 h 574534"/>
                <a:gd name="connsiteX18" fmla="*/ 400403 w 533182"/>
                <a:gd name="connsiteY18" fmla="*/ 395669 h 574534"/>
                <a:gd name="connsiteX19" fmla="*/ 400403 w 533182"/>
                <a:gd name="connsiteY19" fmla="*/ 395752 h 574534"/>
                <a:gd name="connsiteX20" fmla="*/ 265779 w 533182"/>
                <a:gd name="connsiteY20" fmla="*/ 530430 h 574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33182" h="574534">
                  <a:moveTo>
                    <a:pt x="533182" y="141771"/>
                  </a:moveTo>
                  <a:lnTo>
                    <a:pt x="452627" y="0"/>
                  </a:lnTo>
                  <a:lnTo>
                    <a:pt x="84642" y="0"/>
                  </a:lnTo>
                  <a:lnTo>
                    <a:pt x="0" y="141493"/>
                  </a:lnTo>
                  <a:lnTo>
                    <a:pt x="111683" y="305541"/>
                  </a:lnTo>
                  <a:cubicBezTo>
                    <a:pt x="61788" y="390644"/>
                    <a:pt x="90330" y="500081"/>
                    <a:pt x="175433" y="549975"/>
                  </a:cubicBezTo>
                  <a:cubicBezTo>
                    <a:pt x="260536" y="599870"/>
                    <a:pt x="369973" y="571328"/>
                    <a:pt x="419868" y="486225"/>
                  </a:cubicBezTo>
                  <a:cubicBezTo>
                    <a:pt x="452256" y="430982"/>
                    <a:pt x="452593" y="362628"/>
                    <a:pt x="420753" y="307068"/>
                  </a:cubicBezTo>
                  <a:close/>
                  <a:moveTo>
                    <a:pt x="109588" y="44031"/>
                  </a:moveTo>
                  <a:lnTo>
                    <a:pt x="427027" y="44031"/>
                  </a:lnTo>
                  <a:lnTo>
                    <a:pt x="481378" y="139697"/>
                  </a:lnTo>
                  <a:lnTo>
                    <a:pt x="392666" y="270120"/>
                  </a:lnTo>
                  <a:cubicBezTo>
                    <a:pt x="323549" y="200042"/>
                    <a:pt x="210709" y="199263"/>
                    <a:pt x="140631" y="268381"/>
                  </a:cubicBezTo>
                  <a:cubicBezTo>
                    <a:pt x="140429" y="268579"/>
                    <a:pt x="140228" y="268779"/>
                    <a:pt x="140027" y="268978"/>
                  </a:cubicBezTo>
                  <a:lnTo>
                    <a:pt x="52193" y="139962"/>
                  </a:lnTo>
                  <a:close/>
                  <a:moveTo>
                    <a:pt x="265779" y="530430"/>
                  </a:moveTo>
                  <a:cubicBezTo>
                    <a:pt x="191391" y="530468"/>
                    <a:pt x="131056" y="470195"/>
                    <a:pt x="131018" y="395807"/>
                  </a:cubicBezTo>
                  <a:cubicBezTo>
                    <a:pt x="130980" y="321419"/>
                    <a:pt x="191253" y="261084"/>
                    <a:pt x="265642" y="261046"/>
                  </a:cubicBezTo>
                  <a:cubicBezTo>
                    <a:pt x="340030" y="261008"/>
                    <a:pt x="400365" y="321281"/>
                    <a:pt x="400403" y="395669"/>
                  </a:cubicBezTo>
                  <a:cubicBezTo>
                    <a:pt x="400403" y="395697"/>
                    <a:pt x="400403" y="395724"/>
                    <a:pt x="400403" y="395752"/>
                  </a:cubicBezTo>
                  <a:cubicBezTo>
                    <a:pt x="400329" y="470081"/>
                    <a:pt x="340108" y="530326"/>
                    <a:pt x="265779" y="530430"/>
                  </a:cubicBezTo>
                  <a:close/>
                </a:path>
              </a:pathLst>
            </a:custGeom>
            <a:solidFill>
              <a:srgbClr val="4A4A4A"/>
            </a:solidFill>
            <a:ln w="670" cap="flat">
              <a:noFill/>
              <a:prstDash val="solid"/>
              <a:miter/>
            </a:ln>
          </p:spPr>
          <p:txBody>
            <a:bodyPr rtlCol="0" anchor="ctr"/>
            <a:lstStyle/>
            <a:p>
              <a:endParaRPr lang="zh-CN" altLang="en-US"/>
            </a:p>
          </p:txBody>
        </p:sp>
        <p:sp>
          <p:nvSpPr>
            <p:cNvPr id="24" name="任意多边形: 形状 23">
              <a:extLst>
                <a:ext uri="{FF2B5EF4-FFF2-40B4-BE49-F238E27FC236}">
                  <a16:creationId xmlns="" xmlns:a16="http://schemas.microsoft.com/office/drawing/2014/main" id="{11C620E5-9674-482F-AB98-C96A590ABEA6}"/>
                </a:ext>
              </a:extLst>
            </p:cNvPr>
            <p:cNvSpPr/>
            <p:nvPr/>
          </p:nvSpPr>
          <p:spPr>
            <a:xfrm>
              <a:off x="7724187" y="1385043"/>
              <a:ext cx="184804" cy="184804"/>
            </a:xfrm>
            <a:custGeom>
              <a:avLst/>
              <a:gdLst>
                <a:gd name="connsiteX0" fmla="*/ 92419 w 184804"/>
                <a:gd name="connsiteY0" fmla="*/ 184804 h 184804"/>
                <a:gd name="connsiteX1" fmla="*/ 0 w 184804"/>
                <a:gd name="connsiteY1" fmla="*/ 92419 h 184804"/>
                <a:gd name="connsiteX2" fmla="*/ 92385 w 184804"/>
                <a:gd name="connsiteY2" fmla="*/ 0 h 184804"/>
                <a:gd name="connsiteX3" fmla="*/ 184804 w 184804"/>
                <a:gd name="connsiteY3" fmla="*/ 92385 h 184804"/>
                <a:gd name="connsiteX4" fmla="*/ 184804 w 184804"/>
                <a:gd name="connsiteY4" fmla="*/ 92402 h 184804"/>
                <a:gd name="connsiteX5" fmla="*/ 92419 w 184804"/>
                <a:gd name="connsiteY5" fmla="*/ 184804 h 184804"/>
                <a:gd name="connsiteX6" fmla="*/ 92419 w 184804"/>
                <a:gd name="connsiteY6" fmla="*/ 43924 h 184804"/>
                <a:gd name="connsiteX7" fmla="*/ 43927 w 184804"/>
                <a:gd name="connsiteY7" fmla="*/ 92395 h 184804"/>
                <a:gd name="connsiteX8" fmla="*/ 92399 w 184804"/>
                <a:gd name="connsiteY8" fmla="*/ 140887 h 184804"/>
                <a:gd name="connsiteX9" fmla="*/ 140891 w 184804"/>
                <a:gd name="connsiteY9" fmla="*/ 92416 h 184804"/>
                <a:gd name="connsiteX10" fmla="*/ 140891 w 184804"/>
                <a:gd name="connsiteY10" fmla="*/ 92402 h 184804"/>
                <a:gd name="connsiteX11" fmla="*/ 92419 w 184804"/>
                <a:gd name="connsiteY11" fmla="*/ 43924 h 18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4804" h="184804">
                  <a:moveTo>
                    <a:pt x="92419" y="184804"/>
                  </a:moveTo>
                  <a:cubicBezTo>
                    <a:pt x="41387" y="184814"/>
                    <a:pt x="10" y="143452"/>
                    <a:pt x="0" y="92419"/>
                  </a:cubicBezTo>
                  <a:cubicBezTo>
                    <a:pt x="-9" y="41387"/>
                    <a:pt x="41353" y="9"/>
                    <a:pt x="92385" y="0"/>
                  </a:cubicBezTo>
                  <a:cubicBezTo>
                    <a:pt x="143417" y="-10"/>
                    <a:pt x="184795" y="41353"/>
                    <a:pt x="184804" y="92385"/>
                  </a:cubicBezTo>
                  <a:cubicBezTo>
                    <a:pt x="184804" y="92391"/>
                    <a:pt x="184804" y="92396"/>
                    <a:pt x="184804" y="92402"/>
                  </a:cubicBezTo>
                  <a:cubicBezTo>
                    <a:pt x="184751" y="143406"/>
                    <a:pt x="143423" y="184742"/>
                    <a:pt x="92419" y="184804"/>
                  </a:cubicBezTo>
                  <a:close/>
                  <a:moveTo>
                    <a:pt x="92419" y="43924"/>
                  </a:moveTo>
                  <a:cubicBezTo>
                    <a:pt x="65644" y="43918"/>
                    <a:pt x="43933" y="65620"/>
                    <a:pt x="43927" y="92395"/>
                  </a:cubicBezTo>
                  <a:cubicBezTo>
                    <a:pt x="43922" y="119171"/>
                    <a:pt x="65623" y="140882"/>
                    <a:pt x="92399" y="140887"/>
                  </a:cubicBezTo>
                  <a:cubicBezTo>
                    <a:pt x="119175" y="140893"/>
                    <a:pt x="140885" y="119192"/>
                    <a:pt x="140891" y="92416"/>
                  </a:cubicBezTo>
                  <a:cubicBezTo>
                    <a:pt x="140891" y="92411"/>
                    <a:pt x="140891" y="92407"/>
                    <a:pt x="140891" y="92402"/>
                  </a:cubicBezTo>
                  <a:cubicBezTo>
                    <a:pt x="140862" y="65643"/>
                    <a:pt x="119179" y="43956"/>
                    <a:pt x="92419" y="43924"/>
                  </a:cubicBezTo>
                  <a:close/>
                </a:path>
              </a:pathLst>
            </a:custGeom>
            <a:solidFill>
              <a:schemeClr val="accent3"/>
            </a:solidFill>
            <a:ln w="670" cap="flat">
              <a:noFill/>
              <a:prstDash val="solid"/>
              <a:miter/>
            </a:ln>
          </p:spPr>
          <p:txBody>
            <a:bodyPr rtlCol="0" anchor="ctr"/>
            <a:lstStyle/>
            <a:p>
              <a:endParaRPr lang="zh-CN" altLang="en-US"/>
            </a:p>
          </p:txBody>
        </p:sp>
      </p:grpSp>
      <p:grpSp>
        <p:nvGrpSpPr>
          <p:cNvPr id="25" name="图形 16">
            <a:extLst>
              <a:ext uri="{FF2B5EF4-FFF2-40B4-BE49-F238E27FC236}">
                <a16:creationId xmlns="" xmlns:a16="http://schemas.microsoft.com/office/drawing/2014/main" id="{04588BBF-191A-49F3-B7A4-17B71ED58BE0}"/>
              </a:ext>
            </a:extLst>
          </p:cNvPr>
          <p:cNvGrpSpPr/>
          <p:nvPr/>
        </p:nvGrpSpPr>
        <p:grpSpPr>
          <a:xfrm>
            <a:off x="8354665" y="1215813"/>
            <a:ext cx="298512" cy="298512"/>
            <a:chOff x="8159932" y="1021080"/>
            <a:chExt cx="687977" cy="687977"/>
          </a:xfrm>
        </p:grpSpPr>
        <p:sp>
          <p:nvSpPr>
            <p:cNvPr id="26" name="任意多边形: 形状 25">
              <a:extLst>
                <a:ext uri="{FF2B5EF4-FFF2-40B4-BE49-F238E27FC236}">
                  <a16:creationId xmlns="" xmlns:a16="http://schemas.microsoft.com/office/drawing/2014/main" id="{5BFECDF5-B108-4185-B1C9-D60061AE7D04}"/>
                </a:ext>
              </a:extLst>
            </p:cNvPr>
            <p:cNvSpPr/>
            <p:nvPr/>
          </p:nvSpPr>
          <p:spPr>
            <a:xfrm>
              <a:off x="8218707" y="1107077"/>
              <a:ext cx="570728" cy="236069"/>
            </a:xfrm>
            <a:custGeom>
              <a:avLst/>
              <a:gdLst>
                <a:gd name="connsiteX0" fmla="*/ 539259 w 570728"/>
                <a:gd name="connsiteY0" fmla="*/ 236069 h 236069"/>
                <a:gd name="connsiteX1" fmla="*/ 118034 w 570728"/>
                <a:gd name="connsiteY1" fmla="*/ 236069 h 236069"/>
                <a:gd name="connsiteX2" fmla="*/ 0 w 570728"/>
                <a:gd name="connsiteY2" fmla="*/ 118035 h 236069"/>
                <a:gd name="connsiteX3" fmla="*/ 118034 w 570728"/>
                <a:gd name="connsiteY3" fmla="*/ 0 h 236069"/>
                <a:gd name="connsiteX4" fmla="*/ 539259 w 570728"/>
                <a:gd name="connsiteY4" fmla="*/ 0 h 236069"/>
                <a:gd name="connsiteX5" fmla="*/ 569134 w 570728"/>
                <a:gd name="connsiteY5" fmla="*/ 21623 h 236069"/>
                <a:gd name="connsiteX6" fmla="*/ 557827 w 570728"/>
                <a:gd name="connsiteY6" fmla="*/ 57102 h 236069"/>
                <a:gd name="connsiteX7" fmla="*/ 542015 w 570728"/>
                <a:gd name="connsiteY7" fmla="*/ 163168 h 236069"/>
                <a:gd name="connsiteX8" fmla="*/ 557827 w 570728"/>
                <a:gd name="connsiteY8" fmla="*/ 178981 h 236069"/>
                <a:gd name="connsiteX9" fmla="*/ 569134 w 570728"/>
                <a:gd name="connsiteY9" fmla="*/ 214460 h 236069"/>
                <a:gd name="connsiteX10" fmla="*/ 539259 w 570728"/>
                <a:gd name="connsiteY10" fmla="*/ 236069 h 236069"/>
                <a:gd name="connsiteX11" fmla="*/ 118034 w 570728"/>
                <a:gd name="connsiteY11" fmla="*/ 45644 h 236069"/>
                <a:gd name="connsiteX12" fmla="*/ 46143 w 570728"/>
                <a:gd name="connsiteY12" fmla="*/ 118534 h 236069"/>
                <a:gd name="connsiteX13" fmla="*/ 118034 w 570728"/>
                <a:gd name="connsiteY13" fmla="*/ 190425 h 236069"/>
                <a:gd name="connsiteX14" fmla="*/ 505562 w 570728"/>
                <a:gd name="connsiteY14" fmla="*/ 190425 h 236069"/>
                <a:gd name="connsiteX15" fmla="*/ 505562 w 570728"/>
                <a:gd name="connsiteY15" fmla="*/ 45644 h 236069"/>
                <a:gd name="connsiteX16" fmla="*/ 118034 w 570728"/>
                <a:gd name="connsiteY16" fmla="*/ 45644 h 236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0728" h="236069">
                  <a:moveTo>
                    <a:pt x="539259" y="236069"/>
                  </a:moveTo>
                  <a:lnTo>
                    <a:pt x="118034" y="236069"/>
                  </a:lnTo>
                  <a:cubicBezTo>
                    <a:pt x="52846" y="236069"/>
                    <a:pt x="0" y="183223"/>
                    <a:pt x="0" y="118035"/>
                  </a:cubicBezTo>
                  <a:cubicBezTo>
                    <a:pt x="0" y="52846"/>
                    <a:pt x="52846" y="0"/>
                    <a:pt x="118034" y="0"/>
                  </a:cubicBezTo>
                  <a:lnTo>
                    <a:pt x="539259" y="0"/>
                  </a:lnTo>
                  <a:cubicBezTo>
                    <a:pt x="552849" y="-21"/>
                    <a:pt x="564908" y="8707"/>
                    <a:pt x="569134" y="21623"/>
                  </a:cubicBezTo>
                  <a:cubicBezTo>
                    <a:pt x="573423" y="34650"/>
                    <a:pt x="568863" y="48959"/>
                    <a:pt x="557827" y="57102"/>
                  </a:cubicBezTo>
                  <a:cubicBezTo>
                    <a:pt x="524171" y="82025"/>
                    <a:pt x="517092" y="129512"/>
                    <a:pt x="542015" y="163168"/>
                  </a:cubicBezTo>
                  <a:cubicBezTo>
                    <a:pt x="546475" y="169191"/>
                    <a:pt x="551804" y="174520"/>
                    <a:pt x="557827" y="178981"/>
                  </a:cubicBezTo>
                  <a:cubicBezTo>
                    <a:pt x="568860" y="187126"/>
                    <a:pt x="573419" y="201433"/>
                    <a:pt x="569134" y="214460"/>
                  </a:cubicBezTo>
                  <a:cubicBezTo>
                    <a:pt x="564903" y="227370"/>
                    <a:pt x="552845" y="236092"/>
                    <a:pt x="539259" y="236069"/>
                  </a:cubicBezTo>
                  <a:close/>
                  <a:moveTo>
                    <a:pt x="118034" y="45644"/>
                  </a:moveTo>
                  <a:cubicBezTo>
                    <a:pt x="78054" y="45919"/>
                    <a:pt x="45867" y="78553"/>
                    <a:pt x="46143" y="118534"/>
                  </a:cubicBezTo>
                  <a:cubicBezTo>
                    <a:pt x="46416" y="158125"/>
                    <a:pt x="78443" y="190152"/>
                    <a:pt x="118034" y="190425"/>
                  </a:cubicBezTo>
                  <a:lnTo>
                    <a:pt x="505562" y="190425"/>
                  </a:lnTo>
                  <a:cubicBezTo>
                    <a:pt x="473618" y="147451"/>
                    <a:pt x="473618" y="88618"/>
                    <a:pt x="505562" y="45644"/>
                  </a:cubicBezTo>
                  <a:lnTo>
                    <a:pt x="118034" y="45644"/>
                  </a:lnTo>
                  <a:close/>
                </a:path>
              </a:pathLst>
            </a:custGeom>
            <a:solidFill>
              <a:srgbClr val="4A4A4A"/>
            </a:solidFill>
            <a:ln w="670" cap="flat">
              <a:noFill/>
              <a:prstDash val="solid"/>
              <a:miter/>
            </a:ln>
          </p:spPr>
          <p:txBody>
            <a:bodyPr rtlCol="0" anchor="ctr"/>
            <a:lstStyle/>
            <a:p>
              <a:endParaRPr lang="zh-CN" altLang="en-US"/>
            </a:p>
          </p:txBody>
        </p:sp>
        <p:sp>
          <p:nvSpPr>
            <p:cNvPr id="27" name="任意多边形: 形状 26">
              <a:extLst>
                <a:ext uri="{FF2B5EF4-FFF2-40B4-BE49-F238E27FC236}">
                  <a16:creationId xmlns="" xmlns:a16="http://schemas.microsoft.com/office/drawing/2014/main" id="{FBC10A3F-9A48-4563-855C-2B712F1CDB3E}"/>
                </a:ext>
              </a:extLst>
            </p:cNvPr>
            <p:cNvSpPr/>
            <p:nvPr/>
          </p:nvSpPr>
          <p:spPr>
            <a:xfrm>
              <a:off x="8218402" y="1386983"/>
              <a:ext cx="570734" cy="236075"/>
            </a:xfrm>
            <a:custGeom>
              <a:avLst/>
              <a:gdLst>
                <a:gd name="connsiteX0" fmla="*/ 452696 w 570734"/>
                <a:gd name="connsiteY0" fmla="*/ 236076 h 236075"/>
                <a:gd name="connsiteX1" fmla="*/ 31472 w 570734"/>
                <a:gd name="connsiteY1" fmla="*/ 236076 h 236075"/>
                <a:gd name="connsiteX2" fmla="*/ 1593 w 570734"/>
                <a:gd name="connsiteY2" fmla="*/ 214449 h 236075"/>
                <a:gd name="connsiteX3" fmla="*/ 12907 w 570734"/>
                <a:gd name="connsiteY3" fmla="*/ 178974 h 236075"/>
                <a:gd name="connsiteX4" fmla="*/ 28710 w 570734"/>
                <a:gd name="connsiteY4" fmla="*/ 72902 h 236075"/>
                <a:gd name="connsiteX5" fmla="*/ 12907 w 570734"/>
                <a:gd name="connsiteY5" fmla="*/ 57099 h 236075"/>
                <a:gd name="connsiteX6" fmla="*/ 1597 w 570734"/>
                <a:gd name="connsiteY6" fmla="*/ 21623 h 236075"/>
                <a:gd name="connsiteX7" fmla="*/ 31476 w 570734"/>
                <a:gd name="connsiteY7" fmla="*/ 0 h 236075"/>
                <a:gd name="connsiteX8" fmla="*/ 452696 w 570734"/>
                <a:gd name="connsiteY8" fmla="*/ 0 h 236075"/>
                <a:gd name="connsiteX9" fmla="*/ 570734 w 570734"/>
                <a:gd name="connsiteY9" fmla="*/ 118038 h 236075"/>
                <a:gd name="connsiteX10" fmla="*/ 452696 w 570734"/>
                <a:gd name="connsiteY10" fmla="*/ 236076 h 236075"/>
                <a:gd name="connsiteX11" fmla="*/ 65173 w 570734"/>
                <a:gd name="connsiteY11" fmla="*/ 190432 h 236075"/>
                <a:gd name="connsiteX12" fmla="*/ 452696 w 570734"/>
                <a:gd name="connsiteY12" fmla="*/ 190432 h 236075"/>
                <a:gd name="connsiteX13" fmla="*/ 525089 w 570734"/>
                <a:gd name="connsiteY13" fmla="*/ 118040 h 236075"/>
                <a:gd name="connsiteX14" fmla="*/ 452696 w 570734"/>
                <a:gd name="connsiteY14" fmla="*/ 45647 h 236075"/>
                <a:gd name="connsiteX15" fmla="*/ 65173 w 570734"/>
                <a:gd name="connsiteY15" fmla="*/ 45647 h 236075"/>
                <a:gd name="connsiteX16" fmla="*/ 65173 w 570734"/>
                <a:gd name="connsiteY16" fmla="*/ 190432 h 23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0734" h="236075">
                  <a:moveTo>
                    <a:pt x="452696" y="236076"/>
                  </a:moveTo>
                  <a:lnTo>
                    <a:pt x="31472" y="236076"/>
                  </a:lnTo>
                  <a:cubicBezTo>
                    <a:pt x="17880" y="236098"/>
                    <a:pt x="5819" y="227368"/>
                    <a:pt x="1593" y="214449"/>
                  </a:cubicBezTo>
                  <a:cubicBezTo>
                    <a:pt x="-2694" y="201422"/>
                    <a:pt x="1869" y="187114"/>
                    <a:pt x="12907" y="178974"/>
                  </a:cubicBezTo>
                  <a:cubicBezTo>
                    <a:pt x="46562" y="154047"/>
                    <a:pt x="53637" y="106556"/>
                    <a:pt x="28710" y="72902"/>
                  </a:cubicBezTo>
                  <a:cubicBezTo>
                    <a:pt x="24252" y="66882"/>
                    <a:pt x="18926" y="61557"/>
                    <a:pt x="12907" y="57099"/>
                  </a:cubicBezTo>
                  <a:cubicBezTo>
                    <a:pt x="1874" y="48955"/>
                    <a:pt x="-2687" y="34650"/>
                    <a:pt x="1597" y="21623"/>
                  </a:cubicBezTo>
                  <a:cubicBezTo>
                    <a:pt x="5823" y="8706"/>
                    <a:pt x="17884" y="-23"/>
                    <a:pt x="31476" y="0"/>
                  </a:cubicBezTo>
                  <a:lnTo>
                    <a:pt x="452696" y="0"/>
                  </a:lnTo>
                  <a:cubicBezTo>
                    <a:pt x="517887" y="0"/>
                    <a:pt x="570734" y="52847"/>
                    <a:pt x="570734" y="118038"/>
                  </a:cubicBezTo>
                  <a:cubicBezTo>
                    <a:pt x="570734" y="183229"/>
                    <a:pt x="517887" y="236076"/>
                    <a:pt x="452696" y="236076"/>
                  </a:cubicBezTo>
                  <a:close/>
                  <a:moveTo>
                    <a:pt x="65173" y="190432"/>
                  </a:moveTo>
                  <a:lnTo>
                    <a:pt x="452696" y="190432"/>
                  </a:lnTo>
                  <a:cubicBezTo>
                    <a:pt x="492678" y="190432"/>
                    <a:pt x="525089" y="158021"/>
                    <a:pt x="525089" y="118040"/>
                  </a:cubicBezTo>
                  <a:cubicBezTo>
                    <a:pt x="525089" y="78058"/>
                    <a:pt x="492678" y="45647"/>
                    <a:pt x="452696" y="45647"/>
                  </a:cubicBezTo>
                  <a:lnTo>
                    <a:pt x="65173" y="45647"/>
                  </a:lnTo>
                  <a:cubicBezTo>
                    <a:pt x="97117" y="88623"/>
                    <a:pt x="97117" y="147457"/>
                    <a:pt x="65173" y="190432"/>
                  </a:cubicBezTo>
                  <a:close/>
                </a:path>
              </a:pathLst>
            </a:custGeom>
            <a:solidFill>
              <a:schemeClr val="accent3"/>
            </a:solidFill>
            <a:ln w="670" cap="flat">
              <a:noFill/>
              <a:prstDash val="solid"/>
              <a:miter/>
            </a:ln>
          </p:spPr>
          <p:txBody>
            <a:bodyPr rtlCol="0" anchor="ctr"/>
            <a:lstStyle/>
            <a:p>
              <a:endParaRPr lang="zh-CN" altLang="en-US"/>
            </a:p>
          </p:txBody>
        </p:sp>
      </p:grpSp>
      <p:grpSp>
        <p:nvGrpSpPr>
          <p:cNvPr id="28" name="图形 18">
            <a:extLst>
              <a:ext uri="{FF2B5EF4-FFF2-40B4-BE49-F238E27FC236}">
                <a16:creationId xmlns="" xmlns:a16="http://schemas.microsoft.com/office/drawing/2014/main" id="{09A1FCCD-B9F2-4C85-A471-2DC4350C43BC}"/>
              </a:ext>
            </a:extLst>
          </p:cNvPr>
          <p:cNvGrpSpPr/>
          <p:nvPr/>
        </p:nvGrpSpPr>
        <p:grpSpPr>
          <a:xfrm>
            <a:off x="3538824" y="1903790"/>
            <a:ext cx="298512" cy="298512"/>
            <a:chOff x="3344091" y="1709057"/>
            <a:chExt cx="687977" cy="687977"/>
          </a:xfrm>
        </p:grpSpPr>
        <p:sp>
          <p:nvSpPr>
            <p:cNvPr id="29" name="任意多边形: 形状 28">
              <a:extLst>
                <a:ext uri="{FF2B5EF4-FFF2-40B4-BE49-F238E27FC236}">
                  <a16:creationId xmlns="" xmlns:a16="http://schemas.microsoft.com/office/drawing/2014/main" id="{3AFDCD8B-1164-44BF-9089-B84B1BC62B43}"/>
                </a:ext>
              </a:extLst>
            </p:cNvPr>
            <p:cNvSpPr/>
            <p:nvPr/>
          </p:nvSpPr>
          <p:spPr>
            <a:xfrm>
              <a:off x="3392259" y="1777845"/>
              <a:ext cx="595094" cy="546933"/>
            </a:xfrm>
            <a:custGeom>
              <a:avLst/>
              <a:gdLst>
                <a:gd name="connsiteX0" fmla="*/ 580481 w 595094"/>
                <a:gd name="connsiteY0" fmla="*/ 163011 h 546933"/>
                <a:gd name="connsiteX1" fmla="*/ 319737 w 595094"/>
                <a:gd name="connsiteY1" fmla="*/ 4432 h 546933"/>
                <a:gd name="connsiteX2" fmla="*/ 288741 w 595094"/>
                <a:gd name="connsiteY2" fmla="*/ 4088 h 546933"/>
                <a:gd name="connsiteX3" fmla="*/ 15170 w 595094"/>
                <a:gd name="connsiteY3" fmla="*/ 162667 h 546933"/>
                <a:gd name="connsiteX4" fmla="*/ 4129 w 595094"/>
                <a:gd name="connsiteY4" fmla="*/ 204326 h 546933"/>
                <a:gd name="connsiteX5" fmla="*/ 15170 w 595094"/>
                <a:gd name="connsiteY5" fmla="*/ 215366 h 546933"/>
                <a:gd name="connsiteX6" fmla="*/ 91721 w 595094"/>
                <a:gd name="connsiteY6" fmla="*/ 259741 h 546933"/>
                <a:gd name="connsiteX7" fmla="*/ 91721 w 595094"/>
                <a:gd name="connsiteY7" fmla="*/ 455219 h 546933"/>
                <a:gd name="connsiteX8" fmla="*/ 94900 w 595094"/>
                <a:gd name="connsiteY8" fmla="*/ 468779 h 546933"/>
                <a:gd name="connsiteX9" fmla="*/ 296133 w 595094"/>
                <a:gd name="connsiteY9" fmla="*/ 546933 h 546933"/>
                <a:gd name="connsiteX10" fmla="*/ 497727 w 595094"/>
                <a:gd name="connsiteY10" fmla="*/ 468126 h 546933"/>
                <a:gd name="connsiteX11" fmla="*/ 500555 w 595094"/>
                <a:gd name="connsiteY11" fmla="*/ 455298 h 546933"/>
                <a:gd name="connsiteX12" fmla="*/ 500555 w 595094"/>
                <a:gd name="connsiteY12" fmla="*/ 263655 h 546933"/>
                <a:gd name="connsiteX13" fmla="*/ 580467 w 595094"/>
                <a:gd name="connsiteY13" fmla="*/ 215057 h 546933"/>
                <a:gd name="connsiteX14" fmla="*/ 590643 w 595094"/>
                <a:gd name="connsiteY14" fmla="*/ 173179 h 546933"/>
                <a:gd name="connsiteX15" fmla="*/ 580481 w 595094"/>
                <a:gd name="connsiteY15" fmla="*/ 163011 h 546933"/>
                <a:gd name="connsiteX16" fmla="*/ 457838 w 595094"/>
                <a:gd name="connsiteY16" fmla="*/ 452220 h 546933"/>
                <a:gd name="connsiteX17" fmla="*/ 296123 w 595094"/>
                <a:gd name="connsiteY17" fmla="*/ 504162 h 546933"/>
                <a:gd name="connsiteX18" fmla="*/ 134407 w 595094"/>
                <a:gd name="connsiteY18" fmla="*/ 452037 h 546933"/>
                <a:gd name="connsiteX19" fmla="*/ 134407 w 595094"/>
                <a:gd name="connsiteY19" fmla="*/ 284515 h 546933"/>
                <a:gd name="connsiteX20" fmla="*/ 288723 w 595094"/>
                <a:gd name="connsiteY20" fmla="*/ 373952 h 546933"/>
                <a:gd name="connsiteX21" fmla="*/ 319700 w 595094"/>
                <a:gd name="connsiteY21" fmla="*/ 373608 h 546933"/>
                <a:gd name="connsiteX22" fmla="*/ 457838 w 595094"/>
                <a:gd name="connsiteY22" fmla="*/ 289647 h 546933"/>
                <a:gd name="connsiteX23" fmla="*/ 457838 w 595094"/>
                <a:gd name="connsiteY23" fmla="*/ 452237 h 546933"/>
                <a:gd name="connsiteX24" fmla="*/ 303794 w 595094"/>
                <a:gd name="connsiteY24" fmla="*/ 333265 h 546933"/>
                <a:gd name="connsiteX25" fmla="*/ 54980 w 595094"/>
                <a:gd name="connsiteY25" fmla="*/ 189034 h 546933"/>
                <a:gd name="connsiteX26" fmla="*/ 303797 w 595094"/>
                <a:gd name="connsiteY26" fmla="*/ 44803 h 546933"/>
                <a:gd name="connsiteX27" fmla="*/ 540960 w 595094"/>
                <a:gd name="connsiteY27" fmla="*/ 189034 h 54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5094" h="546933">
                  <a:moveTo>
                    <a:pt x="580481" y="163011"/>
                  </a:moveTo>
                  <a:lnTo>
                    <a:pt x="319737" y="4432"/>
                  </a:lnTo>
                  <a:cubicBezTo>
                    <a:pt x="310248" y="-1352"/>
                    <a:pt x="298356" y="-1484"/>
                    <a:pt x="288741" y="4088"/>
                  </a:cubicBezTo>
                  <a:lnTo>
                    <a:pt x="15170" y="162667"/>
                  </a:lnTo>
                  <a:cubicBezTo>
                    <a:pt x="618" y="171122"/>
                    <a:pt x="-4325" y="189773"/>
                    <a:pt x="4129" y="204326"/>
                  </a:cubicBezTo>
                  <a:cubicBezTo>
                    <a:pt x="6788" y="208902"/>
                    <a:pt x="10593" y="212707"/>
                    <a:pt x="15170" y="215366"/>
                  </a:cubicBezTo>
                  <a:lnTo>
                    <a:pt x="91721" y="259741"/>
                  </a:lnTo>
                  <a:lnTo>
                    <a:pt x="91721" y="455219"/>
                  </a:lnTo>
                  <a:cubicBezTo>
                    <a:pt x="91728" y="459923"/>
                    <a:pt x="92816" y="464562"/>
                    <a:pt x="94900" y="468779"/>
                  </a:cubicBezTo>
                  <a:cubicBezTo>
                    <a:pt x="103971" y="487114"/>
                    <a:pt x="145284" y="546933"/>
                    <a:pt x="296133" y="546933"/>
                  </a:cubicBezTo>
                  <a:cubicBezTo>
                    <a:pt x="448864" y="546933"/>
                    <a:pt x="489049" y="486618"/>
                    <a:pt x="497727" y="468126"/>
                  </a:cubicBezTo>
                  <a:cubicBezTo>
                    <a:pt x="499592" y="464106"/>
                    <a:pt x="500557" y="459729"/>
                    <a:pt x="500555" y="455298"/>
                  </a:cubicBezTo>
                  <a:lnTo>
                    <a:pt x="500555" y="263655"/>
                  </a:lnTo>
                  <a:lnTo>
                    <a:pt x="580467" y="215057"/>
                  </a:lnTo>
                  <a:cubicBezTo>
                    <a:pt x="594841" y="206302"/>
                    <a:pt x="599397" y="187553"/>
                    <a:pt x="590643" y="173179"/>
                  </a:cubicBezTo>
                  <a:cubicBezTo>
                    <a:pt x="588115" y="169028"/>
                    <a:pt x="584630" y="165541"/>
                    <a:pt x="580481" y="163011"/>
                  </a:cubicBezTo>
                  <a:close/>
                  <a:moveTo>
                    <a:pt x="457838" y="452220"/>
                  </a:moveTo>
                  <a:cubicBezTo>
                    <a:pt x="451189" y="463368"/>
                    <a:pt x="418483" y="504162"/>
                    <a:pt x="296123" y="504162"/>
                  </a:cubicBezTo>
                  <a:cubicBezTo>
                    <a:pt x="174932" y="504162"/>
                    <a:pt x="141328" y="463193"/>
                    <a:pt x="134407" y="452037"/>
                  </a:cubicBezTo>
                  <a:lnTo>
                    <a:pt x="134407" y="284515"/>
                  </a:lnTo>
                  <a:lnTo>
                    <a:pt x="288723" y="373952"/>
                  </a:lnTo>
                  <a:cubicBezTo>
                    <a:pt x="298334" y="379512"/>
                    <a:pt x="310215" y="379380"/>
                    <a:pt x="319700" y="373608"/>
                  </a:cubicBezTo>
                  <a:lnTo>
                    <a:pt x="457838" y="289647"/>
                  </a:lnTo>
                  <a:lnTo>
                    <a:pt x="457838" y="452237"/>
                  </a:lnTo>
                  <a:close/>
                  <a:moveTo>
                    <a:pt x="303794" y="333265"/>
                  </a:moveTo>
                  <a:lnTo>
                    <a:pt x="54980" y="189034"/>
                  </a:lnTo>
                  <a:lnTo>
                    <a:pt x="303797" y="44803"/>
                  </a:lnTo>
                  <a:lnTo>
                    <a:pt x="540960" y="189034"/>
                  </a:lnTo>
                  <a:close/>
                </a:path>
              </a:pathLst>
            </a:custGeom>
            <a:solidFill>
              <a:srgbClr val="444444"/>
            </a:solidFill>
            <a:ln w="670" cap="flat">
              <a:noFill/>
              <a:prstDash val="solid"/>
              <a:miter/>
            </a:ln>
          </p:spPr>
          <p:txBody>
            <a:bodyPr rtlCol="0" anchor="ctr"/>
            <a:lstStyle/>
            <a:p>
              <a:endParaRPr lang="zh-CN" altLang="en-US"/>
            </a:p>
          </p:txBody>
        </p:sp>
        <p:sp>
          <p:nvSpPr>
            <p:cNvPr id="30" name="任意多边形: 形状 29">
              <a:extLst>
                <a:ext uri="{FF2B5EF4-FFF2-40B4-BE49-F238E27FC236}">
                  <a16:creationId xmlns="" xmlns:a16="http://schemas.microsoft.com/office/drawing/2014/main" id="{E6245439-8AF4-48D2-8A13-D310FBFA844F}"/>
                </a:ext>
              </a:extLst>
            </p:cNvPr>
            <p:cNvSpPr/>
            <p:nvPr/>
          </p:nvSpPr>
          <p:spPr>
            <a:xfrm>
              <a:off x="3942971" y="2059614"/>
              <a:ext cx="42998" cy="190704"/>
            </a:xfrm>
            <a:custGeom>
              <a:avLst/>
              <a:gdLst>
                <a:gd name="connsiteX0" fmla="*/ 21499 w 42998"/>
                <a:gd name="connsiteY0" fmla="*/ 190705 h 190704"/>
                <a:gd name="connsiteX1" fmla="*/ 0 w 42998"/>
                <a:gd name="connsiteY1" fmla="*/ 169274 h 190704"/>
                <a:gd name="connsiteX2" fmla="*/ 0 w 42998"/>
                <a:gd name="connsiteY2" fmla="*/ 21118 h 190704"/>
                <a:gd name="connsiteX3" fmla="*/ 21884 w 42998"/>
                <a:gd name="connsiteY3" fmla="*/ 4 h 190704"/>
                <a:gd name="connsiteX4" fmla="*/ 42999 w 42998"/>
                <a:gd name="connsiteY4" fmla="*/ 21118 h 190704"/>
                <a:gd name="connsiteX5" fmla="*/ 42999 w 42998"/>
                <a:gd name="connsiteY5" fmla="*/ 169274 h 190704"/>
                <a:gd name="connsiteX6" fmla="*/ 21499 w 42998"/>
                <a:gd name="connsiteY6" fmla="*/ 190705 h 19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998" h="190704">
                  <a:moveTo>
                    <a:pt x="21499" y="190705"/>
                  </a:moveTo>
                  <a:cubicBezTo>
                    <a:pt x="9645" y="190724"/>
                    <a:pt x="19" y="181129"/>
                    <a:pt x="0" y="169274"/>
                  </a:cubicBezTo>
                  <a:lnTo>
                    <a:pt x="0" y="21118"/>
                  </a:lnTo>
                  <a:cubicBezTo>
                    <a:pt x="212" y="9244"/>
                    <a:pt x="10010" y="-209"/>
                    <a:pt x="21884" y="4"/>
                  </a:cubicBezTo>
                  <a:cubicBezTo>
                    <a:pt x="33458" y="211"/>
                    <a:pt x="42791" y="9544"/>
                    <a:pt x="42999" y="21118"/>
                  </a:cubicBezTo>
                  <a:lnTo>
                    <a:pt x="42999" y="169274"/>
                  </a:lnTo>
                  <a:cubicBezTo>
                    <a:pt x="42980" y="181129"/>
                    <a:pt x="33354" y="190724"/>
                    <a:pt x="21499" y="190705"/>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31" name="图形 20">
            <a:extLst>
              <a:ext uri="{FF2B5EF4-FFF2-40B4-BE49-F238E27FC236}">
                <a16:creationId xmlns="" xmlns:a16="http://schemas.microsoft.com/office/drawing/2014/main" id="{38DFCB4A-0B98-4EF0-BBD6-AFDAEDE01B78}"/>
              </a:ext>
            </a:extLst>
          </p:cNvPr>
          <p:cNvGrpSpPr/>
          <p:nvPr/>
        </p:nvGrpSpPr>
        <p:grpSpPr>
          <a:xfrm>
            <a:off x="4226801" y="1903790"/>
            <a:ext cx="298512" cy="298512"/>
            <a:chOff x="4032068" y="1709057"/>
            <a:chExt cx="687977" cy="687977"/>
          </a:xfrm>
        </p:grpSpPr>
        <p:sp>
          <p:nvSpPr>
            <p:cNvPr id="32" name="任意多边形: 形状 31">
              <a:extLst>
                <a:ext uri="{FF2B5EF4-FFF2-40B4-BE49-F238E27FC236}">
                  <a16:creationId xmlns="" xmlns:a16="http://schemas.microsoft.com/office/drawing/2014/main" id="{1342F174-15C3-4D6A-8638-DDBD859F5E2D}"/>
                </a:ext>
              </a:extLst>
            </p:cNvPr>
            <p:cNvSpPr/>
            <p:nvPr/>
          </p:nvSpPr>
          <p:spPr>
            <a:xfrm>
              <a:off x="4080226" y="1808813"/>
              <a:ext cx="591660" cy="488463"/>
            </a:xfrm>
            <a:custGeom>
              <a:avLst/>
              <a:gdLst>
                <a:gd name="connsiteX0" fmla="*/ 561867 w 591660"/>
                <a:gd name="connsiteY0" fmla="*/ 488464 h 488463"/>
                <a:gd name="connsiteX1" fmla="*/ 29793 w 591660"/>
                <a:gd name="connsiteY1" fmla="*/ 488464 h 488463"/>
                <a:gd name="connsiteX2" fmla="*/ 0 w 591660"/>
                <a:gd name="connsiteY2" fmla="*/ 458657 h 488463"/>
                <a:gd name="connsiteX3" fmla="*/ 0 w 591660"/>
                <a:gd name="connsiteY3" fmla="*/ 91649 h 488463"/>
                <a:gd name="connsiteX4" fmla="*/ 29793 w 591660"/>
                <a:gd name="connsiteY4" fmla="*/ 61839 h 488463"/>
                <a:gd name="connsiteX5" fmla="*/ 126691 w 591660"/>
                <a:gd name="connsiteY5" fmla="*/ 61839 h 488463"/>
                <a:gd name="connsiteX6" fmla="*/ 141194 w 591660"/>
                <a:gd name="connsiteY6" fmla="*/ 20030 h 488463"/>
                <a:gd name="connsiteX7" fmla="*/ 169342 w 591660"/>
                <a:gd name="connsiteY7" fmla="*/ 0 h 488463"/>
                <a:gd name="connsiteX8" fmla="*/ 423450 w 591660"/>
                <a:gd name="connsiteY8" fmla="*/ 0 h 488463"/>
                <a:gd name="connsiteX9" fmla="*/ 451598 w 591660"/>
                <a:gd name="connsiteY9" fmla="*/ 20030 h 488463"/>
                <a:gd name="connsiteX10" fmla="*/ 466104 w 591660"/>
                <a:gd name="connsiteY10" fmla="*/ 61839 h 488463"/>
                <a:gd name="connsiteX11" fmla="*/ 561878 w 591660"/>
                <a:gd name="connsiteY11" fmla="*/ 61839 h 488463"/>
                <a:gd name="connsiteX12" fmla="*/ 591660 w 591660"/>
                <a:gd name="connsiteY12" fmla="*/ 91649 h 488463"/>
                <a:gd name="connsiteX13" fmla="*/ 591660 w 591660"/>
                <a:gd name="connsiteY13" fmla="*/ 458657 h 488463"/>
                <a:gd name="connsiteX14" fmla="*/ 561867 w 591660"/>
                <a:gd name="connsiteY14" fmla="*/ 488464 h 488463"/>
                <a:gd name="connsiteX15" fmla="*/ 42121 w 591660"/>
                <a:gd name="connsiteY15" fmla="*/ 446325 h 488463"/>
                <a:gd name="connsiteX16" fmla="*/ 549539 w 591660"/>
                <a:gd name="connsiteY16" fmla="*/ 446325 h 488463"/>
                <a:gd name="connsiteX17" fmla="*/ 549539 w 591660"/>
                <a:gd name="connsiteY17" fmla="*/ 103977 h 488463"/>
                <a:gd name="connsiteX18" fmla="*/ 457326 w 591660"/>
                <a:gd name="connsiteY18" fmla="*/ 103977 h 488463"/>
                <a:gd name="connsiteX19" fmla="*/ 429174 w 591660"/>
                <a:gd name="connsiteY19" fmla="*/ 83944 h 488463"/>
                <a:gd name="connsiteX20" fmla="*/ 414675 w 591660"/>
                <a:gd name="connsiteY20" fmla="*/ 42139 h 488463"/>
                <a:gd name="connsiteX21" fmla="*/ 178110 w 591660"/>
                <a:gd name="connsiteY21" fmla="*/ 42139 h 488463"/>
                <a:gd name="connsiteX22" fmla="*/ 163608 w 591660"/>
                <a:gd name="connsiteY22" fmla="*/ 83933 h 488463"/>
                <a:gd name="connsiteX23" fmla="*/ 135463 w 591660"/>
                <a:gd name="connsiteY23" fmla="*/ 103964 h 488463"/>
                <a:gd name="connsiteX24" fmla="*/ 42121 w 591660"/>
                <a:gd name="connsiteY24" fmla="*/ 103964 h 488463"/>
                <a:gd name="connsiteX25" fmla="*/ 42121 w 591660"/>
                <a:gd name="connsiteY25" fmla="*/ 446325 h 488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91660" h="488463">
                  <a:moveTo>
                    <a:pt x="561867" y="488464"/>
                  </a:moveTo>
                  <a:lnTo>
                    <a:pt x="29793" y="488464"/>
                  </a:lnTo>
                  <a:cubicBezTo>
                    <a:pt x="13343" y="488441"/>
                    <a:pt x="15" y="475107"/>
                    <a:pt x="0" y="458657"/>
                  </a:cubicBezTo>
                  <a:lnTo>
                    <a:pt x="0" y="91649"/>
                  </a:lnTo>
                  <a:cubicBezTo>
                    <a:pt x="13" y="75197"/>
                    <a:pt x="13341" y="61862"/>
                    <a:pt x="29793" y="61839"/>
                  </a:cubicBezTo>
                  <a:lnTo>
                    <a:pt x="126691" y="61839"/>
                  </a:lnTo>
                  <a:lnTo>
                    <a:pt x="141194" y="20030"/>
                  </a:lnTo>
                  <a:cubicBezTo>
                    <a:pt x="145358" y="8044"/>
                    <a:pt x="156653" y="7"/>
                    <a:pt x="169342" y="0"/>
                  </a:cubicBezTo>
                  <a:lnTo>
                    <a:pt x="423450" y="0"/>
                  </a:lnTo>
                  <a:cubicBezTo>
                    <a:pt x="436139" y="7"/>
                    <a:pt x="447434" y="8044"/>
                    <a:pt x="451598" y="20030"/>
                  </a:cubicBezTo>
                  <a:lnTo>
                    <a:pt x="466104" y="61839"/>
                  </a:lnTo>
                  <a:lnTo>
                    <a:pt x="561878" y="61839"/>
                  </a:lnTo>
                  <a:cubicBezTo>
                    <a:pt x="578325" y="61867"/>
                    <a:pt x="591647" y="75201"/>
                    <a:pt x="591660" y="91649"/>
                  </a:cubicBezTo>
                  <a:lnTo>
                    <a:pt x="591660" y="458657"/>
                  </a:lnTo>
                  <a:cubicBezTo>
                    <a:pt x="591645" y="475107"/>
                    <a:pt x="578317" y="488441"/>
                    <a:pt x="561867" y="488464"/>
                  </a:cubicBezTo>
                  <a:close/>
                  <a:moveTo>
                    <a:pt x="42121" y="446325"/>
                  </a:moveTo>
                  <a:lnTo>
                    <a:pt x="549539" y="446325"/>
                  </a:lnTo>
                  <a:lnTo>
                    <a:pt x="549539" y="103977"/>
                  </a:lnTo>
                  <a:lnTo>
                    <a:pt x="457326" y="103977"/>
                  </a:lnTo>
                  <a:cubicBezTo>
                    <a:pt x="444635" y="103971"/>
                    <a:pt x="433338" y="95932"/>
                    <a:pt x="429174" y="83944"/>
                  </a:cubicBezTo>
                  <a:lnTo>
                    <a:pt x="414675" y="42139"/>
                  </a:lnTo>
                  <a:lnTo>
                    <a:pt x="178110" y="42139"/>
                  </a:lnTo>
                  <a:lnTo>
                    <a:pt x="163608" y="83933"/>
                  </a:lnTo>
                  <a:cubicBezTo>
                    <a:pt x="159445" y="95920"/>
                    <a:pt x="148151" y="103957"/>
                    <a:pt x="135463" y="103964"/>
                  </a:cubicBezTo>
                  <a:lnTo>
                    <a:pt x="42121" y="103964"/>
                  </a:lnTo>
                  <a:lnTo>
                    <a:pt x="42121" y="446325"/>
                  </a:lnTo>
                  <a:close/>
                </a:path>
              </a:pathLst>
            </a:custGeom>
            <a:solidFill>
              <a:srgbClr val="444444"/>
            </a:solidFill>
            <a:ln w="670" cap="flat">
              <a:noFill/>
              <a:prstDash val="solid"/>
              <a:miter/>
            </a:ln>
          </p:spPr>
          <p:txBody>
            <a:bodyPr rtlCol="0" anchor="ctr"/>
            <a:lstStyle/>
            <a:p>
              <a:endParaRPr lang="zh-CN" altLang="en-US"/>
            </a:p>
          </p:txBody>
        </p:sp>
        <p:sp>
          <p:nvSpPr>
            <p:cNvPr id="33" name="任意多边形: 形状 32">
              <a:extLst>
                <a:ext uri="{FF2B5EF4-FFF2-40B4-BE49-F238E27FC236}">
                  <a16:creationId xmlns="" xmlns:a16="http://schemas.microsoft.com/office/drawing/2014/main" id="{7E444CBE-3882-47A2-B31D-2921D4E54D4E}"/>
                </a:ext>
              </a:extLst>
            </p:cNvPr>
            <p:cNvSpPr/>
            <p:nvPr/>
          </p:nvSpPr>
          <p:spPr>
            <a:xfrm>
              <a:off x="4239596" y="1932608"/>
              <a:ext cx="371218" cy="284175"/>
            </a:xfrm>
            <a:custGeom>
              <a:avLst/>
              <a:gdLst>
                <a:gd name="connsiteX0" fmla="*/ 142109 w 371218"/>
                <a:gd name="connsiteY0" fmla="*/ 284176 h 284175"/>
                <a:gd name="connsiteX1" fmla="*/ 0 w 371218"/>
                <a:gd name="connsiteY1" fmla="*/ 142109 h 284175"/>
                <a:gd name="connsiteX2" fmla="*/ 142067 w 371218"/>
                <a:gd name="connsiteY2" fmla="*/ 0 h 284175"/>
                <a:gd name="connsiteX3" fmla="*/ 284176 w 371218"/>
                <a:gd name="connsiteY3" fmla="*/ 142067 h 284175"/>
                <a:gd name="connsiteX4" fmla="*/ 284176 w 371218"/>
                <a:gd name="connsiteY4" fmla="*/ 142088 h 284175"/>
                <a:gd name="connsiteX5" fmla="*/ 142109 w 371218"/>
                <a:gd name="connsiteY5" fmla="*/ 284176 h 284175"/>
                <a:gd name="connsiteX6" fmla="*/ 142109 w 371218"/>
                <a:gd name="connsiteY6" fmla="*/ 42187 h 284175"/>
                <a:gd name="connsiteX7" fmla="*/ 42190 w 371218"/>
                <a:gd name="connsiteY7" fmla="*/ 142078 h 284175"/>
                <a:gd name="connsiteX8" fmla="*/ 142081 w 371218"/>
                <a:gd name="connsiteY8" fmla="*/ 241996 h 284175"/>
                <a:gd name="connsiteX9" fmla="*/ 241999 w 371218"/>
                <a:gd name="connsiteY9" fmla="*/ 142105 h 284175"/>
                <a:gd name="connsiteX10" fmla="*/ 241999 w 371218"/>
                <a:gd name="connsiteY10" fmla="*/ 142088 h 284175"/>
                <a:gd name="connsiteX11" fmla="*/ 142109 w 371218"/>
                <a:gd name="connsiteY11" fmla="*/ 42187 h 284175"/>
                <a:gd name="connsiteX12" fmla="*/ 371205 w 371218"/>
                <a:gd name="connsiteY12" fmla="*/ 45197 h 284175"/>
                <a:gd name="connsiteX13" fmla="*/ 340813 w 371218"/>
                <a:gd name="connsiteY13" fmla="*/ 14812 h 284175"/>
                <a:gd name="connsiteX14" fmla="*/ 310429 w 371218"/>
                <a:gd name="connsiteY14" fmla="*/ 45204 h 284175"/>
                <a:gd name="connsiteX15" fmla="*/ 340820 w 371218"/>
                <a:gd name="connsiteY15" fmla="*/ 75588 h 284175"/>
                <a:gd name="connsiteX16" fmla="*/ 371219 w 371218"/>
                <a:gd name="connsiteY16" fmla="*/ 45210 h 284175"/>
                <a:gd name="connsiteX17" fmla="*/ 371219 w 371218"/>
                <a:gd name="connsiteY17" fmla="*/ 45197 h 2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1218" h="284175">
                  <a:moveTo>
                    <a:pt x="142109" y="284176"/>
                  </a:moveTo>
                  <a:cubicBezTo>
                    <a:pt x="63636" y="284187"/>
                    <a:pt x="11" y="220582"/>
                    <a:pt x="0" y="142109"/>
                  </a:cubicBezTo>
                  <a:cubicBezTo>
                    <a:pt x="-11" y="63636"/>
                    <a:pt x="63594" y="11"/>
                    <a:pt x="142067" y="0"/>
                  </a:cubicBezTo>
                  <a:cubicBezTo>
                    <a:pt x="220540" y="-11"/>
                    <a:pt x="284164" y="63594"/>
                    <a:pt x="284176" y="142067"/>
                  </a:cubicBezTo>
                  <a:cubicBezTo>
                    <a:pt x="284176" y="142074"/>
                    <a:pt x="284176" y="142081"/>
                    <a:pt x="284176" y="142088"/>
                  </a:cubicBezTo>
                  <a:cubicBezTo>
                    <a:pt x="284094" y="220519"/>
                    <a:pt x="220540" y="284083"/>
                    <a:pt x="142109" y="284176"/>
                  </a:cubicBezTo>
                  <a:close/>
                  <a:moveTo>
                    <a:pt x="142109" y="42187"/>
                  </a:moveTo>
                  <a:cubicBezTo>
                    <a:pt x="86933" y="42179"/>
                    <a:pt x="42198" y="86902"/>
                    <a:pt x="42190" y="142078"/>
                  </a:cubicBezTo>
                  <a:cubicBezTo>
                    <a:pt x="42183" y="197253"/>
                    <a:pt x="86905" y="241988"/>
                    <a:pt x="142081" y="241996"/>
                  </a:cubicBezTo>
                  <a:cubicBezTo>
                    <a:pt x="197257" y="242003"/>
                    <a:pt x="241992" y="197281"/>
                    <a:pt x="241999" y="142105"/>
                  </a:cubicBezTo>
                  <a:cubicBezTo>
                    <a:pt x="241999" y="142099"/>
                    <a:pt x="241999" y="142094"/>
                    <a:pt x="241999" y="142088"/>
                  </a:cubicBezTo>
                  <a:cubicBezTo>
                    <a:pt x="241941" y="86942"/>
                    <a:pt x="197254" y="42251"/>
                    <a:pt x="142109" y="42187"/>
                  </a:cubicBezTo>
                  <a:close/>
                  <a:moveTo>
                    <a:pt x="371205" y="45197"/>
                  </a:moveTo>
                  <a:cubicBezTo>
                    <a:pt x="371203" y="28414"/>
                    <a:pt x="357596" y="14810"/>
                    <a:pt x="340813" y="14812"/>
                  </a:cubicBezTo>
                  <a:cubicBezTo>
                    <a:pt x="324031" y="14814"/>
                    <a:pt x="310427" y="28421"/>
                    <a:pt x="310429" y="45204"/>
                  </a:cubicBezTo>
                  <a:cubicBezTo>
                    <a:pt x="310431" y="61986"/>
                    <a:pt x="324038" y="75590"/>
                    <a:pt x="340820" y="75588"/>
                  </a:cubicBezTo>
                  <a:cubicBezTo>
                    <a:pt x="357603" y="75594"/>
                    <a:pt x="371213" y="61993"/>
                    <a:pt x="371219" y="45210"/>
                  </a:cubicBezTo>
                  <a:cubicBezTo>
                    <a:pt x="371219" y="45206"/>
                    <a:pt x="371219" y="45201"/>
                    <a:pt x="371219" y="45197"/>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34" name="图形 22">
            <a:extLst>
              <a:ext uri="{FF2B5EF4-FFF2-40B4-BE49-F238E27FC236}">
                <a16:creationId xmlns="" xmlns:a16="http://schemas.microsoft.com/office/drawing/2014/main" id="{287D0A37-C8AB-4889-A91C-F91A87CEFB97}"/>
              </a:ext>
            </a:extLst>
          </p:cNvPr>
          <p:cNvGrpSpPr/>
          <p:nvPr/>
        </p:nvGrpSpPr>
        <p:grpSpPr>
          <a:xfrm>
            <a:off x="4914779" y="1903790"/>
            <a:ext cx="298512" cy="298512"/>
            <a:chOff x="4720046" y="1709057"/>
            <a:chExt cx="687977" cy="687977"/>
          </a:xfrm>
        </p:grpSpPr>
        <p:sp>
          <p:nvSpPr>
            <p:cNvPr id="35" name="任意多边形: 形状 34">
              <a:extLst>
                <a:ext uri="{FF2B5EF4-FFF2-40B4-BE49-F238E27FC236}">
                  <a16:creationId xmlns="" xmlns:a16="http://schemas.microsoft.com/office/drawing/2014/main" id="{67966973-B31A-437E-824D-EB157DFE4A1A}"/>
                </a:ext>
              </a:extLst>
            </p:cNvPr>
            <p:cNvSpPr/>
            <p:nvPr/>
          </p:nvSpPr>
          <p:spPr>
            <a:xfrm>
              <a:off x="4768204" y="1757217"/>
              <a:ext cx="595100" cy="594957"/>
            </a:xfrm>
            <a:custGeom>
              <a:avLst/>
              <a:gdLst>
                <a:gd name="connsiteX0" fmla="*/ 87149 w 595100"/>
                <a:gd name="connsiteY0" fmla="*/ 507949 h 594957"/>
                <a:gd name="connsiteX1" fmla="*/ 87151 w 595100"/>
                <a:gd name="connsiteY1" fmla="*/ 87149 h 594957"/>
                <a:gd name="connsiteX2" fmla="*/ 507951 w 595100"/>
                <a:gd name="connsiteY2" fmla="*/ 87151 h 594957"/>
                <a:gd name="connsiteX3" fmla="*/ 507951 w 595100"/>
                <a:gd name="connsiteY3" fmla="*/ 507949 h 594957"/>
                <a:gd name="connsiteX4" fmla="*/ 87149 w 595100"/>
                <a:gd name="connsiteY4" fmla="*/ 507949 h 594957"/>
                <a:gd name="connsiteX5" fmla="*/ 474016 w 595100"/>
                <a:gd name="connsiteY5" fmla="*/ 121082 h 594957"/>
                <a:gd name="connsiteX6" fmla="*/ 121090 w 595100"/>
                <a:gd name="connsiteY6" fmla="*/ 121088 h 594957"/>
                <a:gd name="connsiteX7" fmla="*/ 121095 w 595100"/>
                <a:gd name="connsiteY7" fmla="*/ 474014 h 594957"/>
                <a:gd name="connsiteX8" fmla="*/ 474016 w 595100"/>
                <a:gd name="connsiteY8" fmla="*/ 474014 h 594957"/>
                <a:gd name="connsiteX9" fmla="*/ 474016 w 595100"/>
                <a:gd name="connsiteY9" fmla="*/ 121082 h 59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100" h="594957">
                  <a:moveTo>
                    <a:pt x="87149" y="507949"/>
                  </a:moveTo>
                  <a:cubicBezTo>
                    <a:pt x="-29051" y="391748"/>
                    <a:pt x="-29050" y="203350"/>
                    <a:pt x="87151" y="87149"/>
                  </a:cubicBezTo>
                  <a:cubicBezTo>
                    <a:pt x="203352" y="-29051"/>
                    <a:pt x="391751" y="-29050"/>
                    <a:pt x="507951" y="87151"/>
                  </a:cubicBezTo>
                  <a:cubicBezTo>
                    <a:pt x="624150" y="203352"/>
                    <a:pt x="624150" y="391749"/>
                    <a:pt x="507951" y="507949"/>
                  </a:cubicBezTo>
                  <a:cubicBezTo>
                    <a:pt x="391671" y="623961"/>
                    <a:pt x="203429" y="623961"/>
                    <a:pt x="87149" y="507949"/>
                  </a:cubicBezTo>
                  <a:close/>
                  <a:moveTo>
                    <a:pt x="474016" y="121082"/>
                  </a:moveTo>
                  <a:cubicBezTo>
                    <a:pt x="376557" y="23626"/>
                    <a:pt x="218546" y="23628"/>
                    <a:pt x="121090" y="121088"/>
                  </a:cubicBezTo>
                  <a:cubicBezTo>
                    <a:pt x="23633" y="218547"/>
                    <a:pt x="23636" y="376558"/>
                    <a:pt x="121095" y="474014"/>
                  </a:cubicBezTo>
                  <a:cubicBezTo>
                    <a:pt x="218553" y="571469"/>
                    <a:pt x="376559" y="571469"/>
                    <a:pt x="474016" y="474014"/>
                  </a:cubicBezTo>
                  <a:cubicBezTo>
                    <a:pt x="571322" y="376491"/>
                    <a:pt x="571322" y="218605"/>
                    <a:pt x="474016" y="121082"/>
                  </a:cubicBezTo>
                  <a:close/>
                </a:path>
              </a:pathLst>
            </a:custGeom>
            <a:solidFill>
              <a:srgbClr val="4A4A4A"/>
            </a:solidFill>
            <a:ln w="670" cap="flat">
              <a:noFill/>
              <a:prstDash val="solid"/>
              <a:miter/>
            </a:ln>
          </p:spPr>
          <p:txBody>
            <a:bodyPr rtlCol="0" anchor="ctr"/>
            <a:lstStyle/>
            <a:p>
              <a:endParaRPr lang="zh-CN" altLang="en-US"/>
            </a:p>
          </p:txBody>
        </p:sp>
        <p:sp>
          <p:nvSpPr>
            <p:cNvPr id="36" name="任意多边形: 形状 35">
              <a:extLst>
                <a:ext uri="{FF2B5EF4-FFF2-40B4-BE49-F238E27FC236}">
                  <a16:creationId xmlns="" xmlns:a16="http://schemas.microsoft.com/office/drawing/2014/main" id="{A2E538F9-D31A-4B77-9B95-6AC53AEE27EE}"/>
                </a:ext>
              </a:extLst>
            </p:cNvPr>
            <p:cNvSpPr/>
            <p:nvPr/>
          </p:nvSpPr>
          <p:spPr>
            <a:xfrm>
              <a:off x="4956576" y="1945587"/>
              <a:ext cx="218379" cy="218380"/>
            </a:xfrm>
            <a:custGeom>
              <a:avLst/>
              <a:gdLst>
                <a:gd name="connsiteX0" fmla="*/ 211342 w 218379"/>
                <a:gd name="connsiteY0" fmla="*/ 177363 h 218380"/>
                <a:gd name="connsiteX1" fmla="*/ 143143 w 218379"/>
                <a:gd name="connsiteY1" fmla="*/ 109178 h 218380"/>
                <a:gd name="connsiteX2" fmla="*/ 211342 w 218379"/>
                <a:gd name="connsiteY2" fmla="*/ 40996 h 218380"/>
                <a:gd name="connsiteX3" fmla="*/ 211342 w 218379"/>
                <a:gd name="connsiteY3" fmla="*/ 7034 h 218380"/>
                <a:gd name="connsiteX4" fmla="*/ 177380 w 218379"/>
                <a:gd name="connsiteY4" fmla="*/ 7034 h 218380"/>
                <a:gd name="connsiteX5" fmla="*/ 109178 w 218379"/>
                <a:gd name="connsiteY5" fmla="*/ 75216 h 218380"/>
                <a:gd name="connsiteX6" fmla="*/ 40996 w 218379"/>
                <a:gd name="connsiteY6" fmla="*/ 7030 h 218380"/>
                <a:gd name="connsiteX7" fmla="*/ 7032 w 218379"/>
                <a:gd name="connsiteY7" fmla="*/ 7384 h 218380"/>
                <a:gd name="connsiteX8" fmla="*/ 7030 w 218379"/>
                <a:gd name="connsiteY8" fmla="*/ 40992 h 218380"/>
                <a:gd name="connsiteX9" fmla="*/ 75216 w 218379"/>
                <a:gd name="connsiteY9" fmla="*/ 109178 h 218380"/>
                <a:gd name="connsiteX10" fmla="*/ 7034 w 218379"/>
                <a:gd name="connsiteY10" fmla="*/ 177363 h 218380"/>
                <a:gd name="connsiteX11" fmla="*/ 7034 w 218379"/>
                <a:gd name="connsiteY11" fmla="*/ 211325 h 218380"/>
                <a:gd name="connsiteX12" fmla="*/ 40996 w 218379"/>
                <a:gd name="connsiteY12" fmla="*/ 211325 h 218380"/>
                <a:gd name="connsiteX13" fmla="*/ 109178 w 218379"/>
                <a:gd name="connsiteY13" fmla="*/ 143143 h 218380"/>
                <a:gd name="connsiteX14" fmla="*/ 177360 w 218379"/>
                <a:gd name="connsiteY14" fmla="*/ 211342 h 218380"/>
                <a:gd name="connsiteX15" fmla="*/ 211341 w 218379"/>
                <a:gd name="connsiteY15" fmla="*/ 211344 h 218380"/>
                <a:gd name="connsiteX16" fmla="*/ 211342 w 218379"/>
                <a:gd name="connsiteY16" fmla="*/ 177363 h 218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8379" h="218380">
                  <a:moveTo>
                    <a:pt x="211342" y="177363"/>
                  </a:moveTo>
                  <a:lnTo>
                    <a:pt x="143143" y="109178"/>
                  </a:lnTo>
                  <a:lnTo>
                    <a:pt x="211342" y="40996"/>
                  </a:lnTo>
                  <a:cubicBezTo>
                    <a:pt x="220721" y="31617"/>
                    <a:pt x="220721" y="16412"/>
                    <a:pt x="211342" y="7034"/>
                  </a:cubicBezTo>
                  <a:cubicBezTo>
                    <a:pt x="201964" y="-2345"/>
                    <a:pt x="186759" y="-2345"/>
                    <a:pt x="177380" y="7034"/>
                  </a:cubicBezTo>
                  <a:lnTo>
                    <a:pt x="109178" y="75216"/>
                  </a:lnTo>
                  <a:lnTo>
                    <a:pt x="40996" y="7030"/>
                  </a:lnTo>
                  <a:cubicBezTo>
                    <a:pt x="31519" y="-2251"/>
                    <a:pt x="16313" y="-2093"/>
                    <a:pt x="7032" y="7384"/>
                  </a:cubicBezTo>
                  <a:cubicBezTo>
                    <a:pt x="-2112" y="16720"/>
                    <a:pt x="-2113" y="31655"/>
                    <a:pt x="7030" y="40992"/>
                  </a:cubicBezTo>
                  <a:lnTo>
                    <a:pt x="75216" y="109178"/>
                  </a:lnTo>
                  <a:lnTo>
                    <a:pt x="7034" y="177363"/>
                  </a:lnTo>
                  <a:cubicBezTo>
                    <a:pt x="-2345" y="186741"/>
                    <a:pt x="-2345" y="201947"/>
                    <a:pt x="7034" y="211325"/>
                  </a:cubicBezTo>
                  <a:cubicBezTo>
                    <a:pt x="16412" y="220703"/>
                    <a:pt x="31617" y="220703"/>
                    <a:pt x="40996" y="211325"/>
                  </a:cubicBezTo>
                  <a:lnTo>
                    <a:pt x="109178" y="143143"/>
                  </a:lnTo>
                  <a:lnTo>
                    <a:pt x="177360" y="211342"/>
                  </a:lnTo>
                  <a:cubicBezTo>
                    <a:pt x="186743" y="220726"/>
                    <a:pt x="201957" y="220727"/>
                    <a:pt x="211341" y="211344"/>
                  </a:cubicBezTo>
                  <a:cubicBezTo>
                    <a:pt x="220725" y="201961"/>
                    <a:pt x="220725" y="186747"/>
                    <a:pt x="211342" y="177363"/>
                  </a:cubicBezTo>
                  <a:close/>
                </a:path>
              </a:pathLst>
            </a:custGeom>
            <a:solidFill>
              <a:schemeClr val="accent3"/>
            </a:solidFill>
            <a:ln w="670" cap="flat">
              <a:noFill/>
              <a:prstDash val="solid"/>
              <a:miter/>
            </a:ln>
          </p:spPr>
          <p:txBody>
            <a:bodyPr rtlCol="0" anchor="ctr"/>
            <a:lstStyle/>
            <a:p>
              <a:endParaRPr lang="zh-CN" altLang="en-US"/>
            </a:p>
          </p:txBody>
        </p:sp>
      </p:grpSp>
      <p:grpSp>
        <p:nvGrpSpPr>
          <p:cNvPr id="37" name="图形 24">
            <a:extLst>
              <a:ext uri="{FF2B5EF4-FFF2-40B4-BE49-F238E27FC236}">
                <a16:creationId xmlns="" xmlns:a16="http://schemas.microsoft.com/office/drawing/2014/main" id="{E529D18D-1BBC-4A15-8D78-B4539168BFA1}"/>
              </a:ext>
            </a:extLst>
          </p:cNvPr>
          <p:cNvGrpSpPr/>
          <p:nvPr/>
        </p:nvGrpSpPr>
        <p:grpSpPr>
          <a:xfrm>
            <a:off x="5602756" y="1903790"/>
            <a:ext cx="298512" cy="298512"/>
            <a:chOff x="5408023" y="1709057"/>
            <a:chExt cx="687977" cy="687977"/>
          </a:xfrm>
        </p:grpSpPr>
        <p:sp>
          <p:nvSpPr>
            <p:cNvPr id="38" name="任意多边形: 形状 37">
              <a:extLst>
                <a:ext uri="{FF2B5EF4-FFF2-40B4-BE49-F238E27FC236}">
                  <a16:creationId xmlns="" xmlns:a16="http://schemas.microsoft.com/office/drawing/2014/main" id="{2CD9295D-32EB-47DC-8B58-EB4F4E5A81E7}"/>
                </a:ext>
              </a:extLst>
            </p:cNvPr>
            <p:cNvSpPr/>
            <p:nvPr/>
          </p:nvSpPr>
          <p:spPr>
            <a:xfrm>
              <a:off x="5466564" y="1871746"/>
              <a:ext cx="497177" cy="177931"/>
            </a:xfrm>
            <a:custGeom>
              <a:avLst/>
              <a:gdLst>
                <a:gd name="connsiteX0" fmla="*/ 126225 w 497177"/>
                <a:gd name="connsiteY0" fmla="*/ 159879 h 177931"/>
                <a:gd name="connsiteX1" fmla="*/ 19789 w 497177"/>
                <a:gd name="connsiteY1" fmla="*/ 159879 h 177931"/>
                <a:gd name="connsiteX2" fmla="*/ 2 w 497177"/>
                <a:gd name="connsiteY2" fmla="*/ 139567 h 177931"/>
                <a:gd name="connsiteX3" fmla="*/ 19789 w 497177"/>
                <a:gd name="connsiteY3" fmla="*/ 119780 h 177931"/>
                <a:gd name="connsiteX4" fmla="*/ 126225 w 497177"/>
                <a:gd name="connsiteY4" fmla="*/ 119780 h 177931"/>
                <a:gd name="connsiteX5" fmla="*/ 146012 w 497177"/>
                <a:gd name="connsiteY5" fmla="*/ 140092 h 177931"/>
                <a:gd name="connsiteX6" fmla="*/ 126225 w 497177"/>
                <a:gd name="connsiteY6" fmla="*/ 159879 h 177931"/>
                <a:gd name="connsiteX7" fmla="*/ 374743 w 497177"/>
                <a:gd name="connsiteY7" fmla="*/ 177932 h 177931"/>
                <a:gd name="connsiteX8" fmla="*/ 354886 w 497177"/>
                <a:gd name="connsiteY8" fmla="*/ 157647 h 177931"/>
                <a:gd name="connsiteX9" fmla="*/ 369453 w 497177"/>
                <a:gd name="connsiteY9" fmla="*/ 138559 h 177931"/>
                <a:gd name="connsiteX10" fmla="*/ 472016 w 497177"/>
                <a:gd name="connsiteY10" fmla="*/ 109832 h 177931"/>
                <a:gd name="connsiteX11" fmla="*/ 496409 w 497177"/>
                <a:gd name="connsiteY11" fmla="*/ 123682 h 177931"/>
                <a:gd name="connsiteX12" fmla="*/ 496440 w 497177"/>
                <a:gd name="connsiteY12" fmla="*/ 123795 h 177931"/>
                <a:gd name="connsiteX13" fmla="*/ 482611 w 497177"/>
                <a:gd name="connsiteY13" fmla="*/ 148472 h 177931"/>
                <a:gd name="connsiteX14" fmla="*/ 380044 w 497177"/>
                <a:gd name="connsiteY14" fmla="*/ 177199 h 177931"/>
                <a:gd name="connsiteX15" fmla="*/ 374743 w 497177"/>
                <a:gd name="connsiteY15" fmla="*/ 177932 h 177931"/>
                <a:gd name="connsiteX16" fmla="*/ 297748 w 497177"/>
                <a:gd name="connsiteY16" fmla="*/ 40099 h 177931"/>
                <a:gd name="connsiteX17" fmla="*/ 191311 w 497177"/>
                <a:gd name="connsiteY17" fmla="*/ 40099 h 177931"/>
                <a:gd name="connsiteX18" fmla="*/ 171525 w 497177"/>
                <a:gd name="connsiteY18" fmla="*/ 19787 h 177931"/>
                <a:gd name="connsiteX19" fmla="*/ 191311 w 497177"/>
                <a:gd name="connsiteY19" fmla="*/ 0 h 177931"/>
                <a:gd name="connsiteX20" fmla="*/ 297748 w 497177"/>
                <a:gd name="connsiteY20" fmla="*/ 0 h 177931"/>
                <a:gd name="connsiteX21" fmla="*/ 317535 w 497177"/>
                <a:gd name="connsiteY21" fmla="*/ 20312 h 177931"/>
                <a:gd name="connsiteX22" fmla="*/ 297748 w 497177"/>
                <a:gd name="connsiteY22" fmla="*/ 40099 h 1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97177" h="177931">
                  <a:moveTo>
                    <a:pt x="126225" y="159879"/>
                  </a:moveTo>
                  <a:lnTo>
                    <a:pt x="19789" y="159879"/>
                  </a:lnTo>
                  <a:cubicBezTo>
                    <a:pt x="8716" y="159734"/>
                    <a:pt x="-143" y="150640"/>
                    <a:pt x="2" y="139567"/>
                  </a:cubicBezTo>
                  <a:cubicBezTo>
                    <a:pt x="144" y="128699"/>
                    <a:pt x="8920" y="119923"/>
                    <a:pt x="19789" y="119780"/>
                  </a:cubicBezTo>
                  <a:lnTo>
                    <a:pt x="126225" y="119780"/>
                  </a:lnTo>
                  <a:cubicBezTo>
                    <a:pt x="137298" y="119925"/>
                    <a:pt x="146157" y="129019"/>
                    <a:pt x="146012" y="140092"/>
                  </a:cubicBezTo>
                  <a:cubicBezTo>
                    <a:pt x="145870" y="150961"/>
                    <a:pt x="137094" y="159737"/>
                    <a:pt x="126225" y="159879"/>
                  </a:cubicBezTo>
                  <a:close/>
                  <a:moveTo>
                    <a:pt x="374743" y="177932"/>
                  </a:moveTo>
                  <a:cubicBezTo>
                    <a:pt x="363659" y="177814"/>
                    <a:pt x="354768" y="168732"/>
                    <a:pt x="354886" y="157647"/>
                  </a:cubicBezTo>
                  <a:cubicBezTo>
                    <a:pt x="354981" y="148761"/>
                    <a:pt x="360907" y="140995"/>
                    <a:pt x="369453" y="138559"/>
                  </a:cubicBezTo>
                  <a:lnTo>
                    <a:pt x="472016" y="109832"/>
                  </a:lnTo>
                  <a:cubicBezTo>
                    <a:pt x="482577" y="106921"/>
                    <a:pt x="493498" y="113122"/>
                    <a:pt x="496409" y="123682"/>
                  </a:cubicBezTo>
                  <a:cubicBezTo>
                    <a:pt x="496419" y="123719"/>
                    <a:pt x="496429" y="123757"/>
                    <a:pt x="496440" y="123795"/>
                  </a:cubicBezTo>
                  <a:cubicBezTo>
                    <a:pt x="499393" y="134423"/>
                    <a:pt x="493218" y="145443"/>
                    <a:pt x="482611" y="148472"/>
                  </a:cubicBezTo>
                  <a:lnTo>
                    <a:pt x="380044" y="177199"/>
                  </a:lnTo>
                  <a:cubicBezTo>
                    <a:pt x="378319" y="177684"/>
                    <a:pt x="376535" y="177930"/>
                    <a:pt x="374743" y="177932"/>
                  </a:cubicBezTo>
                  <a:close/>
                  <a:moveTo>
                    <a:pt x="297748" y="40099"/>
                  </a:moveTo>
                  <a:lnTo>
                    <a:pt x="191311" y="40099"/>
                  </a:lnTo>
                  <a:cubicBezTo>
                    <a:pt x="180239" y="39954"/>
                    <a:pt x="171380" y="30860"/>
                    <a:pt x="171525" y="19787"/>
                  </a:cubicBezTo>
                  <a:cubicBezTo>
                    <a:pt x="171667" y="8918"/>
                    <a:pt x="180443" y="142"/>
                    <a:pt x="191311" y="0"/>
                  </a:cubicBezTo>
                  <a:lnTo>
                    <a:pt x="297748" y="0"/>
                  </a:lnTo>
                  <a:cubicBezTo>
                    <a:pt x="308821" y="145"/>
                    <a:pt x="317680" y="9239"/>
                    <a:pt x="317535" y="20312"/>
                  </a:cubicBezTo>
                  <a:cubicBezTo>
                    <a:pt x="317393" y="31180"/>
                    <a:pt x="308617" y="39956"/>
                    <a:pt x="297748" y="40099"/>
                  </a:cubicBezTo>
                  <a:close/>
                </a:path>
              </a:pathLst>
            </a:custGeom>
            <a:solidFill>
              <a:schemeClr val="accent3"/>
            </a:solidFill>
            <a:ln w="670" cap="flat">
              <a:noFill/>
              <a:prstDash val="solid"/>
              <a:miter/>
            </a:ln>
          </p:spPr>
          <p:txBody>
            <a:bodyPr rtlCol="0" anchor="ctr"/>
            <a:lstStyle/>
            <a:p>
              <a:endParaRPr lang="zh-CN" altLang="en-US" dirty="0"/>
            </a:p>
          </p:txBody>
        </p:sp>
        <p:sp>
          <p:nvSpPr>
            <p:cNvPr id="39" name="任意多边形: 形状 38">
              <a:extLst>
                <a:ext uri="{FF2B5EF4-FFF2-40B4-BE49-F238E27FC236}">
                  <a16:creationId xmlns="" xmlns:a16="http://schemas.microsoft.com/office/drawing/2014/main" id="{68C0886B-ED24-4F09-AED5-5D7F91447EF4}"/>
                </a:ext>
              </a:extLst>
            </p:cNvPr>
            <p:cNvSpPr/>
            <p:nvPr/>
          </p:nvSpPr>
          <p:spPr>
            <a:xfrm>
              <a:off x="5466501" y="1774414"/>
              <a:ext cx="574458" cy="557261"/>
            </a:xfrm>
            <a:custGeom>
              <a:avLst/>
              <a:gdLst>
                <a:gd name="connsiteX0" fmla="*/ 121555 w 574458"/>
                <a:gd name="connsiteY0" fmla="*/ 551617 h 557261"/>
                <a:gd name="connsiteX1" fmla="*/ 28465 w 574458"/>
                <a:gd name="connsiteY1" fmla="*/ 551617 h 557261"/>
                <a:gd name="connsiteX2" fmla="*/ 0 w 574458"/>
                <a:gd name="connsiteY2" fmla="*/ 523127 h 557261"/>
                <a:gd name="connsiteX3" fmla="*/ 0 w 574458"/>
                <a:gd name="connsiteY3" fmla="*/ 148775 h 557261"/>
                <a:gd name="connsiteX4" fmla="*/ 28468 w 574458"/>
                <a:gd name="connsiteY4" fmla="*/ 120286 h 557261"/>
                <a:gd name="connsiteX5" fmla="*/ 121555 w 574458"/>
                <a:gd name="connsiteY5" fmla="*/ 120286 h 557261"/>
                <a:gd name="connsiteX6" fmla="*/ 150024 w 574458"/>
                <a:gd name="connsiteY6" fmla="*/ 148775 h 557261"/>
                <a:gd name="connsiteX7" fmla="*/ 150024 w 574458"/>
                <a:gd name="connsiteY7" fmla="*/ 523127 h 557261"/>
                <a:gd name="connsiteX8" fmla="*/ 121555 w 574458"/>
                <a:gd name="connsiteY8" fmla="*/ 551617 h 557261"/>
                <a:gd name="connsiteX9" fmla="*/ 40759 w 574458"/>
                <a:gd name="connsiteY9" fmla="*/ 510823 h 557261"/>
                <a:gd name="connsiteX10" fmla="*/ 109265 w 574458"/>
                <a:gd name="connsiteY10" fmla="*/ 510823 h 557261"/>
                <a:gd name="connsiteX11" fmla="*/ 109265 w 574458"/>
                <a:gd name="connsiteY11" fmla="*/ 161076 h 557261"/>
                <a:gd name="connsiteX12" fmla="*/ 40759 w 574458"/>
                <a:gd name="connsiteY12" fmla="*/ 161076 h 557261"/>
                <a:gd name="connsiteX13" fmla="*/ 40759 w 574458"/>
                <a:gd name="connsiteY13" fmla="*/ 510823 h 557261"/>
                <a:gd name="connsiteX14" fmla="*/ 290743 w 574458"/>
                <a:gd name="connsiteY14" fmla="*/ 551613 h 557261"/>
                <a:gd name="connsiteX15" fmla="*/ 197652 w 574458"/>
                <a:gd name="connsiteY15" fmla="*/ 551613 h 557261"/>
                <a:gd name="connsiteX16" fmla="*/ 169184 w 574458"/>
                <a:gd name="connsiteY16" fmla="*/ 523124 h 557261"/>
                <a:gd name="connsiteX17" fmla="*/ 169184 w 574458"/>
                <a:gd name="connsiteY17" fmla="*/ 28489 h 557261"/>
                <a:gd name="connsiteX18" fmla="*/ 197652 w 574458"/>
                <a:gd name="connsiteY18" fmla="*/ 0 h 557261"/>
                <a:gd name="connsiteX19" fmla="*/ 290739 w 574458"/>
                <a:gd name="connsiteY19" fmla="*/ 0 h 557261"/>
                <a:gd name="connsiteX20" fmla="*/ 319208 w 574458"/>
                <a:gd name="connsiteY20" fmla="*/ 28489 h 557261"/>
                <a:gd name="connsiteX21" fmla="*/ 319208 w 574458"/>
                <a:gd name="connsiteY21" fmla="*/ 523145 h 557261"/>
                <a:gd name="connsiteX22" fmla="*/ 290739 w 574458"/>
                <a:gd name="connsiteY22" fmla="*/ 551617 h 557261"/>
                <a:gd name="connsiteX23" fmla="*/ 209943 w 574458"/>
                <a:gd name="connsiteY23" fmla="*/ 510823 h 557261"/>
                <a:gd name="connsiteX24" fmla="*/ 278448 w 574458"/>
                <a:gd name="connsiteY24" fmla="*/ 510823 h 557261"/>
                <a:gd name="connsiteX25" fmla="*/ 278448 w 574458"/>
                <a:gd name="connsiteY25" fmla="*/ 40790 h 557261"/>
                <a:gd name="connsiteX26" fmla="*/ 209943 w 574458"/>
                <a:gd name="connsiteY26" fmla="*/ 40790 h 557261"/>
                <a:gd name="connsiteX27" fmla="*/ 209943 w 574458"/>
                <a:gd name="connsiteY27" fmla="*/ 510823 h 557261"/>
                <a:gd name="connsiteX28" fmla="*/ 456311 w 574458"/>
                <a:gd name="connsiteY28" fmla="*/ 557261 h 557261"/>
                <a:gd name="connsiteX29" fmla="*/ 428861 w 574458"/>
                <a:gd name="connsiteY29" fmla="*/ 536388 h 557261"/>
                <a:gd name="connsiteX30" fmla="*/ 328898 w 574458"/>
                <a:gd name="connsiteY30" fmla="*/ 175644 h 557261"/>
                <a:gd name="connsiteX31" fmla="*/ 348736 w 574458"/>
                <a:gd name="connsiteY31" fmla="*/ 140574 h 557261"/>
                <a:gd name="connsiteX32" fmla="*/ 438431 w 574458"/>
                <a:gd name="connsiteY32" fmla="*/ 115683 h 557261"/>
                <a:gd name="connsiteX33" fmla="*/ 473458 w 574458"/>
                <a:gd name="connsiteY33" fmla="*/ 135492 h 557261"/>
                <a:gd name="connsiteX34" fmla="*/ 473469 w 574458"/>
                <a:gd name="connsiteY34" fmla="*/ 135531 h 557261"/>
                <a:gd name="connsiteX35" fmla="*/ 573429 w 574458"/>
                <a:gd name="connsiteY35" fmla="*/ 496265 h 557261"/>
                <a:gd name="connsiteX36" fmla="*/ 553608 w 574458"/>
                <a:gd name="connsiteY36" fmla="*/ 531328 h 557261"/>
                <a:gd name="connsiteX37" fmla="*/ 463896 w 574458"/>
                <a:gd name="connsiteY37" fmla="*/ 556229 h 557261"/>
                <a:gd name="connsiteX38" fmla="*/ 456311 w 574458"/>
                <a:gd name="connsiteY38" fmla="*/ 557261 h 557261"/>
                <a:gd name="connsiteX39" fmla="*/ 371459 w 574458"/>
                <a:gd name="connsiteY39" fmla="*/ 176600 h 557261"/>
                <a:gd name="connsiteX40" fmla="*/ 464852 w 574458"/>
                <a:gd name="connsiteY40" fmla="*/ 513633 h 557261"/>
                <a:gd name="connsiteX41" fmla="*/ 530871 w 574458"/>
                <a:gd name="connsiteY41" fmla="*/ 495309 h 557261"/>
                <a:gd name="connsiteX42" fmla="*/ 437478 w 574458"/>
                <a:gd name="connsiteY42" fmla="*/ 158276 h 557261"/>
                <a:gd name="connsiteX43" fmla="*/ 434189 w 574458"/>
                <a:gd name="connsiteY43" fmla="*/ 146422 h 557261"/>
                <a:gd name="connsiteX44" fmla="*/ 434189 w 574458"/>
                <a:gd name="connsiteY44" fmla="*/ 146443 h 55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74458" h="557261">
                  <a:moveTo>
                    <a:pt x="121555" y="551617"/>
                  </a:moveTo>
                  <a:lnTo>
                    <a:pt x="28465" y="551617"/>
                  </a:lnTo>
                  <a:cubicBezTo>
                    <a:pt x="12745" y="551592"/>
                    <a:pt x="11" y="538847"/>
                    <a:pt x="0" y="523127"/>
                  </a:cubicBezTo>
                  <a:lnTo>
                    <a:pt x="0" y="148775"/>
                  </a:lnTo>
                  <a:cubicBezTo>
                    <a:pt x="11" y="133054"/>
                    <a:pt x="12747" y="120309"/>
                    <a:pt x="28468" y="120286"/>
                  </a:cubicBezTo>
                  <a:lnTo>
                    <a:pt x="121555" y="120286"/>
                  </a:lnTo>
                  <a:cubicBezTo>
                    <a:pt x="137277" y="120309"/>
                    <a:pt x="150012" y="133054"/>
                    <a:pt x="150024" y="148775"/>
                  </a:cubicBezTo>
                  <a:lnTo>
                    <a:pt x="150024" y="523127"/>
                  </a:lnTo>
                  <a:cubicBezTo>
                    <a:pt x="150012" y="538849"/>
                    <a:pt x="137277" y="551594"/>
                    <a:pt x="121555" y="551617"/>
                  </a:cubicBezTo>
                  <a:close/>
                  <a:moveTo>
                    <a:pt x="40759" y="510823"/>
                  </a:moveTo>
                  <a:lnTo>
                    <a:pt x="109265" y="510823"/>
                  </a:lnTo>
                  <a:lnTo>
                    <a:pt x="109265" y="161076"/>
                  </a:lnTo>
                  <a:lnTo>
                    <a:pt x="40759" y="161076"/>
                  </a:lnTo>
                  <a:lnTo>
                    <a:pt x="40759" y="510823"/>
                  </a:lnTo>
                  <a:close/>
                  <a:moveTo>
                    <a:pt x="290743" y="551613"/>
                  </a:moveTo>
                  <a:lnTo>
                    <a:pt x="197652" y="551613"/>
                  </a:lnTo>
                  <a:cubicBezTo>
                    <a:pt x="181931" y="551590"/>
                    <a:pt x="169195" y="538845"/>
                    <a:pt x="169184" y="523124"/>
                  </a:cubicBezTo>
                  <a:lnTo>
                    <a:pt x="169184" y="28489"/>
                  </a:lnTo>
                  <a:cubicBezTo>
                    <a:pt x="169195" y="12768"/>
                    <a:pt x="181931" y="23"/>
                    <a:pt x="197652" y="0"/>
                  </a:cubicBezTo>
                  <a:lnTo>
                    <a:pt x="290739" y="0"/>
                  </a:lnTo>
                  <a:cubicBezTo>
                    <a:pt x="306460" y="23"/>
                    <a:pt x="319196" y="12768"/>
                    <a:pt x="319208" y="28489"/>
                  </a:cubicBezTo>
                  <a:lnTo>
                    <a:pt x="319208" y="523145"/>
                  </a:lnTo>
                  <a:cubicBezTo>
                    <a:pt x="319187" y="538859"/>
                    <a:pt x="306454" y="551594"/>
                    <a:pt x="290739" y="551617"/>
                  </a:cubicBezTo>
                  <a:close/>
                  <a:moveTo>
                    <a:pt x="209943" y="510823"/>
                  </a:moveTo>
                  <a:lnTo>
                    <a:pt x="278448" y="510823"/>
                  </a:lnTo>
                  <a:lnTo>
                    <a:pt x="278448" y="40790"/>
                  </a:lnTo>
                  <a:lnTo>
                    <a:pt x="209943" y="40790"/>
                  </a:lnTo>
                  <a:lnTo>
                    <a:pt x="209943" y="510823"/>
                  </a:lnTo>
                  <a:close/>
                  <a:moveTo>
                    <a:pt x="456311" y="557261"/>
                  </a:moveTo>
                  <a:cubicBezTo>
                    <a:pt x="443515" y="557249"/>
                    <a:pt x="432293" y="548716"/>
                    <a:pt x="428861" y="536388"/>
                  </a:cubicBezTo>
                  <a:lnTo>
                    <a:pt x="328898" y="175644"/>
                  </a:lnTo>
                  <a:cubicBezTo>
                    <a:pt x="324695" y="160482"/>
                    <a:pt x="333575" y="144783"/>
                    <a:pt x="348736" y="140574"/>
                  </a:cubicBezTo>
                  <a:lnTo>
                    <a:pt x="438431" y="115683"/>
                  </a:lnTo>
                  <a:cubicBezTo>
                    <a:pt x="453573" y="111481"/>
                    <a:pt x="469256" y="120350"/>
                    <a:pt x="473458" y="135492"/>
                  </a:cubicBezTo>
                  <a:cubicBezTo>
                    <a:pt x="473462" y="135505"/>
                    <a:pt x="473466" y="135518"/>
                    <a:pt x="473469" y="135531"/>
                  </a:cubicBezTo>
                  <a:lnTo>
                    <a:pt x="573429" y="496265"/>
                  </a:lnTo>
                  <a:cubicBezTo>
                    <a:pt x="577596" y="511416"/>
                    <a:pt x="568738" y="527086"/>
                    <a:pt x="553608" y="531328"/>
                  </a:cubicBezTo>
                  <a:lnTo>
                    <a:pt x="463896" y="556229"/>
                  </a:lnTo>
                  <a:cubicBezTo>
                    <a:pt x="461426" y="556915"/>
                    <a:pt x="458874" y="557262"/>
                    <a:pt x="456311" y="557261"/>
                  </a:cubicBezTo>
                  <a:close/>
                  <a:moveTo>
                    <a:pt x="371459" y="176600"/>
                  </a:moveTo>
                  <a:lnTo>
                    <a:pt x="464852" y="513633"/>
                  </a:lnTo>
                  <a:lnTo>
                    <a:pt x="530871" y="495309"/>
                  </a:lnTo>
                  <a:lnTo>
                    <a:pt x="437478" y="158276"/>
                  </a:lnTo>
                  <a:close/>
                  <a:moveTo>
                    <a:pt x="434189" y="146422"/>
                  </a:moveTo>
                  <a:cubicBezTo>
                    <a:pt x="434189" y="146429"/>
                    <a:pt x="434189" y="146436"/>
                    <a:pt x="434189" y="146443"/>
                  </a:cubicBezTo>
                  <a:close/>
                </a:path>
              </a:pathLst>
            </a:custGeom>
            <a:solidFill>
              <a:srgbClr val="444444"/>
            </a:solidFill>
            <a:ln w="670" cap="flat">
              <a:noFill/>
              <a:prstDash val="solid"/>
              <a:miter/>
            </a:ln>
          </p:spPr>
          <p:txBody>
            <a:bodyPr rtlCol="0" anchor="ctr"/>
            <a:lstStyle/>
            <a:p>
              <a:endParaRPr lang="zh-CN" altLang="en-US"/>
            </a:p>
          </p:txBody>
        </p:sp>
      </p:grpSp>
      <p:grpSp>
        <p:nvGrpSpPr>
          <p:cNvPr id="40" name="图形 26">
            <a:extLst>
              <a:ext uri="{FF2B5EF4-FFF2-40B4-BE49-F238E27FC236}">
                <a16:creationId xmlns="" xmlns:a16="http://schemas.microsoft.com/office/drawing/2014/main" id="{493530DE-7C70-4820-8FB0-0272D1C74CD1}"/>
              </a:ext>
            </a:extLst>
          </p:cNvPr>
          <p:cNvGrpSpPr/>
          <p:nvPr/>
        </p:nvGrpSpPr>
        <p:grpSpPr>
          <a:xfrm>
            <a:off x="6290733" y="1903790"/>
            <a:ext cx="298512" cy="298512"/>
            <a:chOff x="6096000" y="1709057"/>
            <a:chExt cx="687977" cy="687977"/>
          </a:xfrm>
        </p:grpSpPr>
        <p:sp>
          <p:nvSpPr>
            <p:cNvPr id="41" name="任意多边形: 形状 40">
              <a:extLst>
                <a:ext uri="{FF2B5EF4-FFF2-40B4-BE49-F238E27FC236}">
                  <a16:creationId xmlns="" xmlns:a16="http://schemas.microsoft.com/office/drawing/2014/main" id="{80409AD2-45A6-4CB9-A6E0-9E0EF3610F7C}"/>
                </a:ext>
              </a:extLst>
            </p:cNvPr>
            <p:cNvSpPr/>
            <p:nvPr/>
          </p:nvSpPr>
          <p:spPr>
            <a:xfrm>
              <a:off x="6144158" y="1757215"/>
              <a:ext cx="595100" cy="595100"/>
            </a:xfrm>
            <a:custGeom>
              <a:avLst/>
              <a:gdLst>
                <a:gd name="connsiteX0" fmla="*/ 297550 w 595100"/>
                <a:gd name="connsiteY0" fmla="*/ 595100 h 595100"/>
                <a:gd name="connsiteX1" fmla="*/ 0 w 595100"/>
                <a:gd name="connsiteY1" fmla="*/ 297550 h 595100"/>
                <a:gd name="connsiteX2" fmla="*/ 297550 w 595100"/>
                <a:gd name="connsiteY2" fmla="*/ 0 h 595100"/>
                <a:gd name="connsiteX3" fmla="*/ 595100 w 595100"/>
                <a:gd name="connsiteY3" fmla="*/ 297550 h 595100"/>
                <a:gd name="connsiteX4" fmla="*/ 297550 w 595100"/>
                <a:gd name="connsiteY4" fmla="*/ 595100 h 595100"/>
                <a:gd name="connsiteX5" fmla="*/ 297550 w 595100"/>
                <a:gd name="connsiteY5" fmla="*/ 47993 h 595100"/>
                <a:gd name="connsiteX6" fmla="*/ 47993 w 595100"/>
                <a:gd name="connsiteY6" fmla="*/ 297550 h 595100"/>
                <a:gd name="connsiteX7" fmla="*/ 297550 w 595100"/>
                <a:gd name="connsiteY7" fmla="*/ 547107 h 595100"/>
                <a:gd name="connsiteX8" fmla="*/ 547107 w 595100"/>
                <a:gd name="connsiteY8" fmla="*/ 297550 h 595100"/>
                <a:gd name="connsiteX9" fmla="*/ 297550 w 595100"/>
                <a:gd name="connsiteY9" fmla="*/ 47993 h 59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100" h="595100">
                  <a:moveTo>
                    <a:pt x="297550" y="595100"/>
                  </a:moveTo>
                  <a:cubicBezTo>
                    <a:pt x="133218" y="595100"/>
                    <a:pt x="0" y="461882"/>
                    <a:pt x="0" y="297550"/>
                  </a:cubicBezTo>
                  <a:cubicBezTo>
                    <a:pt x="0" y="133218"/>
                    <a:pt x="133218" y="0"/>
                    <a:pt x="297550" y="0"/>
                  </a:cubicBezTo>
                  <a:cubicBezTo>
                    <a:pt x="461882" y="0"/>
                    <a:pt x="595100" y="133218"/>
                    <a:pt x="595100" y="297550"/>
                  </a:cubicBezTo>
                  <a:cubicBezTo>
                    <a:pt x="594911" y="461804"/>
                    <a:pt x="461804" y="594911"/>
                    <a:pt x="297550" y="595100"/>
                  </a:cubicBezTo>
                  <a:close/>
                  <a:moveTo>
                    <a:pt x="297550" y="47993"/>
                  </a:moveTo>
                  <a:cubicBezTo>
                    <a:pt x="159724" y="47993"/>
                    <a:pt x="47993" y="159724"/>
                    <a:pt x="47993" y="297550"/>
                  </a:cubicBezTo>
                  <a:cubicBezTo>
                    <a:pt x="47993" y="435376"/>
                    <a:pt x="159724" y="547107"/>
                    <a:pt x="297550" y="547107"/>
                  </a:cubicBezTo>
                  <a:cubicBezTo>
                    <a:pt x="435376" y="547107"/>
                    <a:pt x="547107" y="435376"/>
                    <a:pt x="547107" y="297550"/>
                  </a:cubicBezTo>
                  <a:cubicBezTo>
                    <a:pt x="546951" y="159788"/>
                    <a:pt x="435312" y="48149"/>
                    <a:pt x="297550" y="47993"/>
                  </a:cubicBezTo>
                  <a:close/>
                </a:path>
              </a:pathLst>
            </a:custGeom>
            <a:solidFill>
              <a:srgbClr val="4A4A4A"/>
            </a:solidFill>
            <a:ln w="670" cap="flat">
              <a:noFill/>
              <a:prstDash val="solid"/>
              <a:miter/>
            </a:ln>
          </p:spPr>
          <p:txBody>
            <a:bodyPr rtlCol="0" anchor="ctr"/>
            <a:lstStyle/>
            <a:p>
              <a:endParaRPr lang="zh-CN" altLang="en-US"/>
            </a:p>
          </p:txBody>
        </p:sp>
        <p:sp>
          <p:nvSpPr>
            <p:cNvPr id="42" name="任意多边形: 形状 41">
              <a:extLst>
                <a:ext uri="{FF2B5EF4-FFF2-40B4-BE49-F238E27FC236}">
                  <a16:creationId xmlns="" xmlns:a16="http://schemas.microsoft.com/office/drawing/2014/main" id="{B7DA0847-2148-471A-8FDC-0E5395D6DED8}"/>
                </a:ext>
              </a:extLst>
            </p:cNvPr>
            <p:cNvSpPr/>
            <p:nvPr/>
          </p:nvSpPr>
          <p:spPr>
            <a:xfrm>
              <a:off x="6297537" y="1910309"/>
              <a:ext cx="288916" cy="288912"/>
            </a:xfrm>
            <a:custGeom>
              <a:avLst/>
              <a:gdLst>
                <a:gd name="connsiteX0" fmla="*/ 264611 w 288916"/>
                <a:gd name="connsiteY0" fmla="*/ 120442 h 288912"/>
                <a:gd name="connsiteX1" fmla="*/ 168188 w 288916"/>
                <a:gd name="connsiteY1" fmla="*/ 120442 h 288912"/>
                <a:gd name="connsiteX2" fmla="*/ 168188 w 288916"/>
                <a:gd name="connsiteY2" fmla="*/ 24016 h 288912"/>
                <a:gd name="connsiteX3" fmla="*/ 144172 w 288916"/>
                <a:gd name="connsiteY3" fmla="*/ 0 h 288912"/>
                <a:gd name="connsiteX4" fmla="*/ 120157 w 288916"/>
                <a:gd name="connsiteY4" fmla="*/ 24016 h 288912"/>
                <a:gd name="connsiteX5" fmla="*/ 120157 w 288916"/>
                <a:gd name="connsiteY5" fmla="*/ 120442 h 288912"/>
                <a:gd name="connsiteX6" fmla="*/ 23730 w 288916"/>
                <a:gd name="connsiteY6" fmla="*/ 120442 h 288912"/>
                <a:gd name="connsiteX7" fmla="*/ 2 w 288916"/>
                <a:gd name="connsiteY7" fmla="*/ 144745 h 288912"/>
                <a:gd name="connsiteX8" fmla="*/ 23730 w 288916"/>
                <a:gd name="connsiteY8" fmla="*/ 168474 h 288912"/>
                <a:gd name="connsiteX9" fmla="*/ 120157 w 288916"/>
                <a:gd name="connsiteY9" fmla="*/ 168474 h 288912"/>
                <a:gd name="connsiteX10" fmla="*/ 120157 w 288916"/>
                <a:gd name="connsiteY10" fmla="*/ 264897 h 288912"/>
                <a:gd name="connsiteX11" fmla="*/ 144172 w 288916"/>
                <a:gd name="connsiteY11" fmla="*/ 288913 h 288912"/>
                <a:gd name="connsiteX12" fmla="*/ 168188 w 288916"/>
                <a:gd name="connsiteY12" fmla="*/ 264897 h 288912"/>
                <a:gd name="connsiteX13" fmla="*/ 168188 w 288916"/>
                <a:gd name="connsiteY13" fmla="*/ 168474 h 288912"/>
                <a:gd name="connsiteX14" fmla="*/ 264611 w 288916"/>
                <a:gd name="connsiteY14" fmla="*/ 168474 h 288912"/>
                <a:gd name="connsiteX15" fmla="*/ 288914 w 288916"/>
                <a:gd name="connsiteY15" fmla="*/ 144745 h 288912"/>
                <a:gd name="connsiteX16" fmla="*/ 265186 w 288916"/>
                <a:gd name="connsiteY16" fmla="*/ 120442 h 288912"/>
                <a:gd name="connsiteX17" fmla="*/ 264611 w 288916"/>
                <a:gd name="connsiteY17" fmla="*/ 120442 h 28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8916" h="288912">
                  <a:moveTo>
                    <a:pt x="264611" y="120442"/>
                  </a:moveTo>
                  <a:lnTo>
                    <a:pt x="168188" y="120442"/>
                  </a:lnTo>
                  <a:lnTo>
                    <a:pt x="168188" y="24016"/>
                  </a:lnTo>
                  <a:cubicBezTo>
                    <a:pt x="168188" y="10752"/>
                    <a:pt x="157436" y="0"/>
                    <a:pt x="144172" y="0"/>
                  </a:cubicBezTo>
                  <a:cubicBezTo>
                    <a:pt x="130909" y="0"/>
                    <a:pt x="120157" y="10752"/>
                    <a:pt x="120157" y="24016"/>
                  </a:cubicBezTo>
                  <a:lnTo>
                    <a:pt x="120157" y="120442"/>
                  </a:lnTo>
                  <a:lnTo>
                    <a:pt x="23730" y="120442"/>
                  </a:lnTo>
                  <a:cubicBezTo>
                    <a:pt x="10466" y="120601"/>
                    <a:pt x="-157" y="131482"/>
                    <a:pt x="2" y="144745"/>
                  </a:cubicBezTo>
                  <a:cubicBezTo>
                    <a:pt x="158" y="157785"/>
                    <a:pt x="10690" y="168317"/>
                    <a:pt x="23730" y="168474"/>
                  </a:cubicBezTo>
                  <a:lnTo>
                    <a:pt x="120157" y="168474"/>
                  </a:lnTo>
                  <a:lnTo>
                    <a:pt x="120157" y="264897"/>
                  </a:lnTo>
                  <a:cubicBezTo>
                    <a:pt x="120157" y="278160"/>
                    <a:pt x="130909" y="288913"/>
                    <a:pt x="144172" y="288913"/>
                  </a:cubicBezTo>
                  <a:cubicBezTo>
                    <a:pt x="157436" y="288913"/>
                    <a:pt x="168188" y="278160"/>
                    <a:pt x="168188" y="264897"/>
                  </a:cubicBezTo>
                  <a:lnTo>
                    <a:pt x="168188" y="168474"/>
                  </a:lnTo>
                  <a:lnTo>
                    <a:pt x="264611" y="168474"/>
                  </a:lnTo>
                  <a:cubicBezTo>
                    <a:pt x="277875" y="168632"/>
                    <a:pt x="288756" y="158009"/>
                    <a:pt x="288914" y="144745"/>
                  </a:cubicBezTo>
                  <a:cubicBezTo>
                    <a:pt x="289073" y="131482"/>
                    <a:pt x="278450" y="120601"/>
                    <a:pt x="265186" y="120442"/>
                  </a:cubicBezTo>
                  <a:cubicBezTo>
                    <a:pt x="264995" y="120440"/>
                    <a:pt x="264803" y="120440"/>
                    <a:pt x="264611" y="120442"/>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43" name="图形 28">
            <a:extLst>
              <a:ext uri="{FF2B5EF4-FFF2-40B4-BE49-F238E27FC236}">
                <a16:creationId xmlns="" xmlns:a16="http://schemas.microsoft.com/office/drawing/2014/main" id="{956A7835-2ADE-4B16-878C-CF7159915792}"/>
              </a:ext>
            </a:extLst>
          </p:cNvPr>
          <p:cNvGrpSpPr/>
          <p:nvPr/>
        </p:nvGrpSpPr>
        <p:grpSpPr>
          <a:xfrm>
            <a:off x="6978710" y="1903790"/>
            <a:ext cx="298512" cy="298512"/>
            <a:chOff x="6783977" y="1709057"/>
            <a:chExt cx="687977" cy="687977"/>
          </a:xfrm>
        </p:grpSpPr>
        <p:sp>
          <p:nvSpPr>
            <p:cNvPr id="44" name="任意多边形: 形状 43">
              <a:extLst>
                <a:ext uri="{FF2B5EF4-FFF2-40B4-BE49-F238E27FC236}">
                  <a16:creationId xmlns="" xmlns:a16="http://schemas.microsoft.com/office/drawing/2014/main" id="{9D072C58-C145-4C65-8C71-7C3E78961F5D}"/>
                </a:ext>
              </a:extLst>
            </p:cNvPr>
            <p:cNvSpPr/>
            <p:nvPr/>
          </p:nvSpPr>
          <p:spPr>
            <a:xfrm>
              <a:off x="6873199" y="1740015"/>
              <a:ext cx="506086" cy="498785"/>
            </a:xfrm>
            <a:custGeom>
              <a:avLst/>
              <a:gdLst>
                <a:gd name="connsiteX0" fmla="*/ 484076 w 506086"/>
                <a:gd name="connsiteY0" fmla="*/ 455314 h 498785"/>
                <a:gd name="connsiteX1" fmla="*/ 470661 w 506086"/>
                <a:gd name="connsiteY1" fmla="*/ 455314 h 498785"/>
                <a:gd name="connsiteX2" fmla="*/ 470661 w 506086"/>
                <a:gd name="connsiteY2" fmla="*/ 295913 h 498785"/>
                <a:gd name="connsiteX3" fmla="*/ 327730 w 506086"/>
                <a:gd name="connsiteY3" fmla="*/ 92148 h 498785"/>
                <a:gd name="connsiteX4" fmla="*/ 327730 w 506086"/>
                <a:gd name="connsiteY4" fmla="*/ 65399 h 498785"/>
                <a:gd name="connsiteX5" fmla="*/ 253047 w 506086"/>
                <a:gd name="connsiteY5" fmla="*/ 0 h 498785"/>
                <a:gd name="connsiteX6" fmla="*/ 178356 w 506086"/>
                <a:gd name="connsiteY6" fmla="*/ 65399 h 498785"/>
                <a:gd name="connsiteX7" fmla="*/ 178356 w 506086"/>
                <a:gd name="connsiteY7" fmla="*/ 92148 h 498785"/>
                <a:gd name="connsiteX8" fmla="*/ 35426 w 506086"/>
                <a:gd name="connsiteY8" fmla="*/ 295913 h 498785"/>
                <a:gd name="connsiteX9" fmla="*/ 35426 w 506086"/>
                <a:gd name="connsiteY9" fmla="*/ 455314 h 498785"/>
                <a:gd name="connsiteX10" fmla="*/ 22010 w 506086"/>
                <a:gd name="connsiteY10" fmla="*/ 455314 h 498785"/>
                <a:gd name="connsiteX11" fmla="*/ 2 w 506086"/>
                <a:gd name="connsiteY11" fmla="*/ 476775 h 498785"/>
                <a:gd name="connsiteX12" fmla="*/ 21463 w 506086"/>
                <a:gd name="connsiteY12" fmla="*/ 498783 h 498785"/>
                <a:gd name="connsiteX13" fmla="*/ 22010 w 506086"/>
                <a:gd name="connsiteY13" fmla="*/ 498783 h 498785"/>
                <a:gd name="connsiteX14" fmla="*/ 484076 w 506086"/>
                <a:gd name="connsiteY14" fmla="*/ 498783 h 498785"/>
                <a:gd name="connsiteX15" fmla="*/ 506084 w 506086"/>
                <a:gd name="connsiteY15" fmla="*/ 477322 h 498785"/>
                <a:gd name="connsiteX16" fmla="*/ 484623 w 506086"/>
                <a:gd name="connsiteY16" fmla="*/ 455314 h 498785"/>
                <a:gd name="connsiteX17" fmla="*/ 484076 w 506086"/>
                <a:gd name="connsiteY17" fmla="*/ 455314 h 498785"/>
                <a:gd name="connsiteX18" fmla="*/ 221964 w 506086"/>
                <a:gd name="connsiteY18" fmla="*/ 65399 h 498785"/>
                <a:gd name="connsiteX19" fmla="*/ 253047 w 506086"/>
                <a:gd name="connsiteY19" fmla="*/ 43470 h 498785"/>
                <a:gd name="connsiteX20" fmla="*/ 284129 w 506086"/>
                <a:gd name="connsiteY20" fmla="*/ 65399 h 498785"/>
                <a:gd name="connsiteX21" fmla="*/ 284129 w 506086"/>
                <a:gd name="connsiteY21" fmla="*/ 81223 h 498785"/>
                <a:gd name="connsiteX22" fmla="*/ 221964 w 506086"/>
                <a:gd name="connsiteY22" fmla="*/ 81223 h 498785"/>
                <a:gd name="connsiteX23" fmla="*/ 221964 w 506086"/>
                <a:gd name="connsiteY23" fmla="*/ 65399 h 498785"/>
                <a:gd name="connsiteX24" fmla="*/ 79033 w 506086"/>
                <a:gd name="connsiteY24" fmla="*/ 455314 h 498785"/>
                <a:gd name="connsiteX25" fmla="*/ 79033 w 506086"/>
                <a:gd name="connsiteY25" fmla="*/ 295913 h 498785"/>
                <a:gd name="connsiteX26" fmla="*/ 253047 w 506086"/>
                <a:gd name="connsiteY26" fmla="*/ 121899 h 498785"/>
                <a:gd name="connsiteX27" fmla="*/ 427060 w 506086"/>
                <a:gd name="connsiteY27" fmla="*/ 295913 h 498785"/>
                <a:gd name="connsiteX28" fmla="*/ 427060 w 506086"/>
                <a:gd name="connsiteY28" fmla="*/ 455314 h 498785"/>
                <a:gd name="connsiteX29" fmla="*/ 79033 w 506086"/>
                <a:gd name="connsiteY29" fmla="*/ 455314 h 498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6086" h="498785">
                  <a:moveTo>
                    <a:pt x="484076" y="455314"/>
                  </a:moveTo>
                  <a:lnTo>
                    <a:pt x="470661" y="455314"/>
                  </a:lnTo>
                  <a:lnTo>
                    <a:pt x="470661" y="295913"/>
                  </a:lnTo>
                  <a:cubicBezTo>
                    <a:pt x="470475" y="204734"/>
                    <a:pt x="413398" y="123364"/>
                    <a:pt x="327730" y="92148"/>
                  </a:cubicBezTo>
                  <a:lnTo>
                    <a:pt x="327730" y="65399"/>
                  </a:lnTo>
                  <a:cubicBezTo>
                    <a:pt x="327737" y="29339"/>
                    <a:pt x="294229" y="0"/>
                    <a:pt x="253047" y="0"/>
                  </a:cubicBezTo>
                  <a:cubicBezTo>
                    <a:pt x="211864" y="0"/>
                    <a:pt x="178356" y="29339"/>
                    <a:pt x="178356" y="65399"/>
                  </a:cubicBezTo>
                  <a:lnTo>
                    <a:pt x="178356" y="92148"/>
                  </a:lnTo>
                  <a:cubicBezTo>
                    <a:pt x="92687" y="123364"/>
                    <a:pt x="35610" y="204734"/>
                    <a:pt x="35426" y="295913"/>
                  </a:cubicBezTo>
                  <a:lnTo>
                    <a:pt x="35426" y="455314"/>
                  </a:lnTo>
                  <a:lnTo>
                    <a:pt x="22010" y="455314"/>
                  </a:lnTo>
                  <a:cubicBezTo>
                    <a:pt x="10006" y="455162"/>
                    <a:pt x="153" y="464771"/>
                    <a:pt x="2" y="476775"/>
                  </a:cubicBezTo>
                  <a:cubicBezTo>
                    <a:pt x="-149" y="488779"/>
                    <a:pt x="9459" y="498632"/>
                    <a:pt x="21463" y="498783"/>
                  </a:cubicBezTo>
                  <a:cubicBezTo>
                    <a:pt x="21646" y="498786"/>
                    <a:pt x="21828" y="498786"/>
                    <a:pt x="22010" y="498783"/>
                  </a:cubicBezTo>
                  <a:lnTo>
                    <a:pt x="484076" y="498783"/>
                  </a:lnTo>
                  <a:cubicBezTo>
                    <a:pt x="496080" y="498934"/>
                    <a:pt x="505933" y="489326"/>
                    <a:pt x="506084" y="477322"/>
                  </a:cubicBezTo>
                  <a:cubicBezTo>
                    <a:pt x="506235" y="465318"/>
                    <a:pt x="496627" y="455465"/>
                    <a:pt x="484623" y="455314"/>
                  </a:cubicBezTo>
                  <a:cubicBezTo>
                    <a:pt x="484441" y="455311"/>
                    <a:pt x="484258" y="455311"/>
                    <a:pt x="484076" y="455314"/>
                  </a:cubicBezTo>
                  <a:close/>
                  <a:moveTo>
                    <a:pt x="221964" y="65399"/>
                  </a:moveTo>
                  <a:cubicBezTo>
                    <a:pt x="221964" y="53514"/>
                    <a:pt x="236198" y="43470"/>
                    <a:pt x="253047" y="43470"/>
                  </a:cubicBezTo>
                  <a:cubicBezTo>
                    <a:pt x="269895" y="43470"/>
                    <a:pt x="284129" y="53514"/>
                    <a:pt x="284129" y="65399"/>
                  </a:cubicBezTo>
                  <a:lnTo>
                    <a:pt x="284129" y="81223"/>
                  </a:lnTo>
                  <a:cubicBezTo>
                    <a:pt x="263516" y="78225"/>
                    <a:pt x="242577" y="78225"/>
                    <a:pt x="221964" y="81223"/>
                  </a:cubicBezTo>
                  <a:lnTo>
                    <a:pt x="221964" y="65399"/>
                  </a:lnTo>
                  <a:close/>
                  <a:moveTo>
                    <a:pt x="79033" y="455314"/>
                  </a:moveTo>
                  <a:lnTo>
                    <a:pt x="79033" y="295913"/>
                  </a:lnTo>
                  <a:cubicBezTo>
                    <a:pt x="79033" y="199808"/>
                    <a:pt x="156942" y="121899"/>
                    <a:pt x="253047" y="121899"/>
                  </a:cubicBezTo>
                  <a:cubicBezTo>
                    <a:pt x="349152" y="121899"/>
                    <a:pt x="427060" y="199808"/>
                    <a:pt x="427060" y="295913"/>
                  </a:cubicBezTo>
                  <a:lnTo>
                    <a:pt x="427060" y="455314"/>
                  </a:lnTo>
                  <a:lnTo>
                    <a:pt x="79033" y="455314"/>
                  </a:lnTo>
                  <a:close/>
                </a:path>
              </a:pathLst>
            </a:custGeom>
            <a:solidFill>
              <a:srgbClr val="4A4A4A"/>
            </a:solidFill>
            <a:ln w="670" cap="flat">
              <a:noFill/>
              <a:prstDash val="solid"/>
              <a:miter/>
            </a:ln>
          </p:spPr>
          <p:txBody>
            <a:bodyPr rtlCol="0" anchor="ctr"/>
            <a:lstStyle/>
            <a:p>
              <a:endParaRPr lang="zh-CN" altLang="en-US"/>
            </a:p>
          </p:txBody>
        </p:sp>
        <p:sp>
          <p:nvSpPr>
            <p:cNvPr id="45" name="任意多边形: 形状 44">
              <a:extLst>
                <a:ext uri="{FF2B5EF4-FFF2-40B4-BE49-F238E27FC236}">
                  <a16:creationId xmlns="" xmlns:a16="http://schemas.microsoft.com/office/drawing/2014/main" id="{7D0A08DC-1BDA-4C69-B5F8-EE014AE8EB8B}"/>
                </a:ext>
              </a:extLst>
            </p:cNvPr>
            <p:cNvSpPr/>
            <p:nvPr/>
          </p:nvSpPr>
          <p:spPr>
            <a:xfrm>
              <a:off x="7038831" y="2261129"/>
              <a:ext cx="176916" cy="109331"/>
            </a:xfrm>
            <a:custGeom>
              <a:avLst/>
              <a:gdLst>
                <a:gd name="connsiteX0" fmla="*/ 88446 w 176916"/>
                <a:gd name="connsiteY0" fmla="*/ 109331 h 109331"/>
                <a:gd name="connsiteX1" fmla="*/ 0 w 176916"/>
                <a:gd name="connsiteY1" fmla="*/ 21459 h 109331"/>
                <a:gd name="connsiteX2" fmla="*/ 22231 w 176916"/>
                <a:gd name="connsiteY2" fmla="*/ 4 h 109331"/>
                <a:gd name="connsiteX3" fmla="*/ 43687 w 176916"/>
                <a:gd name="connsiteY3" fmla="*/ 21459 h 109331"/>
                <a:gd name="connsiteX4" fmla="*/ 88851 w 176916"/>
                <a:gd name="connsiteY4" fmla="*/ 65839 h 109331"/>
                <a:gd name="connsiteX5" fmla="*/ 133230 w 176916"/>
                <a:gd name="connsiteY5" fmla="*/ 21459 h 109331"/>
                <a:gd name="connsiteX6" fmla="*/ 155461 w 176916"/>
                <a:gd name="connsiteY6" fmla="*/ 4 h 109331"/>
                <a:gd name="connsiteX7" fmla="*/ 176917 w 176916"/>
                <a:gd name="connsiteY7" fmla="*/ 21459 h 109331"/>
                <a:gd name="connsiteX8" fmla="*/ 88446 w 176916"/>
                <a:gd name="connsiteY8" fmla="*/ 109331 h 109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916" h="109331">
                  <a:moveTo>
                    <a:pt x="88446" y="109331"/>
                  </a:moveTo>
                  <a:cubicBezTo>
                    <a:pt x="39783" y="109428"/>
                    <a:pt x="220" y="70122"/>
                    <a:pt x="0" y="21459"/>
                  </a:cubicBezTo>
                  <a:cubicBezTo>
                    <a:pt x="214" y="9395"/>
                    <a:pt x="10167" y="-211"/>
                    <a:pt x="22231" y="4"/>
                  </a:cubicBezTo>
                  <a:cubicBezTo>
                    <a:pt x="33993" y="212"/>
                    <a:pt x="43478" y="9697"/>
                    <a:pt x="43687" y="21459"/>
                  </a:cubicBezTo>
                  <a:cubicBezTo>
                    <a:pt x="43903" y="46186"/>
                    <a:pt x="64124" y="66055"/>
                    <a:pt x="88851" y="65839"/>
                  </a:cubicBezTo>
                  <a:cubicBezTo>
                    <a:pt x="113272" y="65624"/>
                    <a:pt x="133016" y="45880"/>
                    <a:pt x="133230" y="21459"/>
                  </a:cubicBezTo>
                  <a:cubicBezTo>
                    <a:pt x="133444" y="9395"/>
                    <a:pt x="143397" y="-211"/>
                    <a:pt x="155461" y="4"/>
                  </a:cubicBezTo>
                  <a:cubicBezTo>
                    <a:pt x="167223" y="212"/>
                    <a:pt x="176708" y="9697"/>
                    <a:pt x="176917" y="21459"/>
                  </a:cubicBezTo>
                  <a:cubicBezTo>
                    <a:pt x="176699" y="70133"/>
                    <a:pt x="137120" y="109443"/>
                    <a:pt x="88446" y="109331"/>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46" name="图形 30">
            <a:extLst>
              <a:ext uri="{FF2B5EF4-FFF2-40B4-BE49-F238E27FC236}">
                <a16:creationId xmlns="" xmlns:a16="http://schemas.microsoft.com/office/drawing/2014/main" id="{2C217491-598E-4585-B00C-18674C3A77BE}"/>
              </a:ext>
            </a:extLst>
          </p:cNvPr>
          <p:cNvGrpSpPr/>
          <p:nvPr/>
        </p:nvGrpSpPr>
        <p:grpSpPr>
          <a:xfrm>
            <a:off x="7666688" y="1903790"/>
            <a:ext cx="298512" cy="298512"/>
            <a:chOff x="7471955" y="1709057"/>
            <a:chExt cx="687977" cy="687977"/>
          </a:xfrm>
        </p:grpSpPr>
        <p:sp>
          <p:nvSpPr>
            <p:cNvPr id="47" name="任意多边形: 形状 46">
              <a:extLst>
                <a:ext uri="{FF2B5EF4-FFF2-40B4-BE49-F238E27FC236}">
                  <a16:creationId xmlns="" xmlns:a16="http://schemas.microsoft.com/office/drawing/2014/main" id="{FF94D94A-F821-4AF4-94F2-4CAE7044DC1E}"/>
                </a:ext>
              </a:extLst>
            </p:cNvPr>
            <p:cNvSpPr/>
            <p:nvPr/>
          </p:nvSpPr>
          <p:spPr>
            <a:xfrm>
              <a:off x="7523516" y="1782521"/>
              <a:ext cx="586192" cy="541110"/>
            </a:xfrm>
            <a:custGeom>
              <a:avLst/>
              <a:gdLst>
                <a:gd name="connsiteX0" fmla="*/ 314721 w 586192"/>
                <a:gd name="connsiteY0" fmla="*/ 156771 h 541110"/>
                <a:gd name="connsiteX1" fmla="*/ 156771 w 586192"/>
                <a:gd name="connsiteY1" fmla="*/ 1 h 541110"/>
                <a:gd name="connsiteX2" fmla="*/ 1 w 586192"/>
                <a:gd name="connsiteY2" fmla="*/ 157952 h 541110"/>
                <a:gd name="connsiteX3" fmla="*/ 129425 w 586192"/>
                <a:gd name="connsiteY3" fmla="*/ 312222 h 541110"/>
                <a:gd name="connsiteX4" fmla="*/ 129425 w 586192"/>
                <a:gd name="connsiteY4" fmla="*/ 513834 h 541110"/>
                <a:gd name="connsiteX5" fmla="*/ 153029 w 586192"/>
                <a:gd name="connsiteY5" fmla="*/ 537439 h 541110"/>
                <a:gd name="connsiteX6" fmla="*/ 176634 w 586192"/>
                <a:gd name="connsiteY6" fmla="*/ 513834 h 541110"/>
                <a:gd name="connsiteX7" fmla="*/ 176634 w 586192"/>
                <a:gd name="connsiteY7" fmla="*/ 313523 h 541110"/>
                <a:gd name="connsiteX8" fmla="*/ 314721 w 586192"/>
                <a:gd name="connsiteY8" fmla="*/ 156771 h 541110"/>
                <a:gd name="connsiteX9" fmla="*/ 157360 w 586192"/>
                <a:gd name="connsiteY9" fmla="*/ 267366 h 541110"/>
                <a:gd name="connsiteX10" fmla="*/ 46314 w 586192"/>
                <a:gd name="connsiteY10" fmla="*/ 157215 h 541110"/>
                <a:gd name="connsiteX11" fmla="*/ 156466 w 586192"/>
                <a:gd name="connsiteY11" fmla="*/ 46170 h 541110"/>
                <a:gd name="connsiteX12" fmla="*/ 267511 w 586192"/>
                <a:gd name="connsiteY12" fmla="*/ 156321 h 541110"/>
                <a:gd name="connsiteX13" fmla="*/ 267512 w 586192"/>
                <a:gd name="connsiteY13" fmla="*/ 156771 h 541110"/>
                <a:gd name="connsiteX14" fmla="*/ 157360 w 586192"/>
                <a:gd name="connsiteY14" fmla="*/ 267366 h 541110"/>
                <a:gd name="connsiteX15" fmla="*/ 449265 w 586192"/>
                <a:gd name="connsiteY15" fmla="*/ 227667 h 541110"/>
                <a:gd name="connsiteX16" fmla="*/ 449265 w 586192"/>
                <a:gd name="connsiteY16" fmla="*/ 37486 h 541110"/>
                <a:gd name="connsiteX17" fmla="*/ 425661 w 586192"/>
                <a:gd name="connsiteY17" fmla="*/ 13881 h 541110"/>
                <a:gd name="connsiteX18" fmla="*/ 402056 w 586192"/>
                <a:gd name="connsiteY18" fmla="*/ 37486 h 541110"/>
                <a:gd name="connsiteX19" fmla="*/ 402056 w 586192"/>
                <a:gd name="connsiteY19" fmla="*/ 228616 h 541110"/>
                <a:gd name="connsiteX20" fmla="*/ 273698 w 586192"/>
                <a:gd name="connsiteY20" fmla="*/ 410440 h 541110"/>
                <a:gd name="connsiteX21" fmla="*/ 455522 w 586192"/>
                <a:gd name="connsiteY21" fmla="*/ 538798 h 541110"/>
                <a:gd name="connsiteX22" fmla="*/ 583880 w 586192"/>
                <a:gd name="connsiteY22" fmla="*/ 356974 h 541110"/>
                <a:gd name="connsiteX23" fmla="*/ 449265 w 586192"/>
                <a:gd name="connsiteY23" fmla="*/ 227667 h 541110"/>
                <a:gd name="connsiteX24" fmla="*/ 428808 w 586192"/>
                <a:gd name="connsiteY24" fmla="*/ 494880 h 541110"/>
                <a:gd name="connsiteX25" fmla="*/ 317773 w 586192"/>
                <a:gd name="connsiteY25" fmla="*/ 384726 h 541110"/>
                <a:gd name="connsiteX26" fmla="*/ 427928 w 586192"/>
                <a:gd name="connsiteY26" fmla="*/ 273691 h 541110"/>
                <a:gd name="connsiteX27" fmla="*/ 538963 w 586192"/>
                <a:gd name="connsiteY27" fmla="*/ 383845 h 541110"/>
                <a:gd name="connsiteX28" fmla="*/ 538964 w 586192"/>
                <a:gd name="connsiteY28" fmla="*/ 384281 h 541110"/>
                <a:gd name="connsiteX29" fmla="*/ 428808 w 586192"/>
                <a:gd name="connsiteY29" fmla="*/ 494877 h 54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86192" h="541110">
                  <a:moveTo>
                    <a:pt x="314721" y="156771"/>
                  </a:moveTo>
                  <a:cubicBezTo>
                    <a:pt x="314395" y="69863"/>
                    <a:pt x="243678" y="-325"/>
                    <a:pt x="156771" y="1"/>
                  </a:cubicBezTo>
                  <a:cubicBezTo>
                    <a:pt x="69863" y="327"/>
                    <a:pt x="-325" y="71044"/>
                    <a:pt x="1" y="157952"/>
                  </a:cubicBezTo>
                  <a:cubicBezTo>
                    <a:pt x="286" y="233860"/>
                    <a:pt x="54721" y="298746"/>
                    <a:pt x="129425" y="312222"/>
                  </a:cubicBezTo>
                  <a:lnTo>
                    <a:pt x="129425" y="513834"/>
                  </a:lnTo>
                  <a:cubicBezTo>
                    <a:pt x="129425" y="526870"/>
                    <a:pt x="139993" y="537439"/>
                    <a:pt x="153029" y="537439"/>
                  </a:cubicBezTo>
                  <a:cubicBezTo>
                    <a:pt x="166065" y="537439"/>
                    <a:pt x="176634" y="526870"/>
                    <a:pt x="176634" y="513834"/>
                  </a:cubicBezTo>
                  <a:lnTo>
                    <a:pt x="176634" y="313523"/>
                  </a:lnTo>
                  <a:cubicBezTo>
                    <a:pt x="255572" y="303506"/>
                    <a:pt x="314739" y="236342"/>
                    <a:pt x="314721" y="156771"/>
                  </a:cubicBezTo>
                  <a:close/>
                  <a:moveTo>
                    <a:pt x="157360" y="267366"/>
                  </a:moveTo>
                  <a:cubicBezTo>
                    <a:pt x="96278" y="267613"/>
                    <a:pt x="46561" y="218297"/>
                    <a:pt x="46314" y="157215"/>
                  </a:cubicBezTo>
                  <a:cubicBezTo>
                    <a:pt x="46067" y="96133"/>
                    <a:pt x="95384" y="46417"/>
                    <a:pt x="156466" y="46170"/>
                  </a:cubicBezTo>
                  <a:cubicBezTo>
                    <a:pt x="217547" y="45923"/>
                    <a:pt x="267264" y="95239"/>
                    <a:pt x="267511" y="156321"/>
                  </a:cubicBezTo>
                  <a:cubicBezTo>
                    <a:pt x="267512" y="156471"/>
                    <a:pt x="267512" y="156621"/>
                    <a:pt x="267512" y="156771"/>
                  </a:cubicBezTo>
                  <a:cubicBezTo>
                    <a:pt x="267565" y="217700"/>
                    <a:pt x="218289" y="267175"/>
                    <a:pt x="157360" y="267366"/>
                  </a:cubicBezTo>
                  <a:close/>
                  <a:moveTo>
                    <a:pt x="449265" y="227667"/>
                  </a:moveTo>
                  <a:lnTo>
                    <a:pt x="449265" y="37486"/>
                  </a:lnTo>
                  <a:cubicBezTo>
                    <a:pt x="449265" y="24449"/>
                    <a:pt x="438697" y="13881"/>
                    <a:pt x="425661" y="13881"/>
                  </a:cubicBezTo>
                  <a:cubicBezTo>
                    <a:pt x="412624" y="13881"/>
                    <a:pt x="402056" y="24449"/>
                    <a:pt x="402056" y="37486"/>
                  </a:cubicBezTo>
                  <a:lnTo>
                    <a:pt x="402056" y="228616"/>
                  </a:lnTo>
                  <a:cubicBezTo>
                    <a:pt x="316402" y="243380"/>
                    <a:pt x="258934" y="324786"/>
                    <a:pt x="273698" y="410440"/>
                  </a:cubicBezTo>
                  <a:cubicBezTo>
                    <a:pt x="288462" y="496095"/>
                    <a:pt x="369868" y="553562"/>
                    <a:pt x="455522" y="538798"/>
                  </a:cubicBezTo>
                  <a:cubicBezTo>
                    <a:pt x="541177" y="524034"/>
                    <a:pt x="598644" y="442628"/>
                    <a:pt x="583880" y="356974"/>
                  </a:cubicBezTo>
                  <a:cubicBezTo>
                    <a:pt x="572171" y="289041"/>
                    <a:pt x="517614" y="236635"/>
                    <a:pt x="449265" y="227667"/>
                  </a:cubicBezTo>
                  <a:close/>
                  <a:moveTo>
                    <a:pt x="428808" y="494880"/>
                  </a:moveTo>
                  <a:cubicBezTo>
                    <a:pt x="367728" y="495123"/>
                    <a:pt x="318016" y="445806"/>
                    <a:pt x="317773" y="384726"/>
                  </a:cubicBezTo>
                  <a:cubicBezTo>
                    <a:pt x="317530" y="323646"/>
                    <a:pt x="366848" y="273934"/>
                    <a:pt x="427928" y="273691"/>
                  </a:cubicBezTo>
                  <a:cubicBezTo>
                    <a:pt x="489007" y="273447"/>
                    <a:pt x="538720" y="322765"/>
                    <a:pt x="538963" y="383845"/>
                  </a:cubicBezTo>
                  <a:cubicBezTo>
                    <a:pt x="538963" y="383990"/>
                    <a:pt x="538964" y="384136"/>
                    <a:pt x="538964" y="384281"/>
                  </a:cubicBezTo>
                  <a:cubicBezTo>
                    <a:pt x="539019" y="445213"/>
                    <a:pt x="489739" y="494689"/>
                    <a:pt x="428808" y="494877"/>
                  </a:cubicBezTo>
                  <a:close/>
                </a:path>
              </a:pathLst>
            </a:custGeom>
            <a:solidFill>
              <a:srgbClr val="4A4A4A"/>
            </a:solidFill>
            <a:ln w="670" cap="flat">
              <a:noFill/>
              <a:prstDash val="solid"/>
              <a:miter/>
            </a:ln>
          </p:spPr>
          <p:txBody>
            <a:bodyPr rtlCol="0" anchor="ctr"/>
            <a:lstStyle/>
            <a:p>
              <a:endParaRPr lang="zh-CN" altLang="en-US"/>
            </a:p>
          </p:txBody>
        </p:sp>
        <p:sp>
          <p:nvSpPr>
            <p:cNvPr id="48" name="任意多边形: 形状 47">
              <a:extLst>
                <a:ext uri="{FF2B5EF4-FFF2-40B4-BE49-F238E27FC236}">
                  <a16:creationId xmlns="" xmlns:a16="http://schemas.microsoft.com/office/drawing/2014/main" id="{F942675E-74DC-4F88-9768-5E72634AD898}"/>
                </a:ext>
              </a:extLst>
            </p:cNvPr>
            <p:cNvSpPr/>
            <p:nvPr/>
          </p:nvSpPr>
          <p:spPr>
            <a:xfrm>
              <a:off x="7520306" y="1793177"/>
              <a:ext cx="594882" cy="402644"/>
            </a:xfrm>
            <a:custGeom>
              <a:avLst/>
              <a:gdLst>
                <a:gd name="connsiteX0" fmla="*/ 289084 w 594882"/>
                <a:gd name="connsiteY0" fmla="*/ 402644 h 402644"/>
                <a:gd name="connsiteX1" fmla="*/ 23422 w 594882"/>
                <a:gd name="connsiteY1" fmla="*/ 402644 h 402644"/>
                <a:gd name="connsiteX2" fmla="*/ 2 w 594882"/>
                <a:gd name="connsiteY2" fmla="*/ 378653 h 402644"/>
                <a:gd name="connsiteX3" fmla="*/ 23422 w 594882"/>
                <a:gd name="connsiteY3" fmla="*/ 355232 h 402644"/>
                <a:gd name="connsiteX4" fmla="*/ 289084 w 594882"/>
                <a:gd name="connsiteY4" fmla="*/ 355232 h 402644"/>
                <a:gd name="connsiteX5" fmla="*/ 312505 w 594882"/>
                <a:gd name="connsiteY5" fmla="*/ 379224 h 402644"/>
                <a:gd name="connsiteX6" fmla="*/ 289084 w 594882"/>
                <a:gd name="connsiteY6" fmla="*/ 402644 h 402644"/>
                <a:gd name="connsiteX7" fmla="*/ 571272 w 594882"/>
                <a:gd name="connsiteY7" fmla="*/ 182185 h 402644"/>
                <a:gd name="connsiteX8" fmla="*/ 554860 w 594882"/>
                <a:gd name="connsiteY8" fmla="*/ 175519 h 402644"/>
                <a:gd name="connsiteX9" fmla="*/ 428737 w 594882"/>
                <a:gd name="connsiteY9" fmla="*/ 53097 h 402644"/>
                <a:gd name="connsiteX10" fmla="*/ 312916 w 594882"/>
                <a:gd name="connsiteY10" fmla="*/ 170053 h 402644"/>
                <a:gd name="connsiteX11" fmla="*/ 279456 w 594882"/>
                <a:gd name="connsiteY11" fmla="*/ 170087 h 402644"/>
                <a:gd name="connsiteX12" fmla="*/ 279422 w 594882"/>
                <a:gd name="connsiteY12" fmla="*/ 136627 h 402644"/>
                <a:gd name="connsiteX13" fmla="*/ 405064 w 594882"/>
                <a:gd name="connsiteY13" fmla="*/ 9754 h 402644"/>
                <a:gd name="connsiteX14" fmla="*/ 451567 w 594882"/>
                <a:gd name="connsiteY14" fmla="*/ 9300 h 402644"/>
                <a:gd name="connsiteX15" fmla="*/ 587684 w 594882"/>
                <a:gd name="connsiteY15" fmla="*/ 141436 h 402644"/>
                <a:gd name="connsiteX16" fmla="*/ 588248 w 594882"/>
                <a:gd name="connsiteY16" fmla="*/ 174955 h 402644"/>
                <a:gd name="connsiteX17" fmla="*/ 571272 w 594882"/>
                <a:gd name="connsiteY17" fmla="*/ 182185 h 40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94882" h="402644">
                  <a:moveTo>
                    <a:pt x="289084" y="402644"/>
                  </a:moveTo>
                  <a:lnTo>
                    <a:pt x="23422" y="402644"/>
                  </a:lnTo>
                  <a:cubicBezTo>
                    <a:pt x="10330" y="402486"/>
                    <a:pt x="-156" y="391745"/>
                    <a:pt x="2" y="378653"/>
                  </a:cubicBezTo>
                  <a:cubicBezTo>
                    <a:pt x="157" y="365783"/>
                    <a:pt x="10552" y="355387"/>
                    <a:pt x="23422" y="355232"/>
                  </a:cubicBezTo>
                  <a:lnTo>
                    <a:pt x="289084" y="355232"/>
                  </a:lnTo>
                  <a:cubicBezTo>
                    <a:pt x="302177" y="355390"/>
                    <a:pt x="312663" y="366131"/>
                    <a:pt x="312505" y="379224"/>
                  </a:cubicBezTo>
                  <a:cubicBezTo>
                    <a:pt x="312350" y="392094"/>
                    <a:pt x="301954" y="402489"/>
                    <a:pt x="289084" y="402644"/>
                  </a:cubicBezTo>
                  <a:close/>
                  <a:moveTo>
                    <a:pt x="571272" y="182185"/>
                  </a:moveTo>
                  <a:cubicBezTo>
                    <a:pt x="565141" y="182191"/>
                    <a:pt x="559251" y="179798"/>
                    <a:pt x="554860" y="175519"/>
                  </a:cubicBezTo>
                  <a:lnTo>
                    <a:pt x="428737" y="53097"/>
                  </a:lnTo>
                  <a:lnTo>
                    <a:pt x="312916" y="170053"/>
                  </a:lnTo>
                  <a:cubicBezTo>
                    <a:pt x="303686" y="179302"/>
                    <a:pt x="288705" y="179317"/>
                    <a:pt x="279456" y="170087"/>
                  </a:cubicBezTo>
                  <a:cubicBezTo>
                    <a:pt x="270207" y="160857"/>
                    <a:pt x="270192" y="145877"/>
                    <a:pt x="279422" y="136627"/>
                  </a:cubicBezTo>
                  <a:lnTo>
                    <a:pt x="405064" y="9754"/>
                  </a:lnTo>
                  <a:cubicBezTo>
                    <a:pt x="417839" y="-3073"/>
                    <a:pt x="438544" y="-3275"/>
                    <a:pt x="451567" y="9300"/>
                  </a:cubicBezTo>
                  <a:lnTo>
                    <a:pt x="587684" y="141436"/>
                  </a:lnTo>
                  <a:cubicBezTo>
                    <a:pt x="597058" y="150553"/>
                    <a:pt x="597310" y="165528"/>
                    <a:pt x="588248" y="174955"/>
                  </a:cubicBezTo>
                  <a:cubicBezTo>
                    <a:pt x="583811" y="179578"/>
                    <a:pt x="577680" y="182190"/>
                    <a:pt x="571272" y="182185"/>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49" name="图形 32">
            <a:extLst>
              <a:ext uri="{FF2B5EF4-FFF2-40B4-BE49-F238E27FC236}">
                <a16:creationId xmlns="" xmlns:a16="http://schemas.microsoft.com/office/drawing/2014/main" id="{3EE433F8-B274-471C-81DC-E8DFFF460987}"/>
              </a:ext>
            </a:extLst>
          </p:cNvPr>
          <p:cNvGrpSpPr/>
          <p:nvPr/>
        </p:nvGrpSpPr>
        <p:grpSpPr>
          <a:xfrm>
            <a:off x="8354665" y="1903790"/>
            <a:ext cx="298512" cy="298512"/>
            <a:chOff x="8159932" y="1709057"/>
            <a:chExt cx="687977" cy="687977"/>
          </a:xfrm>
        </p:grpSpPr>
        <p:sp>
          <p:nvSpPr>
            <p:cNvPr id="50" name="任意多边形: 形状 49">
              <a:extLst>
                <a:ext uri="{FF2B5EF4-FFF2-40B4-BE49-F238E27FC236}">
                  <a16:creationId xmlns="" xmlns:a16="http://schemas.microsoft.com/office/drawing/2014/main" id="{40F17F89-4D7F-4949-A3C7-C1592D047200}"/>
                </a:ext>
              </a:extLst>
            </p:cNvPr>
            <p:cNvSpPr/>
            <p:nvPr/>
          </p:nvSpPr>
          <p:spPr>
            <a:xfrm>
              <a:off x="8208090" y="1757215"/>
              <a:ext cx="595100" cy="595100"/>
            </a:xfrm>
            <a:custGeom>
              <a:avLst/>
              <a:gdLst>
                <a:gd name="connsiteX0" fmla="*/ 297550 w 595100"/>
                <a:gd name="connsiteY0" fmla="*/ 595100 h 595100"/>
                <a:gd name="connsiteX1" fmla="*/ 0 w 595100"/>
                <a:gd name="connsiteY1" fmla="*/ 297550 h 595100"/>
                <a:gd name="connsiteX2" fmla="*/ 297550 w 595100"/>
                <a:gd name="connsiteY2" fmla="*/ 0 h 595100"/>
                <a:gd name="connsiteX3" fmla="*/ 595100 w 595100"/>
                <a:gd name="connsiteY3" fmla="*/ 297550 h 595100"/>
                <a:gd name="connsiteX4" fmla="*/ 297550 w 595100"/>
                <a:gd name="connsiteY4" fmla="*/ 595100 h 595100"/>
                <a:gd name="connsiteX5" fmla="*/ 297550 w 595100"/>
                <a:gd name="connsiteY5" fmla="*/ 48358 h 595100"/>
                <a:gd name="connsiteX6" fmla="*/ 48358 w 595100"/>
                <a:gd name="connsiteY6" fmla="*/ 297550 h 595100"/>
                <a:gd name="connsiteX7" fmla="*/ 297550 w 595100"/>
                <a:gd name="connsiteY7" fmla="*/ 546742 h 595100"/>
                <a:gd name="connsiteX8" fmla="*/ 546742 w 595100"/>
                <a:gd name="connsiteY8" fmla="*/ 297550 h 595100"/>
                <a:gd name="connsiteX9" fmla="*/ 297550 w 595100"/>
                <a:gd name="connsiteY9" fmla="*/ 48358 h 59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100" h="595100">
                  <a:moveTo>
                    <a:pt x="297550" y="595100"/>
                  </a:moveTo>
                  <a:cubicBezTo>
                    <a:pt x="133218" y="595100"/>
                    <a:pt x="0" y="461882"/>
                    <a:pt x="0" y="297550"/>
                  </a:cubicBezTo>
                  <a:cubicBezTo>
                    <a:pt x="0" y="133218"/>
                    <a:pt x="133218" y="0"/>
                    <a:pt x="297550" y="0"/>
                  </a:cubicBezTo>
                  <a:cubicBezTo>
                    <a:pt x="461882" y="0"/>
                    <a:pt x="595100" y="133218"/>
                    <a:pt x="595100" y="297550"/>
                  </a:cubicBezTo>
                  <a:cubicBezTo>
                    <a:pt x="594911" y="461804"/>
                    <a:pt x="461804" y="594911"/>
                    <a:pt x="297550" y="595100"/>
                  </a:cubicBezTo>
                  <a:close/>
                  <a:moveTo>
                    <a:pt x="297550" y="48358"/>
                  </a:moveTo>
                  <a:cubicBezTo>
                    <a:pt x="159925" y="48358"/>
                    <a:pt x="48358" y="159925"/>
                    <a:pt x="48358" y="297550"/>
                  </a:cubicBezTo>
                  <a:cubicBezTo>
                    <a:pt x="48358" y="435175"/>
                    <a:pt x="159925" y="546742"/>
                    <a:pt x="297550" y="546742"/>
                  </a:cubicBezTo>
                  <a:cubicBezTo>
                    <a:pt x="435175" y="546742"/>
                    <a:pt x="546742" y="435175"/>
                    <a:pt x="546742" y="297550"/>
                  </a:cubicBezTo>
                  <a:cubicBezTo>
                    <a:pt x="546585" y="159990"/>
                    <a:pt x="435110" y="48515"/>
                    <a:pt x="297550" y="48358"/>
                  </a:cubicBezTo>
                  <a:close/>
                </a:path>
              </a:pathLst>
            </a:custGeom>
            <a:solidFill>
              <a:srgbClr val="4A4A4A"/>
            </a:solidFill>
            <a:ln w="670" cap="flat">
              <a:noFill/>
              <a:prstDash val="solid"/>
              <a:miter/>
            </a:ln>
          </p:spPr>
          <p:txBody>
            <a:bodyPr rtlCol="0" anchor="ctr"/>
            <a:lstStyle/>
            <a:p>
              <a:endParaRPr lang="zh-CN" altLang="en-US"/>
            </a:p>
          </p:txBody>
        </p:sp>
        <p:sp>
          <p:nvSpPr>
            <p:cNvPr id="51" name="任意多边形: 形状 50">
              <a:extLst>
                <a:ext uri="{FF2B5EF4-FFF2-40B4-BE49-F238E27FC236}">
                  <a16:creationId xmlns="" xmlns:a16="http://schemas.microsoft.com/office/drawing/2014/main" id="{AA146011-0F85-4DB0-8E61-0E1CF182558A}"/>
                </a:ext>
              </a:extLst>
            </p:cNvPr>
            <p:cNvSpPr/>
            <p:nvPr/>
          </p:nvSpPr>
          <p:spPr>
            <a:xfrm>
              <a:off x="8393699" y="1871570"/>
              <a:ext cx="222725" cy="364741"/>
            </a:xfrm>
            <a:custGeom>
              <a:avLst/>
              <a:gdLst>
                <a:gd name="connsiteX0" fmla="*/ 111360 w 222725"/>
                <a:gd name="connsiteY0" fmla="*/ 278036 h 364741"/>
                <a:gd name="connsiteX1" fmla="*/ 87136 w 222725"/>
                <a:gd name="connsiteY1" fmla="*/ 253867 h 364741"/>
                <a:gd name="connsiteX2" fmla="*/ 87136 w 222725"/>
                <a:gd name="connsiteY2" fmla="*/ 198540 h 364741"/>
                <a:gd name="connsiteX3" fmla="*/ 111360 w 222725"/>
                <a:gd name="connsiteY3" fmla="*/ 174371 h 364741"/>
                <a:gd name="connsiteX4" fmla="*/ 173990 w 222725"/>
                <a:gd name="connsiteY4" fmla="*/ 111459 h 364741"/>
                <a:gd name="connsiteX5" fmla="*/ 111078 w 222725"/>
                <a:gd name="connsiteY5" fmla="*/ 48830 h 364741"/>
                <a:gd name="connsiteX6" fmla="*/ 48448 w 222725"/>
                <a:gd name="connsiteY6" fmla="*/ 111600 h 364741"/>
                <a:gd name="connsiteX7" fmla="*/ 24224 w 222725"/>
                <a:gd name="connsiteY7" fmla="*/ 135824 h 364741"/>
                <a:gd name="connsiteX8" fmla="*/ 0 w 222725"/>
                <a:gd name="connsiteY8" fmla="*/ 111600 h 364741"/>
                <a:gd name="connsiteX9" fmla="*/ 111125 w 222725"/>
                <a:gd name="connsiteY9" fmla="*/ 0 h 364741"/>
                <a:gd name="connsiteX10" fmla="*/ 222725 w 222725"/>
                <a:gd name="connsiteY10" fmla="*/ 111125 h 364741"/>
                <a:gd name="connsiteX11" fmla="*/ 135583 w 222725"/>
                <a:gd name="connsiteY11" fmla="*/ 220060 h 364741"/>
                <a:gd name="connsiteX12" fmla="*/ 135583 w 222725"/>
                <a:gd name="connsiteY12" fmla="*/ 253867 h 364741"/>
                <a:gd name="connsiteX13" fmla="*/ 111360 w 222725"/>
                <a:gd name="connsiteY13" fmla="*/ 278036 h 364741"/>
                <a:gd name="connsiteX14" fmla="*/ 111360 w 222725"/>
                <a:gd name="connsiteY14" fmla="*/ 364741 h 364741"/>
                <a:gd name="connsiteX15" fmla="*/ 87136 w 222725"/>
                <a:gd name="connsiteY15" fmla="*/ 340569 h 364741"/>
                <a:gd name="connsiteX16" fmla="*/ 87136 w 222725"/>
                <a:gd name="connsiteY16" fmla="*/ 322789 h 364741"/>
                <a:gd name="connsiteX17" fmla="*/ 111360 w 222725"/>
                <a:gd name="connsiteY17" fmla="*/ 298565 h 364741"/>
                <a:gd name="connsiteX18" fmla="*/ 135583 w 222725"/>
                <a:gd name="connsiteY18" fmla="*/ 322789 h 364741"/>
                <a:gd name="connsiteX19" fmla="*/ 135583 w 222725"/>
                <a:gd name="connsiteY19" fmla="*/ 340569 h 364741"/>
                <a:gd name="connsiteX20" fmla="*/ 111360 w 222725"/>
                <a:gd name="connsiteY20" fmla="*/ 364741 h 36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2725" h="364741">
                  <a:moveTo>
                    <a:pt x="111360" y="278036"/>
                  </a:moveTo>
                  <a:cubicBezTo>
                    <a:pt x="97997" y="278051"/>
                    <a:pt x="87151" y="267230"/>
                    <a:pt x="87136" y="253867"/>
                  </a:cubicBezTo>
                  <a:lnTo>
                    <a:pt x="87136" y="198540"/>
                  </a:lnTo>
                  <a:cubicBezTo>
                    <a:pt x="87151" y="185177"/>
                    <a:pt x="97997" y="174356"/>
                    <a:pt x="111360" y="174371"/>
                  </a:cubicBezTo>
                  <a:cubicBezTo>
                    <a:pt x="146027" y="174293"/>
                    <a:pt x="174067" y="146127"/>
                    <a:pt x="173990" y="111459"/>
                  </a:cubicBezTo>
                  <a:cubicBezTo>
                    <a:pt x="173912" y="76792"/>
                    <a:pt x="145745" y="48752"/>
                    <a:pt x="111078" y="48830"/>
                  </a:cubicBezTo>
                  <a:cubicBezTo>
                    <a:pt x="76465" y="48907"/>
                    <a:pt x="48448" y="76988"/>
                    <a:pt x="48448" y="111600"/>
                  </a:cubicBezTo>
                  <a:cubicBezTo>
                    <a:pt x="48448" y="124979"/>
                    <a:pt x="37602" y="135824"/>
                    <a:pt x="24224" y="135824"/>
                  </a:cubicBezTo>
                  <a:cubicBezTo>
                    <a:pt x="10846" y="135824"/>
                    <a:pt x="0" y="124979"/>
                    <a:pt x="0" y="111600"/>
                  </a:cubicBezTo>
                  <a:cubicBezTo>
                    <a:pt x="-131" y="50096"/>
                    <a:pt x="49622" y="131"/>
                    <a:pt x="111125" y="0"/>
                  </a:cubicBezTo>
                  <a:cubicBezTo>
                    <a:pt x="172629" y="-131"/>
                    <a:pt x="222594" y="49622"/>
                    <a:pt x="222725" y="111125"/>
                  </a:cubicBezTo>
                  <a:cubicBezTo>
                    <a:pt x="222837" y="163386"/>
                    <a:pt x="186593" y="208694"/>
                    <a:pt x="135583" y="220060"/>
                  </a:cubicBezTo>
                  <a:lnTo>
                    <a:pt x="135583" y="253867"/>
                  </a:lnTo>
                  <a:cubicBezTo>
                    <a:pt x="135568" y="267230"/>
                    <a:pt x="124723" y="278051"/>
                    <a:pt x="111360" y="278036"/>
                  </a:cubicBezTo>
                  <a:close/>
                  <a:moveTo>
                    <a:pt x="111360" y="364741"/>
                  </a:moveTo>
                  <a:cubicBezTo>
                    <a:pt x="97996" y="364755"/>
                    <a:pt x="87151" y="353933"/>
                    <a:pt x="87136" y="340569"/>
                  </a:cubicBezTo>
                  <a:lnTo>
                    <a:pt x="87136" y="322789"/>
                  </a:lnTo>
                  <a:cubicBezTo>
                    <a:pt x="87136" y="309410"/>
                    <a:pt x="97981" y="298565"/>
                    <a:pt x="111360" y="298565"/>
                  </a:cubicBezTo>
                  <a:cubicBezTo>
                    <a:pt x="124738" y="298565"/>
                    <a:pt x="135583" y="309410"/>
                    <a:pt x="135583" y="322789"/>
                  </a:cubicBezTo>
                  <a:lnTo>
                    <a:pt x="135583" y="340569"/>
                  </a:lnTo>
                  <a:cubicBezTo>
                    <a:pt x="135568" y="353933"/>
                    <a:pt x="124723" y="364755"/>
                    <a:pt x="111360" y="364741"/>
                  </a:cubicBezTo>
                  <a:close/>
                </a:path>
              </a:pathLst>
            </a:custGeom>
            <a:solidFill>
              <a:schemeClr val="accent3"/>
            </a:solidFill>
            <a:ln w="670" cap="flat">
              <a:noFill/>
              <a:prstDash val="solid"/>
              <a:miter/>
            </a:ln>
          </p:spPr>
          <p:txBody>
            <a:bodyPr rtlCol="0" anchor="ctr"/>
            <a:lstStyle/>
            <a:p>
              <a:endParaRPr lang="zh-CN" altLang="en-US"/>
            </a:p>
          </p:txBody>
        </p:sp>
      </p:grpSp>
      <p:grpSp>
        <p:nvGrpSpPr>
          <p:cNvPr id="52" name="图形 34">
            <a:extLst>
              <a:ext uri="{FF2B5EF4-FFF2-40B4-BE49-F238E27FC236}">
                <a16:creationId xmlns="" xmlns:a16="http://schemas.microsoft.com/office/drawing/2014/main" id="{728FD86B-7FC9-4A64-ABC2-CA14ECC6E268}"/>
              </a:ext>
            </a:extLst>
          </p:cNvPr>
          <p:cNvGrpSpPr/>
          <p:nvPr/>
        </p:nvGrpSpPr>
        <p:grpSpPr>
          <a:xfrm>
            <a:off x="3538824" y="2591767"/>
            <a:ext cx="298512" cy="298512"/>
            <a:chOff x="3344091" y="2397034"/>
            <a:chExt cx="687977" cy="687977"/>
          </a:xfrm>
        </p:grpSpPr>
        <p:sp>
          <p:nvSpPr>
            <p:cNvPr id="53" name="任意多边形: 形状 52">
              <a:extLst>
                <a:ext uri="{FF2B5EF4-FFF2-40B4-BE49-F238E27FC236}">
                  <a16:creationId xmlns="" xmlns:a16="http://schemas.microsoft.com/office/drawing/2014/main" id="{B892F71F-8957-4902-A08D-4C923D15786C}"/>
                </a:ext>
              </a:extLst>
            </p:cNvPr>
            <p:cNvSpPr/>
            <p:nvPr/>
          </p:nvSpPr>
          <p:spPr>
            <a:xfrm>
              <a:off x="3399129" y="2458951"/>
              <a:ext cx="577869" cy="564141"/>
            </a:xfrm>
            <a:custGeom>
              <a:avLst/>
              <a:gdLst>
                <a:gd name="connsiteX0" fmla="*/ 390427 w 577869"/>
                <a:gd name="connsiteY0" fmla="*/ 564141 h 564141"/>
                <a:gd name="connsiteX1" fmla="*/ 32459 w 577869"/>
                <a:gd name="connsiteY1" fmla="*/ 564141 h 564141"/>
                <a:gd name="connsiteX2" fmla="*/ 0 w 577869"/>
                <a:gd name="connsiteY2" fmla="*/ 531727 h 564141"/>
                <a:gd name="connsiteX3" fmla="*/ 0 w 577869"/>
                <a:gd name="connsiteY3" fmla="*/ 32417 h 564141"/>
                <a:gd name="connsiteX4" fmla="*/ 32459 w 577869"/>
                <a:gd name="connsiteY4" fmla="*/ 0 h 564141"/>
                <a:gd name="connsiteX5" fmla="*/ 533929 w 577869"/>
                <a:gd name="connsiteY5" fmla="*/ 0 h 564141"/>
                <a:gd name="connsiteX6" fmla="*/ 566387 w 577869"/>
                <a:gd name="connsiteY6" fmla="*/ 32417 h 564141"/>
                <a:gd name="connsiteX7" fmla="*/ 566387 w 577869"/>
                <a:gd name="connsiteY7" fmla="*/ 286659 h 564141"/>
                <a:gd name="connsiteX8" fmla="*/ 543237 w 577869"/>
                <a:gd name="connsiteY8" fmla="*/ 309810 h 564141"/>
                <a:gd name="connsiteX9" fmla="*/ 520087 w 577869"/>
                <a:gd name="connsiteY9" fmla="*/ 286659 h 564141"/>
                <a:gd name="connsiteX10" fmla="*/ 520087 w 577869"/>
                <a:gd name="connsiteY10" fmla="*/ 46239 h 564141"/>
                <a:gd name="connsiteX11" fmla="*/ 46297 w 577869"/>
                <a:gd name="connsiteY11" fmla="*/ 46239 h 564141"/>
                <a:gd name="connsiteX12" fmla="*/ 46297 w 577869"/>
                <a:gd name="connsiteY12" fmla="*/ 517902 h 564141"/>
                <a:gd name="connsiteX13" fmla="*/ 390427 w 577869"/>
                <a:gd name="connsiteY13" fmla="*/ 517902 h 564141"/>
                <a:gd name="connsiteX14" fmla="*/ 413546 w 577869"/>
                <a:gd name="connsiteY14" fmla="*/ 541022 h 564141"/>
                <a:gd name="connsiteX15" fmla="*/ 390427 w 577869"/>
                <a:gd name="connsiteY15" fmla="*/ 564141 h 564141"/>
                <a:gd name="connsiteX16" fmla="*/ 405906 w 577869"/>
                <a:gd name="connsiteY16" fmla="*/ 188048 h 564141"/>
                <a:gd name="connsiteX17" fmla="*/ 109574 w 577869"/>
                <a:gd name="connsiteY17" fmla="*/ 188048 h 564141"/>
                <a:gd name="connsiteX18" fmla="*/ 86453 w 577869"/>
                <a:gd name="connsiteY18" fmla="*/ 164927 h 564141"/>
                <a:gd name="connsiteX19" fmla="*/ 109574 w 577869"/>
                <a:gd name="connsiteY19" fmla="*/ 141806 h 564141"/>
                <a:gd name="connsiteX20" fmla="*/ 405882 w 577869"/>
                <a:gd name="connsiteY20" fmla="*/ 141806 h 564141"/>
                <a:gd name="connsiteX21" fmla="*/ 429004 w 577869"/>
                <a:gd name="connsiteY21" fmla="*/ 164927 h 564141"/>
                <a:gd name="connsiteX22" fmla="*/ 405882 w 577869"/>
                <a:gd name="connsiteY22" fmla="*/ 188048 h 564141"/>
                <a:gd name="connsiteX23" fmla="*/ 233806 w 577869"/>
                <a:gd name="connsiteY23" fmla="*/ 285927 h 564141"/>
                <a:gd name="connsiteX24" fmla="*/ 109574 w 577869"/>
                <a:gd name="connsiteY24" fmla="*/ 285927 h 564141"/>
                <a:gd name="connsiteX25" fmla="*/ 86453 w 577869"/>
                <a:gd name="connsiteY25" fmla="*/ 262805 h 564141"/>
                <a:gd name="connsiteX26" fmla="*/ 109574 w 577869"/>
                <a:gd name="connsiteY26" fmla="*/ 239684 h 564141"/>
                <a:gd name="connsiteX27" fmla="*/ 233806 w 577869"/>
                <a:gd name="connsiteY27" fmla="*/ 239684 h 564141"/>
                <a:gd name="connsiteX28" fmla="*/ 256927 w 577869"/>
                <a:gd name="connsiteY28" fmla="*/ 262806 h 564141"/>
                <a:gd name="connsiteX29" fmla="*/ 233806 w 577869"/>
                <a:gd name="connsiteY29" fmla="*/ 285927 h 564141"/>
                <a:gd name="connsiteX30" fmla="*/ 554747 w 577869"/>
                <a:gd name="connsiteY30" fmla="*/ 556377 h 564141"/>
                <a:gd name="connsiteX31" fmla="*/ 538376 w 577869"/>
                <a:gd name="connsiteY31" fmla="*/ 549604 h 564141"/>
                <a:gd name="connsiteX32" fmla="*/ 450532 w 577869"/>
                <a:gd name="connsiteY32" fmla="*/ 461863 h 564141"/>
                <a:gd name="connsiteX33" fmla="*/ 449797 w 577869"/>
                <a:gd name="connsiteY33" fmla="*/ 429156 h 564141"/>
                <a:gd name="connsiteX34" fmla="*/ 482504 w 577869"/>
                <a:gd name="connsiteY34" fmla="*/ 428421 h 564141"/>
                <a:gd name="connsiteX35" fmla="*/ 483266 w 577869"/>
                <a:gd name="connsiteY35" fmla="*/ 429184 h 564141"/>
                <a:gd name="connsiteX36" fmla="*/ 571114 w 577869"/>
                <a:gd name="connsiteY36" fmla="*/ 516925 h 564141"/>
                <a:gd name="connsiteX37" fmla="*/ 571083 w 577869"/>
                <a:gd name="connsiteY37" fmla="*/ 549621 h 564141"/>
                <a:gd name="connsiteX38" fmla="*/ 554750 w 577869"/>
                <a:gd name="connsiteY38" fmla="*/ 556377 h 564141"/>
                <a:gd name="connsiteX39" fmla="*/ 198313 w 577869"/>
                <a:gd name="connsiteY39" fmla="*/ 383802 h 564141"/>
                <a:gd name="connsiteX40" fmla="*/ 109564 w 577869"/>
                <a:gd name="connsiteY40" fmla="*/ 383802 h 564141"/>
                <a:gd name="connsiteX41" fmla="*/ 86161 w 577869"/>
                <a:gd name="connsiteY41" fmla="*/ 360963 h 564141"/>
                <a:gd name="connsiteX42" fmla="*/ 109000 w 577869"/>
                <a:gd name="connsiteY42" fmla="*/ 337559 h 564141"/>
                <a:gd name="connsiteX43" fmla="*/ 109564 w 577869"/>
                <a:gd name="connsiteY43" fmla="*/ 337559 h 564141"/>
                <a:gd name="connsiteX44" fmla="*/ 198313 w 577869"/>
                <a:gd name="connsiteY44" fmla="*/ 337559 h 564141"/>
                <a:gd name="connsiteX45" fmla="*/ 221716 w 577869"/>
                <a:gd name="connsiteY45" fmla="*/ 360399 h 564141"/>
                <a:gd name="connsiteX46" fmla="*/ 198877 w 577869"/>
                <a:gd name="connsiteY46" fmla="*/ 383802 h 564141"/>
                <a:gd name="connsiteX47" fmla="*/ 198313 w 577869"/>
                <a:gd name="connsiteY47" fmla="*/ 383802 h 564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7869" h="564141">
                  <a:moveTo>
                    <a:pt x="390427" y="564141"/>
                  </a:moveTo>
                  <a:lnTo>
                    <a:pt x="32459" y="564141"/>
                  </a:lnTo>
                  <a:cubicBezTo>
                    <a:pt x="14553" y="564134"/>
                    <a:pt x="32" y="549633"/>
                    <a:pt x="0" y="531727"/>
                  </a:cubicBezTo>
                  <a:lnTo>
                    <a:pt x="0" y="32417"/>
                  </a:lnTo>
                  <a:cubicBezTo>
                    <a:pt x="30" y="14510"/>
                    <a:pt x="14552" y="8"/>
                    <a:pt x="32459" y="0"/>
                  </a:cubicBezTo>
                  <a:lnTo>
                    <a:pt x="533929" y="0"/>
                  </a:lnTo>
                  <a:cubicBezTo>
                    <a:pt x="551836" y="8"/>
                    <a:pt x="566357" y="14510"/>
                    <a:pt x="566387" y="32417"/>
                  </a:cubicBezTo>
                  <a:lnTo>
                    <a:pt x="566387" y="286659"/>
                  </a:lnTo>
                  <a:cubicBezTo>
                    <a:pt x="566387" y="299445"/>
                    <a:pt x="556023" y="309810"/>
                    <a:pt x="543237" y="309810"/>
                  </a:cubicBezTo>
                  <a:cubicBezTo>
                    <a:pt x="530451" y="309810"/>
                    <a:pt x="520087" y="299445"/>
                    <a:pt x="520087" y="286659"/>
                  </a:cubicBezTo>
                  <a:lnTo>
                    <a:pt x="520087" y="46239"/>
                  </a:lnTo>
                  <a:lnTo>
                    <a:pt x="46297" y="46239"/>
                  </a:lnTo>
                  <a:lnTo>
                    <a:pt x="46297" y="517902"/>
                  </a:lnTo>
                  <a:lnTo>
                    <a:pt x="390427" y="517902"/>
                  </a:lnTo>
                  <a:cubicBezTo>
                    <a:pt x="403195" y="517902"/>
                    <a:pt x="413546" y="528253"/>
                    <a:pt x="413546" y="541022"/>
                  </a:cubicBezTo>
                  <a:cubicBezTo>
                    <a:pt x="413546" y="553790"/>
                    <a:pt x="403195" y="564141"/>
                    <a:pt x="390427" y="564141"/>
                  </a:cubicBezTo>
                  <a:close/>
                  <a:moveTo>
                    <a:pt x="405906" y="188048"/>
                  </a:moveTo>
                  <a:lnTo>
                    <a:pt x="109574" y="188048"/>
                  </a:lnTo>
                  <a:cubicBezTo>
                    <a:pt x="96805" y="188048"/>
                    <a:pt x="86453" y="177697"/>
                    <a:pt x="86453" y="164927"/>
                  </a:cubicBezTo>
                  <a:cubicBezTo>
                    <a:pt x="86453" y="152158"/>
                    <a:pt x="96805" y="141806"/>
                    <a:pt x="109574" y="141806"/>
                  </a:cubicBezTo>
                  <a:lnTo>
                    <a:pt x="405882" y="141806"/>
                  </a:lnTo>
                  <a:cubicBezTo>
                    <a:pt x="418652" y="141806"/>
                    <a:pt x="429004" y="152158"/>
                    <a:pt x="429004" y="164927"/>
                  </a:cubicBezTo>
                  <a:cubicBezTo>
                    <a:pt x="429004" y="177697"/>
                    <a:pt x="418652" y="188048"/>
                    <a:pt x="405882" y="188048"/>
                  </a:cubicBezTo>
                  <a:close/>
                  <a:moveTo>
                    <a:pt x="233806" y="285927"/>
                  </a:moveTo>
                  <a:lnTo>
                    <a:pt x="109574" y="285927"/>
                  </a:lnTo>
                  <a:cubicBezTo>
                    <a:pt x="96805" y="285927"/>
                    <a:pt x="86453" y="275575"/>
                    <a:pt x="86453" y="262805"/>
                  </a:cubicBezTo>
                  <a:cubicBezTo>
                    <a:pt x="86453" y="250036"/>
                    <a:pt x="96805" y="239684"/>
                    <a:pt x="109574" y="239684"/>
                  </a:cubicBezTo>
                  <a:lnTo>
                    <a:pt x="233806" y="239684"/>
                  </a:lnTo>
                  <a:cubicBezTo>
                    <a:pt x="246575" y="239684"/>
                    <a:pt x="256927" y="250036"/>
                    <a:pt x="256927" y="262806"/>
                  </a:cubicBezTo>
                  <a:cubicBezTo>
                    <a:pt x="256927" y="275575"/>
                    <a:pt x="246575" y="285927"/>
                    <a:pt x="233806" y="285927"/>
                  </a:cubicBezTo>
                  <a:close/>
                  <a:moveTo>
                    <a:pt x="554747" y="556377"/>
                  </a:moveTo>
                  <a:cubicBezTo>
                    <a:pt x="548606" y="556387"/>
                    <a:pt x="542715" y="553950"/>
                    <a:pt x="538376" y="549604"/>
                  </a:cubicBezTo>
                  <a:lnTo>
                    <a:pt x="450532" y="461863"/>
                  </a:lnTo>
                  <a:cubicBezTo>
                    <a:pt x="441297" y="453034"/>
                    <a:pt x="440968" y="438391"/>
                    <a:pt x="449797" y="429156"/>
                  </a:cubicBezTo>
                  <a:cubicBezTo>
                    <a:pt x="458626" y="419921"/>
                    <a:pt x="473270" y="419592"/>
                    <a:pt x="482504" y="428421"/>
                  </a:cubicBezTo>
                  <a:cubicBezTo>
                    <a:pt x="482764" y="428670"/>
                    <a:pt x="483018" y="428924"/>
                    <a:pt x="483266" y="429184"/>
                  </a:cubicBezTo>
                  <a:lnTo>
                    <a:pt x="571114" y="516925"/>
                  </a:lnTo>
                  <a:cubicBezTo>
                    <a:pt x="580134" y="525963"/>
                    <a:pt x="580120" y="540601"/>
                    <a:pt x="571083" y="549621"/>
                  </a:cubicBezTo>
                  <a:cubicBezTo>
                    <a:pt x="566749" y="553948"/>
                    <a:pt x="560874" y="556377"/>
                    <a:pt x="554750" y="556377"/>
                  </a:cubicBezTo>
                  <a:close/>
                  <a:moveTo>
                    <a:pt x="198313" y="383802"/>
                  </a:moveTo>
                  <a:lnTo>
                    <a:pt x="109564" y="383802"/>
                  </a:lnTo>
                  <a:cubicBezTo>
                    <a:pt x="96794" y="383957"/>
                    <a:pt x="86316" y="373732"/>
                    <a:pt x="86161" y="360963"/>
                  </a:cubicBezTo>
                  <a:cubicBezTo>
                    <a:pt x="86005" y="348193"/>
                    <a:pt x="96230" y="337715"/>
                    <a:pt x="109000" y="337559"/>
                  </a:cubicBezTo>
                  <a:cubicBezTo>
                    <a:pt x="109188" y="337557"/>
                    <a:pt x="109376" y="337557"/>
                    <a:pt x="109564" y="337559"/>
                  </a:cubicBezTo>
                  <a:lnTo>
                    <a:pt x="198313" y="337559"/>
                  </a:lnTo>
                  <a:cubicBezTo>
                    <a:pt x="211082" y="337404"/>
                    <a:pt x="221560" y="347629"/>
                    <a:pt x="221716" y="360399"/>
                  </a:cubicBezTo>
                  <a:cubicBezTo>
                    <a:pt x="221872" y="373168"/>
                    <a:pt x="211646" y="383646"/>
                    <a:pt x="198877" y="383802"/>
                  </a:cubicBezTo>
                  <a:cubicBezTo>
                    <a:pt x="198689" y="383804"/>
                    <a:pt x="198501" y="383804"/>
                    <a:pt x="198313" y="383802"/>
                  </a:cubicBezTo>
                  <a:close/>
                </a:path>
              </a:pathLst>
            </a:custGeom>
            <a:solidFill>
              <a:srgbClr val="4A4A4A"/>
            </a:solidFill>
            <a:ln w="670" cap="flat">
              <a:noFill/>
              <a:prstDash val="solid"/>
              <a:miter/>
            </a:ln>
          </p:spPr>
          <p:txBody>
            <a:bodyPr rtlCol="0" anchor="ctr"/>
            <a:lstStyle/>
            <a:p>
              <a:endParaRPr lang="zh-CN" altLang="en-US"/>
            </a:p>
          </p:txBody>
        </p:sp>
        <p:sp>
          <p:nvSpPr>
            <p:cNvPr id="54" name="任意多边形: 形状 53">
              <a:extLst>
                <a:ext uri="{FF2B5EF4-FFF2-40B4-BE49-F238E27FC236}">
                  <a16:creationId xmlns="" xmlns:a16="http://schemas.microsoft.com/office/drawing/2014/main" id="{5659AA11-8EEE-4807-848C-88B627DBA742}"/>
                </a:ext>
              </a:extLst>
            </p:cNvPr>
            <p:cNvSpPr/>
            <p:nvPr/>
          </p:nvSpPr>
          <p:spPr>
            <a:xfrm>
              <a:off x="3663683" y="2702736"/>
              <a:ext cx="254310" cy="254310"/>
            </a:xfrm>
            <a:custGeom>
              <a:avLst/>
              <a:gdLst>
                <a:gd name="connsiteX0" fmla="*/ 127056 w 254310"/>
                <a:gd name="connsiteY0" fmla="*/ 254311 h 254310"/>
                <a:gd name="connsiteX1" fmla="*/ 0 w 254310"/>
                <a:gd name="connsiteY1" fmla="*/ 127056 h 254310"/>
                <a:gd name="connsiteX2" fmla="*/ 127255 w 254310"/>
                <a:gd name="connsiteY2" fmla="*/ 0 h 254310"/>
                <a:gd name="connsiteX3" fmla="*/ 254311 w 254310"/>
                <a:gd name="connsiteY3" fmla="*/ 127159 h 254310"/>
                <a:gd name="connsiteX4" fmla="*/ 127056 w 254310"/>
                <a:gd name="connsiteY4" fmla="*/ 254311 h 254310"/>
                <a:gd name="connsiteX5" fmla="*/ 127056 w 254310"/>
                <a:gd name="connsiteY5" fmla="*/ 46242 h 254310"/>
                <a:gd name="connsiteX6" fmla="*/ 46205 w 254310"/>
                <a:gd name="connsiteY6" fmla="*/ 127224 h 254310"/>
                <a:gd name="connsiteX7" fmla="*/ 127186 w 254310"/>
                <a:gd name="connsiteY7" fmla="*/ 208075 h 254310"/>
                <a:gd name="connsiteX8" fmla="*/ 208037 w 254310"/>
                <a:gd name="connsiteY8" fmla="*/ 127159 h 254310"/>
                <a:gd name="connsiteX9" fmla="*/ 127056 w 254310"/>
                <a:gd name="connsiteY9" fmla="*/ 46253 h 25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310" h="254310">
                  <a:moveTo>
                    <a:pt x="127056" y="254311"/>
                  </a:moveTo>
                  <a:cubicBezTo>
                    <a:pt x="56830" y="254256"/>
                    <a:pt x="-55" y="197282"/>
                    <a:pt x="0" y="127056"/>
                  </a:cubicBezTo>
                  <a:cubicBezTo>
                    <a:pt x="55" y="56830"/>
                    <a:pt x="57029" y="-55"/>
                    <a:pt x="127255" y="0"/>
                  </a:cubicBezTo>
                  <a:cubicBezTo>
                    <a:pt x="197443" y="55"/>
                    <a:pt x="254313" y="56970"/>
                    <a:pt x="254311" y="127159"/>
                  </a:cubicBezTo>
                  <a:cubicBezTo>
                    <a:pt x="254201" y="197377"/>
                    <a:pt x="197274" y="254258"/>
                    <a:pt x="127056" y="254311"/>
                  </a:cubicBezTo>
                  <a:close/>
                  <a:moveTo>
                    <a:pt x="127056" y="46242"/>
                  </a:moveTo>
                  <a:cubicBezTo>
                    <a:pt x="82367" y="46278"/>
                    <a:pt x="46168" y="82535"/>
                    <a:pt x="46205" y="127224"/>
                  </a:cubicBezTo>
                  <a:cubicBezTo>
                    <a:pt x="46241" y="171913"/>
                    <a:pt x="82497" y="208111"/>
                    <a:pt x="127186" y="208075"/>
                  </a:cubicBezTo>
                  <a:cubicBezTo>
                    <a:pt x="171850" y="208039"/>
                    <a:pt x="208037" y="171822"/>
                    <a:pt x="208037" y="127159"/>
                  </a:cubicBezTo>
                  <a:cubicBezTo>
                    <a:pt x="207961" y="82478"/>
                    <a:pt x="171737" y="46287"/>
                    <a:pt x="127056" y="46253"/>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55" name="图形 36">
            <a:extLst>
              <a:ext uri="{FF2B5EF4-FFF2-40B4-BE49-F238E27FC236}">
                <a16:creationId xmlns="" xmlns:a16="http://schemas.microsoft.com/office/drawing/2014/main" id="{10D49914-E794-4DD6-8B69-A89C0CD266D0}"/>
              </a:ext>
            </a:extLst>
          </p:cNvPr>
          <p:cNvGrpSpPr/>
          <p:nvPr/>
        </p:nvGrpSpPr>
        <p:grpSpPr>
          <a:xfrm>
            <a:off x="4226801" y="2591767"/>
            <a:ext cx="298512" cy="298512"/>
            <a:chOff x="4032068" y="2397034"/>
            <a:chExt cx="687977" cy="687977"/>
          </a:xfrm>
        </p:grpSpPr>
        <p:sp>
          <p:nvSpPr>
            <p:cNvPr id="56" name="任意多边形: 形状 55">
              <a:extLst>
                <a:ext uri="{FF2B5EF4-FFF2-40B4-BE49-F238E27FC236}">
                  <a16:creationId xmlns="" xmlns:a16="http://schemas.microsoft.com/office/drawing/2014/main" id="{1DF2E867-470D-4471-B557-91A45887AB58}"/>
                </a:ext>
              </a:extLst>
            </p:cNvPr>
            <p:cNvSpPr/>
            <p:nvPr/>
          </p:nvSpPr>
          <p:spPr>
            <a:xfrm>
              <a:off x="4080223" y="2445192"/>
              <a:ext cx="595105" cy="591660"/>
            </a:xfrm>
            <a:custGeom>
              <a:avLst/>
              <a:gdLst>
                <a:gd name="connsiteX0" fmla="*/ 561811 w 595105"/>
                <a:gd name="connsiteY0" fmla="*/ 120286 h 591660"/>
                <a:gd name="connsiteX1" fmla="*/ 485026 w 595105"/>
                <a:gd name="connsiteY1" fmla="*/ 120286 h 591660"/>
                <a:gd name="connsiteX2" fmla="*/ 485026 w 595105"/>
                <a:gd name="connsiteY2" fmla="*/ 34189 h 591660"/>
                <a:gd name="connsiteX3" fmla="*/ 451728 w 595105"/>
                <a:gd name="connsiteY3" fmla="*/ 0 h 591660"/>
                <a:gd name="connsiteX4" fmla="*/ 142758 w 595105"/>
                <a:gd name="connsiteY4" fmla="*/ 0 h 591660"/>
                <a:gd name="connsiteX5" fmla="*/ 109466 w 595105"/>
                <a:gd name="connsiteY5" fmla="*/ 34186 h 591660"/>
                <a:gd name="connsiteX6" fmla="*/ 109466 w 595105"/>
                <a:gd name="connsiteY6" fmla="*/ 120286 h 591660"/>
                <a:gd name="connsiteX7" fmla="*/ 33280 w 595105"/>
                <a:gd name="connsiteY7" fmla="*/ 120286 h 591660"/>
                <a:gd name="connsiteX8" fmla="*/ 9662 w 595105"/>
                <a:gd name="connsiteY8" fmla="*/ 130372 h 591660"/>
                <a:gd name="connsiteX9" fmla="*/ 2 w 595105"/>
                <a:gd name="connsiteY9" fmla="*/ 154695 h 591660"/>
                <a:gd name="connsiteX10" fmla="*/ 1578 w 595105"/>
                <a:gd name="connsiteY10" fmla="*/ 399797 h 591660"/>
                <a:gd name="connsiteX11" fmla="*/ 34869 w 595105"/>
                <a:gd name="connsiteY11" fmla="*/ 433766 h 591660"/>
                <a:gd name="connsiteX12" fmla="*/ 104575 w 595105"/>
                <a:gd name="connsiteY12" fmla="*/ 433766 h 591660"/>
                <a:gd name="connsiteX13" fmla="*/ 104575 w 595105"/>
                <a:gd name="connsiteY13" fmla="*/ 557478 h 591660"/>
                <a:gd name="connsiteX14" fmla="*/ 137852 w 595105"/>
                <a:gd name="connsiteY14" fmla="*/ 591660 h 591660"/>
                <a:gd name="connsiteX15" fmla="*/ 453909 w 595105"/>
                <a:gd name="connsiteY15" fmla="*/ 591660 h 591660"/>
                <a:gd name="connsiteX16" fmla="*/ 487200 w 595105"/>
                <a:gd name="connsiteY16" fmla="*/ 557478 h 591660"/>
                <a:gd name="connsiteX17" fmla="*/ 487200 w 595105"/>
                <a:gd name="connsiteY17" fmla="*/ 433770 h 591660"/>
                <a:gd name="connsiteX18" fmla="*/ 561811 w 595105"/>
                <a:gd name="connsiteY18" fmla="*/ 433770 h 591660"/>
                <a:gd name="connsiteX19" fmla="*/ 595103 w 595105"/>
                <a:gd name="connsiteY19" fmla="*/ 399577 h 591660"/>
                <a:gd name="connsiteX20" fmla="*/ 595103 w 595105"/>
                <a:gd name="connsiteY20" fmla="*/ 154451 h 591660"/>
                <a:gd name="connsiteX21" fmla="*/ 561811 w 595105"/>
                <a:gd name="connsiteY21" fmla="*/ 120286 h 591660"/>
                <a:gd name="connsiteX22" fmla="*/ 156951 w 595105"/>
                <a:gd name="connsiteY22" fmla="*/ 48764 h 591660"/>
                <a:gd name="connsiteX23" fmla="*/ 437535 w 595105"/>
                <a:gd name="connsiteY23" fmla="*/ 48764 h 591660"/>
                <a:gd name="connsiteX24" fmla="*/ 437535 w 595105"/>
                <a:gd name="connsiteY24" fmla="*/ 120286 h 591660"/>
                <a:gd name="connsiteX25" fmla="*/ 156951 w 595105"/>
                <a:gd name="connsiteY25" fmla="*/ 120286 h 591660"/>
                <a:gd name="connsiteX26" fmla="*/ 156951 w 595105"/>
                <a:gd name="connsiteY26" fmla="*/ 48764 h 591660"/>
                <a:gd name="connsiteX27" fmla="*/ 439709 w 595105"/>
                <a:gd name="connsiteY27" fmla="*/ 542896 h 591660"/>
                <a:gd name="connsiteX28" fmla="*/ 152045 w 595105"/>
                <a:gd name="connsiteY28" fmla="*/ 542896 h 591660"/>
                <a:gd name="connsiteX29" fmla="*/ 152045 w 595105"/>
                <a:gd name="connsiteY29" fmla="*/ 390107 h 591660"/>
                <a:gd name="connsiteX30" fmla="*/ 439713 w 595105"/>
                <a:gd name="connsiteY30" fmla="*/ 390107 h 591660"/>
                <a:gd name="connsiteX31" fmla="*/ 439713 w 595105"/>
                <a:gd name="connsiteY31" fmla="*/ 542896 h 591660"/>
                <a:gd name="connsiteX32" fmla="*/ 547612 w 595105"/>
                <a:gd name="connsiteY32" fmla="*/ 385006 h 591660"/>
                <a:gd name="connsiteX33" fmla="*/ 487200 w 595105"/>
                <a:gd name="connsiteY33" fmla="*/ 385006 h 591660"/>
                <a:gd name="connsiteX34" fmla="*/ 487200 w 595105"/>
                <a:gd name="connsiteY34" fmla="*/ 375532 h 591660"/>
                <a:gd name="connsiteX35" fmla="*/ 453909 w 595105"/>
                <a:gd name="connsiteY35" fmla="*/ 341347 h 591660"/>
                <a:gd name="connsiteX36" fmla="*/ 137852 w 595105"/>
                <a:gd name="connsiteY36" fmla="*/ 341347 h 591660"/>
                <a:gd name="connsiteX37" fmla="*/ 104561 w 595105"/>
                <a:gd name="connsiteY37" fmla="*/ 375532 h 591660"/>
                <a:gd name="connsiteX38" fmla="*/ 104561 w 595105"/>
                <a:gd name="connsiteY38" fmla="*/ 385006 h 591660"/>
                <a:gd name="connsiteX39" fmla="*/ 48959 w 595105"/>
                <a:gd name="connsiteY39" fmla="*/ 385006 h 591660"/>
                <a:gd name="connsiteX40" fmla="*/ 47583 w 595105"/>
                <a:gd name="connsiteY40" fmla="*/ 169053 h 591660"/>
                <a:gd name="connsiteX41" fmla="*/ 547632 w 595105"/>
                <a:gd name="connsiteY41" fmla="*/ 169053 h 591660"/>
                <a:gd name="connsiteX42" fmla="*/ 547632 w 595105"/>
                <a:gd name="connsiteY42" fmla="*/ 385006 h 59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5105" h="591660">
                  <a:moveTo>
                    <a:pt x="561811" y="120286"/>
                  </a:moveTo>
                  <a:lnTo>
                    <a:pt x="485026" y="120286"/>
                  </a:lnTo>
                  <a:lnTo>
                    <a:pt x="485026" y="34189"/>
                  </a:lnTo>
                  <a:cubicBezTo>
                    <a:pt x="485250" y="15562"/>
                    <a:pt x="470355" y="268"/>
                    <a:pt x="451728" y="0"/>
                  </a:cubicBezTo>
                  <a:lnTo>
                    <a:pt x="142758" y="0"/>
                  </a:lnTo>
                  <a:cubicBezTo>
                    <a:pt x="124134" y="270"/>
                    <a:pt x="109243" y="15562"/>
                    <a:pt x="109466" y="34186"/>
                  </a:cubicBezTo>
                  <a:lnTo>
                    <a:pt x="109466" y="120286"/>
                  </a:lnTo>
                  <a:lnTo>
                    <a:pt x="33280" y="120286"/>
                  </a:lnTo>
                  <a:cubicBezTo>
                    <a:pt x="24360" y="120280"/>
                    <a:pt x="15826" y="123924"/>
                    <a:pt x="9662" y="130372"/>
                  </a:cubicBezTo>
                  <a:cubicBezTo>
                    <a:pt x="3365" y="136892"/>
                    <a:pt x="-105" y="145632"/>
                    <a:pt x="2" y="154695"/>
                  </a:cubicBezTo>
                  <a:lnTo>
                    <a:pt x="1578" y="399797"/>
                  </a:lnTo>
                  <a:cubicBezTo>
                    <a:pt x="1495" y="418329"/>
                    <a:pt x="16340" y="433476"/>
                    <a:pt x="34869" y="433766"/>
                  </a:cubicBezTo>
                  <a:lnTo>
                    <a:pt x="104575" y="433766"/>
                  </a:lnTo>
                  <a:lnTo>
                    <a:pt x="104575" y="557478"/>
                  </a:lnTo>
                  <a:cubicBezTo>
                    <a:pt x="104355" y="576095"/>
                    <a:pt x="119237" y="591381"/>
                    <a:pt x="137852" y="591660"/>
                  </a:cubicBezTo>
                  <a:lnTo>
                    <a:pt x="453909" y="591660"/>
                  </a:lnTo>
                  <a:cubicBezTo>
                    <a:pt x="472530" y="591389"/>
                    <a:pt x="487420" y="576100"/>
                    <a:pt x="487200" y="557478"/>
                  </a:cubicBezTo>
                  <a:lnTo>
                    <a:pt x="487200" y="433770"/>
                  </a:lnTo>
                  <a:lnTo>
                    <a:pt x="561811" y="433770"/>
                  </a:lnTo>
                  <a:cubicBezTo>
                    <a:pt x="580437" y="433498"/>
                    <a:pt x="595328" y="418203"/>
                    <a:pt x="595103" y="399577"/>
                  </a:cubicBezTo>
                  <a:lnTo>
                    <a:pt x="595103" y="154451"/>
                  </a:lnTo>
                  <a:cubicBezTo>
                    <a:pt x="595315" y="135835"/>
                    <a:pt x="580427" y="120556"/>
                    <a:pt x="561811" y="120286"/>
                  </a:cubicBezTo>
                  <a:close/>
                  <a:moveTo>
                    <a:pt x="156951" y="48764"/>
                  </a:moveTo>
                  <a:lnTo>
                    <a:pt x="437535" y="48764"/>
                  </a:lnTo>
                  <a:lnTo>
                    <a:pt x="437535" y="120286"/>
                  </a:lnTo>
                  <a:lnTo>
                    <a:pt x="156951" y="120286"/>
                  </a:lnTo>
                  <a:lnTo>
                    <a:pt x="156951" y="48764"/>
                  </a:lnTo>
                  <a:close/>
                  <a:moveTo>
                    <a:pt x="439709" y="542896"/>
                  </a:moveTo>
                  <a:lnTo>
                    <a:pt x="152045" y="542896"/>
                  </a:lnTo>
                  <a:lnTo>
                    <a:pt x="152045" y="390107"/>
                  </a:lnTo>
                  <a:lnTo>
                    <a:pt x="439713" y="390107"/>
                  </a:lnTo>
                  <a:lnTo>
                    <a:pt x="439713" y="542896"/>
                  </a:lnTo>
                  <a:close/>
                  <a:moveTo>
                    <a:pt x="547612" y="385006"/>
                  </a:moveTo>
                  <a:lnTo>
                    <a:pt x="487200" y="385006"/>
                  </a:lnTo>
                  <a:lnTo>
                    <a:pt x="487200" y="375532"/>
                  </a:lnTo>
                  <a:cubicBezTo>
                    <a:pt x="487422" y="356909"/>
                    <a:pt x="472532" y="341618"/>
                    <a:pt x="453909" y="341347"/>
                  </a:cubicBezTo>
                  <a:lnTo>
                    <a:pt x="137852" y="341347"/>
                  </a:lnTo>
                  <a:cubicBezTo>
                    <a:pt x="119230" y="341618"/>
                    <a:pt x="104339" y="356909"/>
                    <a:pt x="104561" y="375532"/>
                  </a:cubicBezTo>
                  <a:lnTo>
                    <a:pt x="104561" y="385006"/>
                  </a:lnTo>
                  <a:lnTo>
                    <a:pt x="48959" y="385006"/>
                  </a:lnTo>
                  <a:lnTo>
                    <a:pt x="47583" y="169053"/>
                  </a:lnTo>
                  <a:lnTo>
                    <a:pt x="547632" y="169053"/>
                  </a:lnTo>
                  <a:lnTo>
                    <a:pt x="547632" y="385006"/>
                  </a:lnTo>
                  <a:close/>
                </a:path>
              </a:pathLst>
            </a:custGeom>
            <a:solidFill>
              <a:srgbClr val="4A4A4A"/>
            </a:solidFill>
            <a:ln w="670" cap="flat">
              <a:noFill/>
              <a:prstDash val="solid"/>
              <a:miter/>
            </a:ln>
          </p:spPr>
          <p:txBody>
            <a:bodyPr rtlCol="0" anchor="ctr"/>
            <a:lstStyle/>
            <a:p>
              <a:endParaRPr lang="zh-CN" altLang="en-US"/>
            </a:p>
          </p:txBody>
        </p:sp>
        <p:sp>
          <p:nvSpPr>
            <p:cNvPr id="57" name="任意多边形: 形状 56">
              <a:extLst>
                <a:ext uri="{FF2B5EF4-FFF2-40B4-BE49-F238E27FC236}">
                  <a16:creationId xmlns="" xmlns:a16="http://schemas.microsoft.com/office/drawing/2014/main" id="{38D6C796-2917-45A7-B365-F4498D419391}"/>
                </a:ext>
              </a:extLst>
            </p:cNvPr>
            <p:cNvSpPr/>
            <p:nvPr/>
          </p:nvSpPr>
          <p:spPr>
            <a:xfrm>
              <a:off x="4161533" y="2646663"/>
              <a:ext cx="211122" cy="47666"/>
            </a:xfrm>
            <a:custGeom>
              <a:avLst/>
              <a:gdLst>
                <a:gd name="connsiteX0" fmla="*/ 187290 w 211122"/>
                <a:gd name="connsiteY0" fmla="*/ 47666 h 47666"/>
                <a:gd name="connsiteX1" fmla="*/ 23833 w 211122"/>
                <a:gd name="connsiteY1" fmla="*/ 47666 h 47666"/>
                <a:gd name="connsiteX2" fmla="*/ 0 w 211122"/>
                <a:gd name="connsiteY2" fmla="*/ 23833 h 47666"/>
                <a:gd name="connsiteX3" fmla="*/ 23833 w 211122"/>
                <a:gd name="connsiteY3" fmla="*/ 0 h 47666"/>
                <a:gd name="connsiteX4" fmla="*/ 187290 w 211122"/>
                <a:gd name="connsiteY4" fmla="*/ 0 h 47666"/>
                <a:gd name="connsiteX5" fmla="*/ 211123 w 211122"/>
                <a:gd name="connsiteY5" fmla="*/ 23833 h 47666"/>
                <a:gd name="connsiteX6" fmla="*/ 187290 w 211122"/>
                <a:gd name="connsiteY6" fmla="*/ 47666 h 47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122" h="47666">
                  <a:moveTo>
                    <a:pt x="187290" y="47666"/>
                  </a:moveTo>
                  <a:lnTo>
                    <a:pt x="23833" y="47666"/>
                  </a:lnTo>
                  <a:cubicBezTo>
                    <a:pt x="10671" y="47666"/>
                    <a:pt x="0" y="36996"/>
                    <a:pt x="0" y="23833"/>
                  </a:cubicBezTo>
                  <a:cubicBezTo>
                    <a:pt x="0" y="10671"/>
                    <a:pt x="10671" y="0"/>
                    <a:pt x="23833" y="0"/>
                  </a:cubicBezTo>
                  <a:lnTo>
                    <a:pt x="187290" y="0"/>
                  </a:lnTo>
                  <a:cubicBezTo>
                    <a:pt x="200452" y="0"/>
                    <a:pt x="211123" y="10670"/>
                    <a:pt x="211123" y="23833"/>
                  </a:cubicBezTo>
                  <a:cubicBezTo>
                    <a:pt x="211123" y="36996"/>
                    <a:pt x="200452" y="47666"/>
                    <a:pt x="187290" y="47666"/>
                  </a:cubicBezTo>
                  <a:close/>
                </a:path>
              </a:pathLst>
            </a:custGeom>
            <a:solidFill>
              <a:schemeClr val="accent3"/>
            </a:solidFill>
            <a:ln w="670" cap="flat">
              <a:noFill/>
              <a:prstDash val="solid"/>
              <a:miter/>
            </a:ln>
          </p:spPr>
          <p:txBody>
            <a:bodyPr rtlCol="0" anchor="ctr"/>
            <a:lstStyle/>
            <a:p>
              <a:endParaRPr lang="zh-CN" altLang="en-US"/>
            </a:p>
          </p:txBody>
        </p:sp>
      </p:grpSp>
      <p:grpSp>
        <p:nvGrpSpPr>
          <p:cNvPr id="58" name="图形 38">
            <a:extLst>
              <a:ext uri="{FF2B5EF4-FFF2-40B4-BE49-F238E27FC236}">
                <a16:creationId xmlns="" xmlns:a16="http://schemas.microsoft.com/office/drawing/2014/main" id="{9C35035F-DBA2-4A15-8874-13F80BAED938}"/>
              </a:ext>
            </a:extLst>
          </p:cNvPr>
          <p:cNvGrpSpPr/>
          <p:nvPr/>
        </p:nvGrpSpPr>
        <p:grpSpPr>
          <a:xfrm>
            <a:off x="4914779" y="2591767"/>
            <a:ext cx="298512" cy="298512"/>
            <a:chOff x="4720046" y="2397034"/>
            <a:chExt cx="687977" cy="687977"/>
          </a:xfrm>
        </p:grpSpPr>
        <p:sp>
          <p:nvSpPr>
            <p:cNvPr id="59" name="任意多边形: 形状 58">
              <a:extLst>
                <a:ext uri="{FF2B5EF4-FFF2-40B4-BE49-F238E27FC236}">
                  <a16:creationId xmlns="" xmlns:a16="http://schemas.microsoft.com/office/drawing/2014/main" id="{8C8C29F9-F61D-491C-B147-249950C1AB36}"/>
                </a:ext>
              </a:extLst>
            </p:cNvPr>
            <p:cNvSpPr/>
            <p:nvPr/>
          </p:nvSpPr>
          <p:spPr>
            <a:xfrm>
              <a:off x="4771384" y="2458955"/>
              <a:ext cx="581859" cy="567579"/>
            </a:xfrm>
            <a:custGeom>
              <a:avLst/>
              <a:gdLst>
                <a:gd name="connsiteX0" fmla="*/ 559300 w 581859"/>
                <a:gd name="connsiteY0" fmla="*/ 523014 h 567579"/>
                <a:gd name="connsiteX1" fmla="*/ 527735 w 581859"/>
                <a:gd name="connsiteY1" fmla="*/ 523014 h 567579"/>
                <a:gd name="connsiteX2" fmla="*/ 527735 w 581859"/>
                <a:gd name="connsiteY2" fmla="*/ 465048 h 567579"/>
                <a:gd name="connsiteX3" fmla="*/ 520811 w 581859"/>
                <a:gd name="connsiteY3" fmla="*/ 445441 h 567579"/>
                <a:gd name="connsiteX4" fmla="*/ 389947 w 581859"/>
                <a:gd name="connsiteY4" fmla="*/ 283281 h 567579"/>
                <a:gd name="connsiteX5" fmla="*/ 507591 w 581859"/>
                <a:gd name="connsiteY5" fmla="*/ 126216 h 567579"/>
                <a:gd name="connsiteX6" fmla="*/ 513810 w 581859"/>
                <a:gd name="connsiteY6" fmla="*/ 107514 h 567579"/>
                <a:gd name="connsiteX7" fmla="*/ 513810 w 581859"/>
                <a:gd name="connsiteY7" fmla="*/ 44564 h 567579"/>
                <a:gd name="connsiteX8" fmla="*/ 545925 w 581859"/>
                <a:gd name="connsiteY8" fmla="*/ 44564 h 567579"/>
                <a:gd name="connsiteX9" fmla="*/ 568207 w 581859"/>
                <a:gd name="connsiteY9" fmla="*/ 22282 h 567579"/>
                <a:gd name="connsiteX10" fmla="*/ 545925 w 581859"/>
                <a:gd name="connsiteY10" fmla="*/ 0 h 567579"/>
                <a:gd name="connsiteX11" fmla="*/ 35942 w 581859"/>
                <a:gd name="connsiteY11" fmla="*/ 0 h 567579"/>
                <a:gd name="connsiteX12" fmla="*/ 13660 w 581859"/>
                <a:gd name="connsiteY12" fmla="*/ 22282 h 567579"/>
                <a:gd name="connsiteX13" fmla="*/ 35942 w 581859"/>
                <a:gd name="connsiteY13" fmla="*/ 44564 h 567579"/>
                <a:gd name="connsiteX14" fmla="*/ 71338 w 581859"/>
                <a:gd name="connsiteY14" fmla="*/ 44564 h 567579"/>
                <a:gd name="connsiteX15" fmla="*/ 71338 w 581859"/>
                <a:gd name="connsiteY15" fmla="*/ 107514 h 567579"/>
                <a:gd name="connsiteX16" fmla="*/ 77571 w 581859"/>
                <a:gd name="connsiteY16" fmla="*/ 126227 h 567579"/>
                <a:gd name="connsiteX17" fmla="*/ 195195 w 581859"/>
                <a:gd name="connsiteY17" fmla="*/ 283285 h 567579"/>
                <a:gd name="connsiteX18" fmla="*/ 64314 w 581859"/>
                <a:gd name="connsiteY18" fmla="*/ 445462 h 567579"/>
                <a:gd name="connsiteX19" fmla="*/ 57410 w 581859"/>
                <a:gd name="connsiteY19" fmla="*/ 465048 h 567579"/>
                <a:gd name="connsiteX20" fmla="*/ 57410 w 581859"/>
                <a:gd name="connsiteY20" fmla="*/ 523014 h 567579"/>
                <a:gd name="connsiteX21" fmla="*/ 22560 w 581859"/>
                <a:gd name="connsiteY21" fmla="*/ 523014 h 567579"/>
                <a:gd name="connsiteX22" fmla="*/ 2 w 581859"/>
                <a:gd name="connsiteY22" fmla="*/ 545019 h 567579"/>
                <a:gd name="connsiteX23" fmla="*/ 22007 w 581859"/>
                <a:gd name="connsiteY23" fmla="*/ 567578 h 567579"/>
                <a:gd name="connsiteX24" fmla="*/ 22560 w 581859"/>
                <a:gd name="connsiteY24" fmla="*/ 567578 h 567579"/>
                <a:gd name="connsiteX25" fmla="*/ 559300 w 581859"/>
                <a:gd name="connsiteY25" fmla="*/ 567578 h 567579"/>
                <a:gd name="connsiteX26" fmla="*/ 581858 w 581859"/>
                <a:gd name="connsiteY26" fmla="*/ 545573 h 567579"/>
                <a:gd name="connsiteX27" fmla="*/ 559853 w 581859"/>
                <a:gd name="connsiteY27" fmla="*/ 523014 h 567579"/>
                <a:gd name="connsiteX28" fmla="*/ 559300 w 581859"/>
                <a:gd name="connsiteY28" fmla="*/ 523014 h 567579"/>
                <a:gd name="connsiteX29" fmla="*/ 102015 w 581859"/>
                <a:gd name="connsiteY29" fmla="*/ 469744 h 567579"/>
                <a:gd name="connsiteX30" fmla="*/ 236415 w 581859"/>
                <a:gd name="connsiteY30" fmla="*/ 303198 h 567579"/>
                <a:gd name="connsiteX31" fmla="*/ 237116 w 581859"/>
                <a:gd name="connsiteY31" fmla="*/ 264868 h 567579"/>
                <a:gd name="connsiteX32" fmla="*/ 115943 w 581859"/>
                <a:gd name="connsiteY32" fmla="*/ 103076 h 567579"/>
                <a:gd name="connsiteX33" fmla="*/ 115943 w 581859"/>
                <a:gd name="connsiteY33" fmla="*/ 44560 h 567579"/>
                <a:gd name="connsiteX34" fmla="*/ 469219 w 581859"/>
                <a:gd name="connsiteY34" fmla="*/ 44560 h 567579"/>
                <a:gd name="connsiteX35" fmla="*/ 469219 w 581859"/>
                <a:gd name="connsiteY35" fmla="*/ 103076 h 567579"/>
                <a:gd name="connsiteX36" fmla="*/ 348032 w 581859"/>
                <a:gd name="connsiteY36" fmla="*/ 264868 h 567579"/>
                <a:gd name="connsiteX37" fmla="*/ 348720 w 581859"/>
                <a:gd name="connsiteY37" fmla="*/ 303188 h 567579"/>
                <a:gd name="connsiteX38" fmla="*/ 483134 w 581859"/>
                <a:gd name="connsiteY38" fmla="*/ 469744 h 567579"/>
                <a:gd name="connsiteX39" fmla="*/ 483134 w 581859"/>
                <a:gd name="connsiteY39" fmla="*/ 523010 h 567579"/>
                <a:gd name="connsiteX40" fmla="*/ 102015 w 581859"/>
                <a:gd name="connsiteY40" fmla="*/ 523010 h 567579"/>
                <a:gd name="connsiteX41" fmla="*/ 102015 w 581859"/>
                <a:gd name="connsiteY41" fmla="*/ 469744 h 56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81859" h="567579">
                  <a:moveTo>
                    <a:pt x="559300" y="523014"/>
                  </a:moveTo>
                  <a:lnTo>
                    <a:pt x="527735" y="523014"/>
                  </a:lnTo>
                  <a:lnTo>
                    <a:pt x="527735" y="465048"/>
                  </a:lnTo>
                  <a:cubicBezTo>
                    <a:pt x="527721" y="457916"/>
                    <a:pt x="525279" y="451001"/>
                    <a:pt x="520811" y="445441"/>
                  </a:cubicBezTo>
                  <a:lnTo>
                    <a:pt x="389947" y="283281"/>
                  </a:lnTo>
                  <a:lnTo>
                    <a:pt x="507591" y="126216"/>
                  </a:lnTo>
                  <a:cubicBezTo>
                    <a:pt x="511615" y="120810"/>
                    <a:pt x="513796" y="114253"/>
                    <a:pt x="513810" y="107514"/>
                  </a:cubicBezTo>
                  <a:lnTo>
                    <a:pt x="513810" y="44564"/>
                  </a:lnTo>
                  <a:lnTo>
                    <a:pt x="545925" y="44564"/>
                  </a:lnTo>
                  <a:cubicBezTo>
                    <a:pt x="558231" y="44564"/>
                    <a:pt x="568207" y="34588"/>
                    <a:pt x="568207" y="22282"/>
                  </a:cubicBezTo>
                  <a:cubicBezTo>
                    <a:pt x="568207" y="9976"/>
                    <a:pt x="558231" y="0"/>
                    <a:pt x="545925" y="0"/>
                  </a:cubicBezTo>
                  <a:lnTo>
                    <a:pt x="35942" y="0"/>
                  </a:lnTo>
                  <a:cubicBezTo>
                    <a:pt x="23636" y="0"/>
                    <a:pt x="13660" y="9976"/>
                    <a:pt x="13660" y="22282"/>
                  </a:cubicBezTo>
                  <a:cubicBezTo>
                    <a:pt x="13660" y="34588"/>
                    <a:pt x="23636" y="44564"/>
                    <a:pt x="35942" y="44564"/>
                  </a:cubicBezTo>
                  <a:lnTo>
                    <a:pt x="71338" y="44564"/>
                  </a:lnTo>
                  <a:lnTo>
                    <a:pt x="71338" y="107514"/>
                  </a:lnTo>
                  <a:cubicBezTo>
                    <a:pt x="71352" y="114259"/>
                    <a:pt x="73537" y="120820"/>
                    <a:pt x="77571" y="126227"/>
                  </a:cubicBezTo>
                  <a:lnTo>
                    <a:pt x="195195" y="283285"/>
                  </a:lnTo>
                  <a:lnTo>
                    <a:pt x="64314" y="445462"/>
                  </a:lnTo>
                  <a:cubicBezTo>
                    <a:pt x="59855" y="451017"/>
                    <a:pt x="57421" y="457925"/>
                    <a:pt x="57410" y="465048"/>
                  </a:cubicBezTo>
                  <a:lnTo>
                    <a:pt x="57410" y="523014"/>
                  </a:lnTo>
                  <a:lnTo>
                    <a:pt x="22560" y="523014"/>
                  </a:lnTo>
                  <a:cubicBezTo>
                    <a:pt x="10255" y="522861"/>
                    <a:pt x="155" y="532713"/>
                    <a:pt x="2" y="545019"/>
                  </a:cubicBezTo>
                  <a:cubicBezTo>
                    <a:pt x="-151" y="557325"/>
                    <a:pt x="9701" y="567425"/>
                    <a:pt x="22007" y="567578"/>
                  </a:cubicBezTo>
                  <a:cubicBezTo>
                    <a:pt x="22191" y="567580"/>
                    <a:pt x="22376" y="567580"/>
                    <a:pt x="22560" y="567578"/>
                  </a:cubicBezTo>
                  <a:lnTo>
                    <a:pt x="559300" y="567578"/>
                  </a:lnTo>
                  <a:cubicBezTo>
                    <a:pt x="571605" y="567731"/>
                    <a:pt x="581705" y="557879"/>
                    <a:pt x="581858" y="545573"/>
                  </a:cubicBezTo>
                  <a:cubicBezTo>
                    <a:pt x="582011" y="533267"/>
                    <a:pt x="572159" y="523167"/>
                    <a:pt x="559853" y="523014"/>
                  </a:cubicBezTo>
                  <a:cubicBezTo>
                    <a:pt x="559669" y="523012"/>
                    <a:pt x="559484" y="523012"/>
                    <a:pt x="559300" y="523014"/>
                  </a:cubicBezTo>
                  <a:close/>
                  <a:moveTo>
                    <a:pt x="102015" y="469744"/>
                  </a:moveTo>
                  <a:lnTo>
                    <a:pt x="236415" y="303198"/>
                  </a:lnTo>
                  <a:cubicBezTo>
                    <a:pt x="245404" y="292092"/>
                    <a:pt x="245693" y="276296"/>
                    <a:pt x="237116" y="264868"/>
                  </a:cubicBezTo>
                  <a:lnTo>
                    <a:pt x="115943" y="103076"/>
                  </a:lnTo>
                  <a:lnTo>
                    <a:pt x="115943" y="44560"/>
                  </a:lnTo>
                  <a:lnTo>
                    <a:pt x="469219" y="44560"/>
                  </a:lnTo>
                  <a:lnTo>
                    <a:pt x="469219" y="103076"/>
                  </a:lnTo>
                  <a:lnTo>
                    <a:pt x="348032" y="264868"/>
                  </a:lnTo>
                  <a:cubicBezTo>
                    <a:pt x="339467" y="276294"/>
                    <a:pt x="339750" y="292077"/>
                    <a:pt x="348720" y="303188"/>
                  </a:cubicBezTo>
                  <a:lnTo>
                    <a:pt x="483134" y="469744"/>
                  </a:lnTo>
                  <a:lnTo>
                    <a:pt x="483134" y="523010"/>
                  </a:lnTo>
                  <a:lnTo>
                    <a:pt x="102015" y="523010"/>
                  </a:lnTo>
                  <a:lnTo>
                    <a:pt x="102015" y="469744"/>
                  </a:lnTo>
                  <a:close/>
                </a:path>
              </a:pathLst>
            </a:custGeom>
            <a:solidFill>
              <a:srgbClr val="4A4A4A"/>
            </a:solidFill>
            <a:ln w="670" cap="flat">
              <a:noFill/>
              <a:prstDash val="solid"/>
              <a:miter/>
            </a:ln>
          </p:spPr>
          <p:txBody>
            <a:bodyPr rtlCol="0" anchor="ctr"/>
            <a:lstStyle/>
            <a:p>
              <a:endParaRPr lang="zh-CN" altLang="en-US"/>
            </a:p>
          </p:txBody>
        </p:sp>
        <p:sp>
          <p:nvSpPr>
            <p:cNvPr id="60" name="任意多边形: 形状 59">
              <a:extLst>
                <a:ext uri="{FF2B5EF4-FFF2-40B4-BE49-F238E27FC236}">
                  <a16:creationId xmlns="" xmlns:a16="http://schemas.microsoft.com/office/drawing/2014/main" id="{463A7C20-E7B0-4737-8035-FC485895B617}"/>
                </a:ext>
              </a:extLst>
            </p:cNvPr>
            <p:cNvSpPr/>
            <p:nvPr/>
          </p:nvSpPr>
          <p:spPr>
            <a:xfrm>
              <a:off x="4933217" y="2550792"/>
              <a:ext cx="258146" cy="382767"/>
            </a:xfrm>
            <a:custGeom>
              <a:avLst/>
              <a:gdLst>
                <a:gd name="connsiteX0" fmla="*/ 22340 w 258146"/>
                <a:gd name="connsiteY0" fmla="*/ 382767 h 382767"/>
                <a:gd name="connsiteX1" fmla="*/ 28 w 258146"/>
                <a:gd name="connsiteY1" fmla="*/ 360540 h 382767"/>
                <a:gd name="connsiteX2" fmla="*/ 12629 w 258146"/>
                <a:gd name="connsiteY2" fmla="*/ 340436 h 382767"/>
                <a:gd name="connsiteX3" fmla="*/ 246479 w 258146"/>
                <a:gd name="connsiteY3" fmla="*/ 339851 h 382767"/>
                <a:gd name="connsiteX4" fmla="*/ 255440 w 258146"/>
                <a:gd name="connsiteY4" fmla="*/ 370050 h 382767"/>
                <a:gd name="connsiteX5" fmla="*/ 225241 w 258146"/>
                <a:gd name="connsiteY5" fmla="*/ 379011 h 382767"/>
                <a:gd name="connsiteX6" fmla="*/ 31920 w 258146"/>
                <a:gd name="connsiteY6" fmla="*/ 380590 h 382767"/>
                <a:gd name="connsiteX7" fmla="*/ 22340 w 258146"/>
                <a:gd name="connsiteY7" fmla="*/ 382767 h 382767"/>
                <a:gd name="connsiteX8" fmla="*/ 137459 w 258146"/>
                <a:gd name="connsiteY8" fmla="*/ 69394 h 382767"/>
                <a:gd name="connsiteX9" fmla="*/ 12632 w 258146"/>
                <a:gd name="connsiteY9" fmla="*/ 42356 h 382767"/>
                <a:gd name="connsiteX10" fmla="*/ 2203 w 258146"/>
                <a:gd name="connsiteY10" fmla="*/ 12632 h 382767"/>
                <a:gd name="connsiteX11" fmla="*/ 31927 w 258146"/>
                <a:gd name="connsiteY11" fmla="*/ 2203 h 382767"/>
                <a:gd name="connsiteX12" fmla="*/ 225248 w 258146"/>
                <a:gd name="connsiteY12" fmla="*/ 3785 h 382767"/>
                <a:gd name="connsiteX13" fmla="*/ 255449 w 258146"/>
                <a:gd name="connsiteY13" fmla="*/ 12748 h 382767"/>
                <a:gd name="connsiteX14" fmla="*/ 246486 w 258146"/>
                <a:gd name="connsiteY14" fmla="*/ 42948 h 382767"/>
                <a:gd name="connsiteX15" fmla="*/ 137456 w 258146"/>
                <a:gd name="connsiteY15" fmla="*/ 69384 h 38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146" h="382767">
                  <a:moveTo>
                    <a:pt x="22340" y="382767"/>
                  </a:moveTo>
                  <a:cubicBezTo>
                    <a:pt x="10040" y="382791"/>
                    <a:pt x="51" y="372839"/>
                    <a:pt x="28" y="360540"/>
                  </a:cubicBezTo>
                  <a:cubicBezTo>
                    <a:pt x="12" y="351973"/>
                    <a:pt x="4911" y="344156"/>
                    <a:pt x="12629" y="340436"/>
                  </a:cubicBezTo>
                  <a:cubicBezTo>
                    <a:pt x="17703" y="337994"/>
                    <a:pt x="138298" y="281229"/>
                    <a:pt x="246479" y="339851"/>
                  </a:cubicBezTo>
                  <a:cubicBezTo>
                    <a:pt x="257293" y="345716"/>
                    <a:pt x="261305" y="359237"/>
                    <a:pt x="255440" y="370050"/>
                  </a:cubicBezTo>
                  <a:cubicBezTo>
                    <a:pt x="249575" y="380864"/>
                    <a:pt x="236055" y="384876"/>
                    <a:pt x="225241" y="379011"/>
                  </a:cubicBezTo>
                  <a:cubicBezTo>
                    <a:pt x="137370" y="331407"/>
                    <a:pt x="32952" y="380105"/>
                    <a:pt x="31920" y="380590"/>
                  </a:cubicBezTo>
                  <a:cubicBezTo>
                    <a:pt x="28929" y="382022"/>
                    <a:pt x="25656" y="382766"/>
                    <a:pt x="22340" y="382767"/>
                  </a:cubicBezTo>
                  <a:close/>
                  <a:moveTo>
                    <a:pt x="137459" y="69394"/>
                  </a:moveTo>
                  <a:cubicBezTo>
                    <a:pt x="94438" y="69017"/>
                    <a:pt x="51953" y="59814"/>
                    <a:pt x="12632" y="42356"/>
                  </a:cubicBezTo>
                  <a:cubicBezTo>
                    <a:pt x="1544" y="37028"/>
                    <a:pt x="-3125" y="23721"/>
                    <a:pt x="2203" y="12632"/>
                  </a:cubicBezTo>
                  <a:cubicBezTo>
                    <a:pt x="7531" y="1544"/>
                    <a:pt x="20839" y="-3125"/>
                    <a:pt x="31927" y="2203"/>
                  </a:cubicBezTo>
                  <a:cubicBezTo>
                    <a:pt x="32959" y="2691"/>
                    <a:pt x="137373" y="51393"/>
                    <a:pt x="225248" y="3785"/>
                  </a:cubicBezTo>
                  <a:cubicBezTo>
                    <a:pt x="236063" y="-2080"/>
                    <a:pt x="249584" y="1933"/>
                    <a:pt x="255449" y="12748"/>
                  </a:cubicBezTo>
                  <a:cubicBezTo>
                    <a:pt x="261313" y="23562"/>
                    <a:pt x="257301" y="37083"/>
                    <a:pt x="246486" y="42948"/>
                  </a:cubicBezTo>
                  <a:cubicBezTo>
                    <a:pt x="212932" y="60756"/>
                    <a:pt x="175440" y="69846"/>
                    <a:pt x="137456" y="69384"/>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61" name="图形 40">
            <a:extLst>
              <a:ext uri="{FF2B5EF4-FFF2-40B4-BE49-F238E27FC236}">
                <a16:creationId xmlns="" xmlns:a16="http://schemas.microsoft.com/office/drawing/2014/main" id="{1C1FC530-9D95-490C-A330-DC852A70B365}"/>
              </a:ext>
            </a:extLst>
          </p:cNvPr>
          <p:cNvGrpSpPr/>
          <p:nvPr/>
        </p:nvGrpSpPr>
        <p:grpSpPr>
          <a:xfrm>
            <a:off x="5602756" y="2591767"/>
            <a:ext cx="298512" cy="298512"/>
            <a:chOff x="5408023" y="2397034"/>
            <a:chExt cx="687977" cy="687977"/>
          </a:xfrm>
        </p:grpSpPr>
        <p:sp>
          <p:nvSpPr>
            <p:cNvPr id="62" name="任意多边形: 形状 61">
              <a:extLst>
                <a:ext uri="{FF2B5EF4-FFF2-40B4-BE49-F238E27FC236}">
                  <a16:creationId xmlns="" xmlns:a16="http://schemas.microsoft.com/office/drawing/2014/main" id="{A3FD283D-CB53-4778-A230-FC7733462531}"/>
                </a:ext>
              </a:extLst>
            </p:cNvPr>
            <p:cNvSpPr/>
            <p:nvPr/>
          </p:nvSpPr>
          <p:spPr>
            <a:xfrm>
              <a:off x="5654435" y="2798344"/>
              <a:ext cx="192946" cy="222460"/>
            </a:xfrm>
            <a:custGeom>
              <a:avLst/>
              <a:gdLst>
                <a:gd name="connsiteX0" fmla="*/ 160753 w 192946"/>
                <a:gd name="connsiteY0" fmla="*/ 222461 h 222460"/>
                <a:gd name="connsiteX1" fmla="*/ 32197 w 192946"/>
                <a:gd name="connsiteY1" fmla="*/ 222461 h 222460"/>
                <a:gd name="connsiteX2" fmla="*/ 0 w 192946"/>
                <a:gd name="connsiteY2" fmla="*/ 190236 h 222460"/>
                <a:gd name="connsiteX3" fmla="*/ 0 w 192946"/>
                <a:gd name="connsiteY3" fmla="*/ 32228 h 222460"/>
                <a:gd name="connsiteX4" fmla="*/ 32197 w 192946"/>
                <a:gd name="connsiteY4" fmla="*/ 0 h 222460"/>
                <a:gd name="connsiteX5" fmla="*/ 160753 w 192946"/>
                <a:gd name="connsiteY5" fmla="*/ 0 h 222460"/>
                <a:gd name="connsiteX6" fmla="*/ 192947 w 192946"/>
                <a:gd name="connsiteY6" fmla="*/ 32228 h 222460"/>
                <a:gd name="connsiteX7" fmla="*/ 192947 w 192946"/>
                <a:gd name="connsiteY7" fmla="*/ 190236 h 222460"/>
                <a:gd name="connsiteX8" fmla="*/ 160753 w 192946"/>
                <a:gd name="connsiteY8" fmla="*/ 222461 h 222460"/>
                <a:gd name="connsiteX9" fmla="*/ 45926 w 192946"/>
                <a:gd name="connsiteY9" fmla="*/ 176494 h 222460"/>
                <a:gd name="connsiteX10" fmla="*/ 147021 w 192946"/>
                <a:gd name="connsiteY10" fmla="*/ 176494 h 222460"/>
                <a:gd name="connsiteX11" fmla="*/ 147021 w 192946"/>
                <a:gd name="connsiteY11" fmla="*/ 45971 h 222460"/>
                <a:gd name="connsiteX12" fmla="*/ 45926 w 192946"/>
                <a:gd name="connsiteY12" fmla="*/ 45971 h 222460"/>
                <a:gd name="connsiteX13" fmla="*/ 45926 w 192946"/>
                <a:gd name="connsiteY13" fmla="*/ 176494 h 22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2946" h="222460">
                  <a:moveTo>
                    <a:pt x="160753" y="222461"/>
                  </a:moveTo>
                  <a:lnTo>
                    <a:pt x="32197" y="222461"/>
                  </a:lnTo>
                  <a:cubicBezTo>
                    <a:pt x="14415" y="222434"/>
                    <a:pt x="11" y="208018"/>
                    <a:pt x="0" y="190236"/>
                  </a:cubicBezTo>
                  <a:lnTo>
                    <a:pt x="0" y="32228"/>
                  </a:lnTo>
                  <a:cubicBezTo>
                    <a:pt x="11" y="14446"/>
                    <a:pt x="14415" y="28"/>
                    <a:pt x="32197" y="0"/>
                  </a:cubicBezTo>
                  <a:lnTo>
                    <a:pt x="160753" y="0"/>
                  </a:lnTo>
                  <a:cubicBezTo>
                    <a:pt x="178534" y="30"/>
                    <a:pt x="192935" y="14447"/>
                    <a:pt x="192947" y="32228"/>
                  </a:cubicBezTo>
                  <a:lnTo>
                    <a:pt x="192947" y="190236"/>
                  </a:lnTo>
                  <a:cubicBezTo>
                    <a:pt x="192935" y="208017"/>
                    <a:pt x="178533" y="222432"/>
                    <a:pt x="160753" y="222461"/>
                  </a:cubicBezTo>
                  <a:close/>
                  <a:moveTo>
                    <a:pt x="45926" y="176494"/>
                  </a:moveTo>
                  <a:lnTo>
                    <a:pt x="147021" y="176494"/>
                  </a:lnTo>
                  <a:lnTo>
                    <a:pt x="147021" y="45971"/>
                  </a:lnTo>
                  <a:lnTo>
                    <a:pt x="45926" y="45971"/>
                  </a:lnTo>
                  <a:lnTo>
                    <a:pt x="45926" y="176494"/>
                  </a:lnTo>
                  <a:close/>
                </a:path>
              </a:pathLst>
            </a:custGeom>
            <a:solidFill>
              <a:schemeClr val="accent3"/>
            </a:solidFill>
            <a:ln w="670" cap="flat">
              <a:noFill/>
              <a:prstDash val="solid"/>
              <a:miter/>
            </a:ln>
          </p:spPr>
          <p:txBody>
            <a:bodyPr rtlCol="0" anchor="ctr"/>
            <a:lstStyle/>
            <a:p>
              <a:endParaRPr lang="zh-CN" altLang="en-US"/>
            </a:p>
          </p:txBody>
        </p:sp>
        <p:sp>
          <p:nvSpPr>
            <p:cNvPr id="63" name="任意多边形: 形状 62">
              <a:extLst>
                <a:ext uri="{FF2B5EF4-FFF2-40B4-BE49-F238E27FC236}">
                  <a16:creationId xmlns="" xmlns:a16="http://schemas.microsoft.com/office/drawing/2014/main" id="{A8EFD75F-1158-4524-924B-38FA4897C612}"/>
                </a:ext>
              </a:extLst>
            </p:cNvPr>
            <p:cNvSpPr/>
            <p:nvPr/>
          </p:nvSpPr>
          <p:spPr>
            <a:xfrm>
              <a:off x="5456159" y="2462391"/>
              <a:ext cx="591685" cy="557261"/>
            </a:xfrm>
            <a:custGeom>
              <a:avLst/>
              <a:gdLst>
                <a:gd name="connsiteX0" fmla="*/ 591661 w 591685"/>
                <a:gd name="connsiteY0" fmla="*/ 204612 h 557261"/>
                <a:gd name="connsiteX1" fmla="*/ 588294 w 591685"/>
                <a:gd name="connsiteY1" fmla="*/ 189015 h 557261"/>
                <a:gd name="connsiteX2" fmla="*/ 503095 w 591685"/>
                <a:gd name="connsiteY2" fmla="*/ 17867 h 557261"/>
                <a:gd name="connsiteX3" fmla="*/ 474220 w 591685"/>
                <a:gd name="connsiteY3" fmla="*/ 0 h 557261"/>
                <a:gd name="connsiteX4" fmla="*/ 114023 w 591685"/>
                <a:gd name="connsiteY4" fmla="*/ 0 h 557261"/>
                <a:gd name="connsiteX5" fmla="*/ 84935 w 591685"/>
                <a:gd name="connsiteY5" fmla="*/ 18311 h 557261"/>
                <a:gd name="connsiteX6" fmla="*/ 3169 w 591685"/>
                <a:gd name="connsiteY6" fmla="*/ 189411 h 557261"/>
                <a:gd name="connsiteX7" fmla="*/ 22 w 591685"/>
                <a:gd name="connsiteY7" fmla="*/ 204495 h 557261"/>
                <a:gd name="connsiteX8" fmla="*/ 50870 w 591685"/>
                <a:gd name="connsiteY8" fmla="*/ 273815 h 557261"/>
                <a:gd name="connsiteX9" fmla="*/ 50870 w 591685"/>
                <a:gd name="connsiteY9" fmla="*/ 525119 h 557261"/>
                <a:gd name="connsiteX10" fmla="*/ 83102 w 591685"/>
                <a:gd name="connsiteY10" fmla="*/ 557262 h 557261"/>
                <a:gd name="connsiteX11" fmla="*/ 502675 w 591685"/>
                <a:gd name="connsiteY11" fmla="*/ 557262 h 557261"/>
                <a:gd name="connsiteX12" fmla="*/ 534903 w 591685"/>
                <a:gd name="connsiteY12" fmla="*/ 525109 h 557261"/>
                <a:gd name="connsiteX13" fmla="*/ 534903 w 591685"/>
                <a:gd name="connsiteY13" fmla="*/ 275693 h 557261"/>
                <a:gd name="connsiteX14" fmla="*/ 591661 w 591685"/>
                <a:gd name="connsiteY14" fmla="*/ 204612 h 557261"/>
                <a:gd name="connsiteX15" fmla="*/ 96841 w 591685"/>
                <a:gd name="connsiteY15" fmla="*/ 511398 h 557261"/>
                <a:gd name="connsiteX16" fmla="*/ 96841 w 591685"/>
                <a:gd name="connsiteY16" fmla="*/ 275907 h 557261"/>
                <a:gd name="connsiteX17" fmla="*/ 132038 w 591685"/>
                <a:gd name="connsiteY17" fmla="*/ 255821 h 557261"/>
                <a:gd name="connsiteX18" fmla="*/ 241130 w 591685"/>
                <a:gd name="connsiteY18" fmla="*/ 256127 h 557261"/>
                <a:gd name="connsiteX19" fmla="*/ 350226 w 591685"/>
                <a:gd name="connsiteY19" fmla="*/ 255821 h 557261"/>
                <a:gd name="connsiteX20" fmla="*/ 459624 w 591685"/>
                <a:gd name="connsiteY20" fmla="*/ 255846 h 557261"/>
                <a:gd name="connsiteX21" fmla="*/ 459649 w 591685"/>
                <a:gd name="connsiteY21" fmla="*/ 255821 h 557261"/>
                <a:gd name="connsiteX22" fmla="*/ 488929 w 591685"/>
                <a:gd name="connsiteY22" fmla="*/ 274118 h 557261"/>
                <a:gd name="connsiteX23" fmla="*/ 488929 w 591685"/>
                <a:gd name="connsiteY23" fmla="*/ 511398 h 557261"/>
                <a:gd name="connsiteX24" fmla="*/ 96841 w 591685"/>
                <a:gd name="connsiteY24" fmla="*/ 511398 h 557261"/>
                <a:gd name="connsiteX25" fmla="*/ 514367 w 591685"/>
                <a:gd name="connsiteY25" fmla="*/ 232626 h 557261"/>
                <a:gd name="connsiteX26" fmla="*/ 482971 w 591685"/>
                <a:gd name="connsiteY26" fmla="*/ 201299 h 557261"/>
                <a:gd name="connsiteX27" fmla="*/ 459989 w 591685"/>
                <a:gd name="connsiteY27" fmla="*/ 178365 h 557261"/>
                <a:gd name="connsiteX28" fmla="*/ 459986 w 591685"/>
                <a:gd name="connsiteY28" fmla="*/ 178365 h 557261"/>
                <a:gd name="connsiteX29" fmla="*/ 459642 w 591685"/>
                <a:gd name="connsiteY29" fmla="*/ 178400 h 557261"/>
                <a:gd name="connsiteX30" fmla="*/ 459298 w 591685"/>
                <a:gd name="connsiteY30" fmla="*/ 178365 h 557261"/>
                <a:gd name="connsiteX31" fmla="*/ 436313 w 591685"/>
                <a:gd name="connsiteY31" fmla="*/ 201295 h 557261"/>
                <a:gd name="connsiteX32" fmla="*/ 436313 w 591685"/>
                <a:gd name="connsiteY32" fmla="*/ 201299 h 557261"/>
                <a:gd name="connsiteX33" fmla="*/ 404590 w 591685"/>
                <a:gd name="connsiteY33" fmla="*/ 232364 h 557261"/>
                <a:gd name="connsiteX34" fmla="*/ 373524 w 591685"/>
                <a:gd name="connsiteY34" fmla="*/ 201299 h 557261"/>
                <a:gd name="connsiteX35" fmla="*/ 350543 w 591685"/>
                <a:gd name="connsiteY35" fmla="*/ 178365 h 557261"/>
                <a:gd name="connsiteX36" fmla="*/ 350539 w 591685"/>
                <a:gd name="connsiteY36" fmla="*/ 178365 h 557261"/>
                <a:gd name="connsiteX37" fmla="*/ 350195 w 591685"/>
                <a:gd name="connsiteY37" fmla="*/ 178400 h 557261"/>
                <a:gd name="connsiteX38" fmla="*/ 349851 w 591685"/>
                <a:gd name="connsiteY38" fmla="*/ 178365 h 557261"/>
                <a:gd name="connsiteX39" fmla="*/ 326866 w 591685"/>
                <a:gd name="connsiteY39" fmla="*/ 201295 h 557261"/>
                <a:gd name="connsiteX40" fmla="*/ 326866 w 591685"/>
                <a:gd name="connsiteY40" fmla="*/ 201299 h 557261"/>
                <a:gd name="connsiteX41" fmla="*/ 295470 w 591685"/>
                <a:gd name="connsiteY41" fmla="*/ 232695 h 557261"/>
                <a:gd name="connsiteX42" fmla="*/ 264074 w 591685"/>
                <a:gd name="connsiteY42" fmla="*/ 201299 h 557261"/>
                <a:gd name="connsiteX43" fmla="*/ 241089 w 591685"/>
                <a:gd name="connsiteY43" fmla="*/ 178314 h 557261"/>
                <a:gd name="connsiteX44" fmla="*/ 218104 w 591685"/>
                <a:gd name="connsiteY44" fmla="*/ 201299 h 557261"/>
                <a:gd name="connsiteX45" fmla="*/ 186708 w 591685"/>
                <a:gd name="connsiteY45" fmla="*/ 232695 h 557261"/>
                <a:gd name="connsiteX46" fmla="*/ 155312 w 591685"/>
                <a:gd name="connsiteY46" fmla="*/ 201299 h 557261"/>
                <a:gd name="connsiteX47" fmla="*/ 132330 w 591685"/>
                <a:gd name="connsiteY47" fmla="*/ 178365 h 557261"/>
                <a:gd name="connsiteX48" fmla="*/ 132327 w 591685"/>
                <a:gd name="connsiteY48" fmla="*/ 178365 h 557261"/>
                <a:gd name="connsiteX49" fmla="*/ 131983 w 591685"/>
                <a:gd name="connsiteY49" fmla="*/ 178400 h 557261"/>
                <a:gd name="connsiteX50" fmla="*/ 131639 w 591685"/>
                <a:gd name="connsiteY50" fmla="*/ 178365 h 557261"/>
                <a:gd name="connsiteX51" fmla="*/ 108722 w 591685"/>
                <a:gd name="connsiteY51" fmla="*/ 201299 h 557261"/>
                <a:gd name="connsiteX52" fmla="*/ 77225 w 591685"/>
                <a:gd name="connsiteY52" fmla="*/ 232613 h 557261"/>
                <a:gd name="connsiteX53" fmla="*/ 46250 w 591685"/>
                <a:gd name="connsiteY53" fmla="*/ 205819 h 557261"/>
                <a:gd name="connsiteX54" fmla="*/ 122695 w 591685"/>
                <a:gd name="connsiteY54" fmla="*/ 45864 h 557261"/>
                <a:gd name="connsiteX55" fmla="*/ 465703 w 591685"/>
                <a:gd name="connsiteY55" fmla="*/ 45864 h 557261"/>
                <a:gd name="connsiteX56" fmla="*/ 545416 w 591685"/>
                <a:gd name="connsiteY56" fmla="*/ 205991 h 557261"/>
                <a:gd name="connsiteX57" fmla="*/ 514367 w 591685"/>
                <a:gd name="connsiteY57" fmla="*/ 232626 h 55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91685" h="557261">
                  <a:moveTo>
                    <a:pt x="591661" y="204612"/>
                  </a:moveTo>
                  <a:cubicBezTo>
                    <a:pt x="591871" y="199212"/>
                    <a:pt x="590712" y="193847"/>
                    <a:pt x="588294" y="189015"/>
                  </a:cubicBezTo>
                  <a:lnTo>
                    <a:pt x="503095" y="17867"/>
                  </a:lnTo>
                  <a:cubicBezTo>
                    <a:pt x="497676" y="6882"/>
                    <a:pt x="486469" y="-53"/>
                    <a:pt x="474220" y="0"/>
                  </a:cubicBezTo>
                  <a:lnTo>
                    <a:pt x="114023" y="0"/>
                  </a:lnTo>
                  <a:cubicBezTo>
                    <a:pt x="101621" y="33"/>
                    <a:pt x="90327" y="7143"/>
                    <a:pt x="84935" y="18311"/>
                  </a:cubicBezTo>
                  <a:lnTo>
                    <a:pt x="3169" y="189411"/>
                  </a:lnTo>
                  <a:cubicBezTo>
                    <a:pt x="910" y="194108"/>
                    <a:pt x="-170" y="199286"/>
                    <a:pt x="22" y="204495"/>
                  </a:cubicBezTo>
                  <a:cubicBezTo>
                    <a:pt x="1266" y="235803"/>
                    <a:pt x="21381" y="263225"/>
                    <a:pt x="50870" y="273815"/>
                  </a:cubicBezTo>
                  <a:lnTo>
                    <a:pt x="50870" y="525119"/>
                  </a:lnTo>
                  <a:cubicBezTo>
                    <a:pt x="50918" y="542886"/>
                    <a:pt x="65335" y="557264"/>
                    <a:pt x="83102" y="557262"/>
                  </a:cubicBezTo>
                  <a:lnTo>
                    <a:pt x="502675" y="557262"/>
                  </a:lnTo>
                  <a:cubicBezTo>
                    <a:pt x="520445" y="557262"/>
                    <a:pt x="534862" y="542879"/>
                    <a:pt x="534903" y="525109"/>
                  </a:cubicBezTo>
                  <a:lnTo>
                    <a:pt x="534903" y="275693"/>
                  </a:lnTo>
                  <a:cubicBezTo>
                    <a:pt x="567299" y="266912"/>
                    <a:pt x="590268" y="238148"/>
                    <a:pt x="591661" y="204612"/>
                  </a:cubicBezTo>
                  <a:close/>
                  <a:moveTo>
                    <a:pt x="96841" y="511398"/>
                  </a:moveTo>
                  <a:lnTo>
                    <a:pt x="96841" y="275907"/>
                  </a:lnTo>
                  <a:cubicBezTo>
                    <a:pt x="110149" y="272456"/>
                    <a:pt x="122297" y="265523"/>
                    <a:pt x="132038" y="255821"/>
                  </a:cubicBezTo>
                  <a:cubicBezTo>
                    <a:pt x="162122" y="285925"/>
                    <a:pt x="210877" y="286062"/>
                    <a:pt x="241130" y="256127"/>
                  </a:cubicBezTo>
                  <a:cubicBezTo>
                    <a:pt x="271384" y="286063"/>
                    <a:pt x="320141" y="285926"/>
                    <a:pt x="350226" y="255821"/>
                  </a:cubicBezTo>
                  <a:cubicBezTo>
                    <a:pt x="380429" y="286037"/>
                    <a:pt x="429408" y="286048"/>
                    <a:pt x="459624" y="255846"/>
                  </a:cubicBezTo>
                  <a:cubicBezTo>
                    <a:pt x="459632" y="255838"/>
                    <a:pt x="459641" y="255829"/>
                    <a:pt x="459649" y="255821"/>
                  </a:cubicBezTo>
                  <a:cubicBezTo>
                    <a:pt x="467910" y="264043"/>
                    <a:pt x="477918" y="270297"/>
                    <a:pt x="488929" y="274118"/>
                  </a:cubicBezTo>
                  <a:lnTo>
                    <a:pt x="488929" y="511398"/>
                  </a:lnTo>
                  <a:lnTo>
                    <a:pt x="96841" y="511398"/>
                  </a:lnTo>
                  <a:close/>
                  <a:moveTo>
                    <a:pt x="514367" y="232626"/>
                  </a:moveTo>
                  <a:cubicBezTo>
                    <a:pt x="497054" y="232626"/>
                    <a:pt x="483009" y="218612"/>
                    <a:pt x="482971" y="201299"/>
                  </a:cubicBezTo>
                  <a:cubicBezTo>
                    <a:pt x="482958" y="188620"/>
                    <a:pt x="472669" y="178352"/>
                    <a:pt x="459989" y="178365"/>
                  </a:cubicBezTo>
                  <a:cubicBezTo>
                    <a:pt x="459988" y="178365"/>
                    <a:pt x="459987" y="178365"/>
                    <a:pt x="459986" y="178365"/>
                  </a:cubicBezTo>
                  <a:cubicBezTo>
                    <a:pt x="459869" y="178365"/>
                    <a:pt x="459766" y="178396"/>
                    <a:pt x="459642" y="178400"/>
                  </a:cubicBezTo>
                  <a:cubicBezTo>
                    <a:pt x="459518" y="178403"/>
                    <a:pt x="459425" y="178365"/>
                    <a:pt x="459298" y="178365"/>
                  </a:cubicBezTo>
                  <a:cubicBezTo>
                    <a:pt x="446619" y="178350"/>
                    <a:pt x="436328" y="188616"/>
                    <a:pt x="436313" y="201295"/>
                  </a:cubicBezTo>
                  <a:cubicBezTo>
                    <a:pt x="436313" y="201297"/>
                    <a:pt x="436313" y="201298"/>
                    <a:pt x="436313" y="201299"/>
                  </a:cubicBezTo>
                  <a:cubicBezTo>
                    <a:pt x="436131" y="218637"/>
                    <a:pt x="421928" y="232546"/>
                    <a:pt x="404590" y="232364"/>
                  </a:cubicBezTo>
                  <a:cubicBezTo>
                    <a:pt x="387508" y="232186"/>
                    <a:pt x="373703" y="218381"/>
                    <a:pt x="373524" y="201299"/>
                  </a:cubicBezTo>
                  <a:cubicBezTo>
                    <a:pt x="373511" y="188620"/>
                    <a:pt x="363222" y="178352"/>
                    <a:pt x="350543" y="178365"/>
                  </a:cubicBezTo>
                  <a:cubicBezTo>
                    <a:pt x="350541" y="178365"/>
                    <a:pt x="350540" y="178365"/>
                    <a:pt x="350539" y="178365"/>
                  </a:cubicBezTo>
                  <a:cubicBezTo>
                    <a:pt x="350426" y="178365"/>
                    <a:pt x="350322" y="178396"/>
                    <a:pt x="350195" y="178400"/>
                  </a:cubicBezTo>
                  <a:cubicBezTo>
                    <a:pt x="350068" y="178403"/>
                    <a:pt x="349975" y="178365"/>
                    <a:pt x="349851" y="178365"/>
                  </a:cubicBezTo>
                  <a:cubicBezTo>
                    <a:pt x="337172" y="178350"/>
                    <a:pt x="326881" y="188616"/>
                    <a:pt x="326866" y="201295"/>
                  </a:cubicBezTo>
                  <a:cubicBezTo>
                    <a:pt x="326866" y="201297"/>
                    <a:pt x="326866" y="201298"/>
                    <a:pt x="326866" y="201299"/>
                  </a:cubicBezTo>
                  <a:cubicBezTo>
                    <a:pt x="326866" y="218638"/>
                    <a:pt x="312809" y="232695"/>
                    <a:pt x="295470" y="232695"/>
                  </a:cubicBezTo>
                  <a:cubicBezTo>
                    <a:pt x="278131" y="232695"/>
                    <a:pt x="264074" y="218638"/>
                    <a:pt x="264074" y="201299"/>
                  </a:cubicBezTo>
                  <a:cubicBezTo>
                    <a:pt x="264074" y="188604"/>
                    <a:pt x="253783" y="178314"/>
                    <a:pt x="241089" y="178314"/>
                  </a:cubicBezTo>
                  <a:cubicBezTo>
                    <a:pt x="228394" y="178314"/>
                    <a:pt x="218104" y="188604"/>
                    <a:pt x="218104" y="201299"/>
                  </a:cubicBezTo>
                  <a:cubicBezTo>
                    <a:pt x="218104" y="218638"/>
                    <a:pt x="204047" y="232695"/>
                    <a:pt x="186708" y="232695"/>
                  </a:cubicBezTo>
                  <a:cubicBezTo>
                    <a:pt x="169368" y="232695"/>
                    <a:pt x="155312" y="218638"/>
                    <a:pt x="155312" y="201299"/>
                  </a:cubicBezTo>
                  <a:cubicBezTo>
                    <a:pt x="155299" y="188620"/>
                    <a:pt x="145009" y="178352"/>
                    <a:pt x="132330" y="178365"/>
                  </a:cubicBezTo>
                  <a:cubicBezTo>
                    <a:pt x="132329" y="178365"/>
                    <a:pt x="132328" y="178365"/>
                    <a:pt x="132327" y="178365"/>
                  </a:cubicBezTo>
                  <a:cubicBezTo>
                    <a:pt x="132213" y="178365"/>
                    <a:pt x="132106" y="178396"/>
                    <a:pt x="131983" y="178400"/>
                  </a:cubicBezTo>
                  <a:cubicBezTo>
                    <a:pt x="131859" y="178403"/>
                    <a:pt x="131762" y="178365"/>
                    <a:pt x="131639" y="178365"/>
                  </a:cubicBezTo>
                  <a:cubicBezTo>
                    <a:pt x="118985" y="178388"/>
                    <a:pt x="108735" y="188645"/>
                    <a:pt x="108722" y="201299"/>
                  </a:cubicBezTo>
                  <a:cubicBezTo>
                    <a:pt x="108672" y="218644"/>
                    <a:pt x="94570" y="232664"/>
                    <a:pt x="77225" y="232613"/>
                  </a:cubicBezTo>
                  <a:cubicBezTo>
                    <a:pt x="61695" y="232568"/>
                    <a:pt x="48531" y="221180"/>
                    <a:pt x="46250" y="205819"/>
                  </a:cubicBezTo>
                  <a:lnTo>
                    <a:pt x="122695" y="45864"/>
                  </a:lnTo>
                  <a:lnTo>
                    <a:pt x="465703" y="45864"/>
                  </a:lnTo>
                  <a:lnTo>
                    <a:pt x="545416" y="205991"/>
                  </a:lnTo>
                  <a:cubicBezTo>
                    <a:pt x="543109" y="221344"/>
                    <a:pt x="529892" y="232682"/>
                    <a:pt x="514367" y="232626"/>
                  </a:cubicBezTo>
                  <a:close/>
                </a:path>
              </a:pathLst>
            </a:custGeom>
            <a:solidFill>
              <a:srgbClr val="4A4A4A"/>
            </a:solidFill>
            <a:ln w="670" cap="flat">
              <a:noFill/>
              <a:prstDash val="solid"/>
              <a:miter/>
            </a:ln>
          </p:spPr>
          <p:txBody>
            <a:bodyPr rtlCol="0" anchor="ctr"/>
            <a:lstStyle/>
            <a:p>
              <a:endParaRPr lang="zh-CN" altLang="en-US"/>
            </a:p>
          </p:txBody>
        </p:sp>
      </p:grpSp>
      <p:grpSp>
        <p:nvGrpSpPr>
          <p:cNvPr id="64" name="图形 42">
            <a:extLst>
              <a:ext uri="{FF2B5EF4-FFF2-40B4-BE49-F238E27FC236}">
                <a16:creationId xmlns="" xmlns:a16="http://schemas.microsoft.com/office/drawing/2014/main" id="{22A83A5D-F13A-47BB-A41E-049C41942F5F}"/>
              </a:ext>
            </a:extLst>
          </p:cNvPr>
          <p:cNvGrpSpPr/>
          <p:nvPr/>
        </p:nvGrpSpPr>
        <p:grpSpPr>
          <a:xfrm>
            <a:off x="6290733" y="2591767"/>
            <a:ext cx="298512" cy="298512"/>
            <a:chOff x="6096000" y="2397034"/>
            <a:chExt cx="687977" cy="687977"/>
          </a:xfrm>
        </p:grpSpPr>
        <p:sp>
          <p:nvSpPr>
            <p:cNvPr id="65" name="任意多边形: 形状 64">
              <a:extLst>
                <a:ext uri="{FF2B5EF4-FFF2-40B4-BE49-F238E27FC236}">
                  <a16:creationId xmlns="" xmlns:a16="http://schemas.microsoft.com/office/drawing/2014/main" id="{ED5FF300-65E1-403C-9CAD-99B7FC898595}"/>
                </a:ext>
              </a:extLst>
            </p:cNvPr>
            <p:cNvSpPr/>
            <p:nvPr/>
          </p:nvSpPr>
          <p:spPr>
            <a:xfrm>
              <a:off x="6151038" y="2479591"/>
              <a:ext cx="577887" cy="526309"/>
            </a:xfrm>
            <a:custGeom>
              <a:avLst/>
              <a:gdLst>
                <a:gd name="connsiteX0" fmla="*/ 547496 w 577887"/>
                <a:gd name="connsiteY0" fmla="*/ 0 h 526309"/>
                <a:gd name="connsiteX1" fmla="*/ 148500 w 577887"/>
                <a:gd name="connsiteY1" fmla="*/ 0 h 526309"/>
                <a:gd name="connsiteX2" fmla="*/ 118095 w 577887"/>
                <a:gd name="connsiteY2" fmla="*/ 30412 h 526309"/>
                <a:gd name="connsiteX3" fmla="*/ 118064 w 577887"/>
                <a:gd name="connsiteY3" fmla="*/ 44959 h 526309"/>
                <a:gd name="connsiteX4" fmla="*/ 117995 w 577887"/>
                <a:gd name="connsiteY4" fmla="*/ 93410 h 526309"/>
                <a:gd name="connsiteX5" fmla="*/ 30405 w 577887"/>
                <a:gd name="connsiteY5" fmla="*/ 93410 h 526309"/>
                <a:gd name="connsiteX6" fmla="*/ 0 w 577887"/>
                <a:gd name="connsiteY6" fmla="*/ 123881 h 526309"/>
                <a:gd name="connsiteX7" fmla="*/ 0 w 577887"/>
                <a:gd name="connsiteY7" fmla="*/ 419903 h 526309"/>
                <a:gd name="connsiteX8" fmla="*/ 30378 w 577887"/>
                <a:gd name="connsiteY8" fmla="*/ 450367 h 526309"/>
                <a:gd name="connsiteX9" fmla="*/ 30460 w 577887"/>
                <a:gd name="connsiteY9" fmla="*/ 450367 h 526309"/>
                <a:gd name="connsiteX10" fmla="*/ 46033 w 577887"/>
                <a:gd name="connsiteY10" fmla="*/ 450322 h 526309"/>
                <a:gd name="connsiteX11" fmla="*/ 80163 w 577887"/>
                <a:gd name="connsiteY11" fmla="*/ 450233 h 526309"/>
                <a:gd name="connsiteX12" fmla="*/ 79926 w 577887"/>
                <a:gd name="connsiteY12" fmla="*/ 495639 h 526309"/>
                <a:gd name="connsiteX13" fmla="*/ 109934 w 577887"/>
                <a:gd name="connsiteY13" fmla="*/ 526308 h 526309"/>
                <a:gd name="connsiteX14" fmla="*/ 124754 w 577887"/>
                <a:gd name="connsiteY14" fmla="*/ 522625 h 526309"/>
                <a:gd name="connsiteX15" fmla="*/ 258831 w 577887"/>
                <a:gd name="connsiteY15" fmla="*/ 450226 h 526309"/>
                <a:gd name="connsiteX16" fmla="*/ 463721 w 577887"/>
                <a:gd name="connsiteY16" fmla="*/ 450226 h 526309"/>
                <a:gd name="connsiteX17" fmla="*/ 494126 w 577887"/>
                <a:gd name="connsiteY17" fmla="*/ 419759 h 526309"/>
                <a:gd name="connsiteX18" fmla="*/ 494126 w 577887"/>
                <a:gd name="connsiteY18" fmla="*/ 123881 h 526309"/>
                <a:gd name="connsiteX19" fmla="*/ 463721 w 577887"/>
                <a:gd name="connsiteY19" fmla="*/ 93414 h 526309"/>
                <a:gd name="connsiteX20" fmla="*/ 161355 w 577887"/>
                <a:gd name="connsiteY20" fmla="*/ 93414 h 526309"/>
                <a:gd name="connsiteX21" fmla="*/ 161424 w 577887"/>
                <a:gd name="connsiteY21" fmla="*/ 45066 h 526309"/>
                <a:gd name="connsiteX22" fmla="*/ 161424 w 577887"/>
                <a:gd name="connsiteY22" fmla="*/ 43460 h 526309"/>
                <a:gd name="connsiteX23" fmla="*/ 534534 w 577887"/>
                <a:gd name="connsiteY23" fmla="*/ 43460 h 526309"/>
                <a:gd name="connsiteX24" fmla="*/ 534534 w 577887"/>
                <a:gd name="connsiteY24" fmla="*/ 260231 h 526309"/>
                <a:gd name="connsiteX25" fmla="*/ 533158 w 577887"/>
                <a:gd name="connsiteY25" fmla="*/ 260262 h 526309"/>
                <a:gd name="connsiteX26" fmla="*/ 519178 w 577887"/>
                <a:gd name="connsiteY26" fmla="*/ 260606 h 526309"/>
                <a:gd name="connsiteX27" fmla="*/ 498330 w 577887"/>
                <a:gd name="connsiteY27" fmla="*/ 283182 h 526309"/>
                <a:gd name="connsiteX28" fmla="*/ 520066 w 577887"/>
                <a:gd name="connsiteY28" fmla="*/ 304048 h 526309"/>
                <a:gd name="connsiteX29" fmla="*/ 520981 w 577887"/>
                <a:gd name="connsiteY29" fmla="*/ 304031 h 526309"/>
                <a:gd name="connsiteX30" fmla="*/ 534111 w 577887"/>
                <a:gd name="connsiteY30" fmla="*/ 303704 h 526309"/>
                <a:gd name="connsiteX31" fmla="*/ 548304 w 577887"/>
                <a:gd name="connsiteY31" fmla="*/ 303360 h 526309"/>
                <a:gd name="connsiteX32" fmla="*/ 577887 w 577887"/>
                <a:gd name="connsiteY32" fmla="*/ 272903 h 526309"/>
                <a:gd name="connsiteX33" fmla="*/ 577887 w 577887"/>
                <a:gd name="connsiteY33" fmla="*/ 30464 h 526309"/>
                <a:gd name="connsiteX34" fmla="*/ 547496 w 577887"/>
                <a:gd name="connsiteY34" fmla="*/ 0 h 526309"/>
                <a:gd name="connsiteX35" fmla="*/ 450752 w 577887"/>
                <a:gd name="connsiteY35" fmla="*/ 406756 h 526309"/>
                <a:gd name="connsiteX36" fmla="*/ 255553 w 577887"/>
                <a:gd name="connsiteY36" fmla="*/ 406756 h 526309"/>
                <a:gd name="connsiteX37" fmla="*/ 241129 w 577887"/>
                <a:gd name="connsiteY37" fmla="*/ 410406 h 526309"/>
                <a:gd name="connsiteX38" fmla="*/ 123406 w 577887"/>
                <a:gd name="connsiteY38" fmla="*/ 473975 h 526309"/>
                <a:gd name="connsiteX39" fmla="*/ 123599 w 577887"/>
                <a:gd name="connsiteY39" fmla="*/ 437385 h 526309"/>
                <a:gd name="connsiteX40" fmla="*/ 93294 w 577887"/>
                <a:gd name="connsiteY40" fmla="*/ 406770 h 526309"/>
                <a:gd name="connsiteX41" fmla="*/ 93176 w 577887"/>
                <a:gd name="connsiteY41" fmla="*/ 406770 h 526309"/>
                <a:gd name="connsiteX42" fmla="*/ 93149 w 577887"/>
                <a:gd name="connsiteY42" fmla="*/ 406770 h 526309"/>
                <a:gd name="connsiteX43" fmla="*/ 45881 w 577887"/>
                <a:gd name="connsiteY43" fmla="*/ 406873 h 526309"/>
                <a:gd name="connsiteX44" fmla="*/ 43367 w 577887"/>
                <a:gd name="connsiteY44" fmla="*/ 406873 h 526309"/>
                <a:gd name="connsiteX45" fmla="*/ 43367 w 577887"/>
                <a:gd name="connsiteY45" fmla="*/ 136870 h 526309"/>
                <a:gd name="connsiteX46" fmla="*/ 450752 w 577887"/>
                <a:gd name="connsiteY46" fmla="*/ 136870 h 526309"/>
                <a:gd name="connsiteX47" fmla="*/ 450752 w 577887"/>
                <a:gd name="connsiteY47" fmla="*/ 406756 h 52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77887" h="526309">
                  <a:moveTo>
                    <a:pt x="547496" y="0"/>
                  </a:moveTo>
                  <a:lnTo>
                    <a:pt x="148500" y="0"/>
                  </a:lnTo>
                  <a:cubicBezTo>
                    <a:pt x="131720" y="36"/>
                    <a:pt x="118127" y="13632"/>
                    <a:pt x="118095" y="30412"/>
                  </a:cubicBezTo>
                  <a:lnTo>
                    <a:pt x="118064" y="44959"/>
                  </a:lnTo>
                  <a:cubicBezTo>
                    <a:pt x="118036" y="56793"/>
                    <a:pt x="118002" y="71505"/>
                    <a:pt x="117995" y="93410"/>
                  </a:cubicBezTo>
                  <a:lnTo>
                    <a:pt x="30405" y="93410"/>
                  </a:lnTo>
                  <a:cubicBezTo>
                    <a:pt x="13602" y="93446"/>
                    <a:pt x="0" y="107078"/>
                    <a:pt x="0" y="123881"/>
                  </a:cubicBezTo>
                  <a:lnTo>
                    <a:pt x="0" y="419903"/>
                  </a:lnTo>
                  <a:cubicBezTo>
                    <a:pt x="-19" y="436702"/>
                    <a:pt x="13579" y="450339"/>
                    <a:pt x="30378" y="450367"/>
                  </a:cubicBezTo>
                  <a:lnTo>
                    <a:pt x="30460" y="450367"/>
                  </a:lnTo>
                  <a:lnTo>
                    <a:pt x="46033" y="450322"/>
                  </a:lnTo>
                  <a:cubicBezTo>
                    <a:pt x="55090" y="450288"/>
                    <a:pt x="65788" y="450253"/>
                    <a:pt x="80163" y="450233"/>
                  </a:cubicBezTo>
                  <a:lnTo>
                    <a:pt x="79926" y="495639"/>
                  </a:lnTo>
                  <a:cubicBezTo>
                    <a:pt x="79743" y="512395"/>
                    <a:pt x="93178" y="526125"/>
                    <a:pt x="109934" y="526308"/>
                  </a:cubicBezTo>
                  <a:cubicBezTo>
                    <a:pt x="115107" y="526364"/>
                    <a:pt x="120209" y="525096"/>
                    <a:pt x="124754" y="522625"/>
                  </a:cubicBezTo>
                  <a:lnTo>
                    <a:pt x="258831" y="450226"/>
                  </a:lnTo>
                  <a:lnTo>
                    <a:pt x="463721" y="450226"/>
                  </a:lnTo>
                  <a:cubicBezTo>
                    <a:pt x="480522" y="450190"/>
                    <a:pt x="494124" y="436560"/>
                    <a:pt x="494126" y="419759"/>
                  </a:cubicBezTo>
                  <a:lnTo>
                    <a:pt x="494126" y="123881"/>
                  </a:lnTo>
                  <a:cubicBezTo>
                    <a:pt x="494124" y="107079"/>
                    <a:pt x="480522" y="93450"/>
                    <a:pt x="463721" y="93414"/>
                  </a:cubicBezTo>
                  <a:lnTo>
                    <a:pt x="161355" y="93414"/>
                  </a:lnTo>
                  <a:cubicBezTo>
                    <a:pt x="161355" y="71553"/>
                    <a:pt x="161396" y="56875"/>
                    <a:pt x="161424" y="45066"/>
                  </a:cubicBezTo>
                  <a:lnTo>
                    <a:pt x="161424" y="43460"/>
                  </a:lnTo>
                  <a:lnTo>
                    <a:pt x="534534" y="43460"/>
                  </a:lnTo>
                  <a:lnTo>
                    <a:pt x="534534" y="260231"/>
                  </a:lnTo>
                  <a:lnTo>
                    <a:pt x="533158" y="260262"/>
                  </a:lnTo>
                  <a:cubicBezTo>
                    <a:pt x="526929" y="260399"/>
                    <a:pt x="521363" y="260527"/>
                    <a:pt x="519178" y="260606"/>
                  </a:cubicBezTo>
                  <a:cubicBezTo>
                    <a:pt x="507187" y="261083"/>
                    <a:pt x="497853" y="271191"/>
                    <a:pt x="498330" y="283182"/>
                  </a:cubicBezTo>
                  <a:cubicBezTo>
                    <a:pt x="498794" y="294847"/>
                    <a:pt x="508392" y="304061"/>
                    <a:pt x="520066" y="304048"/>
                  </a:cubicBezTo>
                  <a:cubicBezTo>
                    <a:pt x="520369" y="304048"/>
                    <a:pt x="520675" y="304048"/>
                    <a:pt x="520981" y="304031"/>
                  </a:cubicBezTo>
                  <a:cubicBezTo>
                    <a:pt x="523028" y="303941"/>
                    <a:pt x="528256" y="303831"/>
                    <a:pt x="534111" y="303704"/>
                  </a:cubicBezTo>
                  <a:cubicBezTo>
                    <a:pt x="538872" y="303597"/>
                    <a:pt x="544028" y="303484"/>
                    <a:pt x="548304" y="303360"/>
                  </a:cubicBezTo>
                  <a:cubicBezTo>
                    <a:pt x="564825" y="302985"/>
                    <a:pt x="577993" y="289429"/>
                    <a:pt x="577887" y="272903"/>
                  </a:cubicBezTo>
                  <a:lnTo>
                    <a:pt x="577887" y="30464"/>
                  </a:lnTo>
                  <a:cubicBezTo>
                    <a:pt x="577885" y="13668"/>
                    <a:pt x="564291" y="42"/>
                    <a:pt x="547496" y="0"/>
                  </a:cubicBezTo>
                  <a:close/>
                  <a:moveTo>
                    <a:pt x="450752" y="406756"/>
                  </a:moveTo>
                  <a:lnTo>
                    <a:pt x="255553" y="406756"/>
                  </a:lnTo>
                  <a:cubicBezTo>
                    <a:pt x="250517" y="406759"/>
                    <a:pt x="245560" y="408013"/>
                    <a:pt x="241129" y="410406"/>
                  </a:cubicBezTo>
                  <a:lnTo>
                    <a:pt x="123406" y="473975"/>
                  </a:lnTo>
                  <a:lnTo>
                    <a:pt x="123599" y="437385"/>
                  </a:lnTo>
                  <a:cubicBezTo>
                    <a:pt x="123684" y="420562"/>
                    <a:pt x="110116" y="406856"/>
                    <a:pt x="93294" y="406770"/>
                  </a:cubicBezTo>
                  <a:cubicBezTo>
                    <a:pt x="93254" y="406770"/>
                    <a:pt x="93215" y="406770"/>
                    <a:pt x="93176" y="406770"/>
                  </a:cubicBezTo>
                  <a:lnTo>
                    <a:pt x="93149" y="406770"/>
                  </a:lnTo>
                  <a:cubicBezTo>
                    <a:pt x="71839" y="406770"/>
                    <a:pt x="57511" y="406832"/>
                    <a:pt x="45881" y="406873"/>
                  </a:cubicBezTo>
                  <a:lnTo>
                    <a:pt x="43367" y="406873"/>
                  </a:lnTo>
                  <a:lnTo>
                    <a:pt x="43367" y="136870"/>
                  </a:lnTo>
                  <a:lnTo>
                    <a:pt x="450752" y="136870"/>
                  </a:lnTo>
                  <a:lnTo>
                    <a:pt x="450752" y="406756"/>
                  </a:lnTo>
                  <a:close/>
                </a:path>
              </a:pathLst>
            </a:custGeom>
            <a:solidFill>
              <a:srgbClr val="4A4A4A"/>
            </a:solidFill>
            <a:ln w="670" cap="flat">
              <a:noFill/>
              <a:prstDash val="solid"/>
              <a:miter/>
            </a:ln>
          </p:spPr>
          <p:txBody>
            <a:bodyPr rtlCol="0" anchor="ctr"/>
            <a:lstStyle/>
            <a:p>
              <a:endParaRPr lang="zh-CN" altLang="en-US"/>
            </a:p>
          </p:txBody>
        </p:sp>
        <p:sp>
          <p:nvSpPr>
            <p:cNvPr id="66" name="任意多边形: 形状 65">
              <a:extLst>
                <a:ext uri="{FF2B5EF4-FFF2-40B4-BE49-F238E27FC236}">
                  <a16:creationId xmlns="" xmlns:a16="http://schemas.microsoft.com/office/drawing/2014/main" id="{8C0B6CD4-36D5-47E3-A2AE-3BB558298564}"/>
                </a:ext>
              </a:extLst>
            </p:cNvPr>
            <p:cNvSpPr/>
            <p:nvPr/>
          </p:nvSpPr>
          <p:spPr>
            <a:xfrm>
              <a:off x="6262508" y="2724985"/>
              <a:ext cx="267604" cy="54653"/>
            </a:xfrm>
            <a:custGeom>
              <a:avLst/>
              <a:gdLst>
                <a:gd name="connsiteX0" fmla="*/ 54652 w 267604"/>
                <a:gd name="connsiteY0" fmla="*/ 27550 h 54653"/>
                <a:gd name="connsiteX1" fmla="*/ 27550 w 267604"/>
                <a:gd name="connsiteY1" fmla="*/ 1 h 54653"/>
                <a:gd name="connsiteX2" fmla="*/ 1 w 267604"/>
                <a:gd name="connsiteY2" fmla="*/ 27103 h 54653"/>
                <a:gd name="connsiteX3" fmla="*/ 27103 w 267604"/>
                <a:gd name="connsiteY3" fmla="*/ 54652 h 54653"/>
                <a:gd name="connsiteX4" fmla="*/ 27326 w 267604"/>
                <a:gd name="connsiteY4" fmla="*/ 54653 h 54653"/>
                <a:gd name="connsiteX5" fmla="*/ 54652 w 267604"/>
                <a:gd name="connsiteY5" fmla="*/ 27550 h 54653"/>
                <a:gd name="connsiteX6" fmla="*/ 161127 w 267604"/>
                <a:gd name="connsiteY6" fmla="*/ 27550 h 54653"/>
                <a:gd name="connsiteX7" fmla="*/ 134025 w 267604"/>
                <a:gd name="connsiteY7" fmla="*/ 1 h 54653"/>
                <a:gd name="connsiteX8" fmla="*/ 106476 w 267604"/>
                <a:gd name="connsiteY8" fmla="*/ 27103 h 54653"/>
                <a:gd name="connsiteX9" fmla="*/ 133578 w 267604"/>
                <a:gd name="connsiteY9" fmla="*/ 54652 h 54653"/>
                <a:gd name="connsiteX10" fmla="*/ 133800 w 267604"/>
                <a:gd name="connsiteY10" fmla="*/ 54653 h 54653"/>
                <a:gd name="connsiteX11" fmla="*/ 161130 w 267604"/>
                <a:gd name="connsiteY11" fmla="*/ 27551 h 54653"/>
                <a:gd name="connsiteX12" fmla="*/ 161130 w 267604"/>
                <a:gd name="connsiteY12" fmla="*/ 27550 h 54653"/>
                <a:gd name="connsiteX13" fmla="*/ 267602 w 267604"/>
                <a:gd name="connsiteY13" fmla="*/ 27550 h 54653"/>
                <a:gd name="connsiteX14" fmla="*/ 240500 w 267604"/>
                <a:gd name="connsiteY14" fmla="*/ 1 h 54653"/>
                <a:gd name="connsiteX15" fmla="*/ 212950 w 267604"/>
                <a:gd name="connsiteY15" fmla="*/ 27103 h 54653"/>
                <a:gd name="connsiteX16" fmla="*/ 240052 w 267604"/>
                <a:gd name="connsiteY16" fmla="*/ 54652 h 54653"/>
                <a:gd name="connsiteX17" fmla="*/ 240275 w 267604"/>
                <a:gd name="connsiteY17" fmla="*/ 54653 h 54653"/>
                <a:gd name="connsiteX18" fmla="*/ 267605 w 267604"/>
                <a:gd name="connsiteY18" fmla="*/ 27551 h 54653"/>
                <a:gd name="connsiteX19" fmla="*/ 267605 w 267604"/>
                <a:gd name="connsiteY19" fmla="*/ 27550 h 54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7604" h="54653">
                  <a:moveTo>
                    <a:pt x="54652" y="27550"/>
                  </a:moveTo>
                  <a:cubicBezTo>
                    <a:pt x="54775" y="12459"/>
                    <a:pt x="42642" y="124"/>
                    <a:pt x="27550" y="1"/>
                  </a:cubicBezTo>
                  <a:cubicBezTo>
                    <a:pt x="12459" y="-123"/>
                    <a:pt x="124" y="12011"/>
                    <a:pt x="1" y="27103"/>
                  </a:cubicBezTo>
                  <a:cubicBezTo>
                    <a:pt x="-123" y="42194"/>
                    <a:pt x="12011" y="54529"/>
                    <a:pt x="27103" y="54652"/>
                  </a:cubicBezTo>
                  <a:cubicBezTo>
                    <a:pt x="27177" y="54653"/>
                    <a:pt x="27251" y="54653"/>
                    <a:pt x="27326" y="54653"/>
                  </a:cubicBezTo>
                  <a:cubicBezTo>
                    <a:pt x="42355" y="54714"/>
                    <a:pt x="54589" y="42580"/>
                    <a:pt x="54652" y="27550"/>
                  </a:cubicBezTo>
                  <a:close/>
                  <a:moveTo>
                    <a:pt x="161127" y="27550"/>
                  </a:moveTo>
                  <a:cubicBezTo>
                    <a:pt x="161250" y="12459"/>
                    <a:pt x="149116" y="124"/>
                    <a:pt x="134025" y="1"/>
                  </a:cubicBezTo>
                  <a:cubicBezTo>
                    <a:pt x="118933" y="-123"/>
                    <a:pt x="106599" y="12011"/>
                    <a:pt x="106476" y="27103"/>
                  </a:cubicBezTo>
                  <a:cubicBezTo>
                    <a:pt x="106352" y="42194"/>
                    <a:pt x="118486" y="54529"/>
                    <a:pt x="133578" y="54652"/>
                  </a:cubicBezTo>
                  <a:cubicBezTo>
                    <a:pt x="133652" y="54653"/>
                    <a:pt x="133726" y="54653"/>
                    <a:pt x="133800" y="54653"/>
                  </a:cubicBezTo>
                  <a:cubicBezTo>
                    <a:pt x="148831" y="54716"/>
                    <a:pt x="161067" y="42582"/>
                    <a:pt x="161130" y="27551"/>
                  </a:cubicBezTo>
                  <a:cubicBezTo>
                    <a:pt x="161130" y="27550"/>
                    <a:pt x="161130" y="27550"/>
                    <a:pt x="161130" y="27550"/>
                  </a:cubicBezTo>
                  <a:close/>
                  <a:moveTo>
                    <a:pt x="267602" y="27550"/>
                  </a:moveTo>
                  <a:cubicBezTo>
                    <a:pt x="267725" y="12459"/>
                    <a:pt x="255591" y="124"/>
                    <a:pt x="240500" y="1"/>
                  </a:cubicBezTo>
                  <a:cubicBezTo>
                    <a:pt x="225408" y="-123"/>
                    <a:pt x="213074" y="12011"/>
                    <a:pt x="212950" y="27103"/>
                  </a:cubicBezTo>
                  <a:cubicBezTo>
                    <a:pt x="212827" y="42194"/>
                    <a:pt x="224961" y="54529"/>
                    <a:pt x="240052" y="54652"/>
                  </a:cubicBezTo>
                  <a:cubicBezTo>
                    <a:pt x="240127" y="54653"/>
                    <a:pt x="240201" y="54653"/>
                    <a:pt x="240275" y="54653"/>
                  </a:cubicBezTo>
                  <a:cubicBezTo>
                    <a:pt x="255306" y="54716"/>
                    <a:pt x="267542" y="42582"/>
                    <a:pt x="267605" y="27551"/>
                  </a:cubicBezTo>
                  <a:cubicBezTo>
                    <a:pt x="267605" y="27550"/>
                    <a:pt x="267605" y="27550"/>
                    <a:pt x="267605" y="27550"/>
                  </a:cubicBezTo>
                  <a:close/>
                </a:path>
              </a:pathLst>
            </a:custGeom>
            <a:solidFill>
              <a:schemeClr val="accent3"/>
            </a:solidFill>
            <a:ln w="670" cap="flat">
              <a:noFill/>
              <a:prstDash val="solid"/>
              <a:miter/>
            </a:ln>
          </p:spPr>
          <p:txBody>
            <a:bodyPr rtlCol="0" anchor="ctr"/>
            <a:lstStyle/>
            <a:p>
              <a:endParaRPr lang="zh-CN" altLang="en-US"/>
            </a:p>
          </p:txBody>
        </p:sp>
      </p:grpSp>
      <p:grpSp>
        <p:nvGrpSpPr>
          <p:cNvPr id="67" name="图形 44">
            <a:extLst>
              <a:ext uri="{FF2B5EF4-FFF2-40B4-BE49-F238E27FC236}">
                <a16:creationId xmlns="" xmlns:a16="http://schemas.microsoft.com/office/drawing/2014/main" id="{2DFCD182-64A6-47F2-AA36-3DE0ED145B2F}"/>
              </a:ext>
            </a:extLst>
          </p:cNvPr>
          <p:cNvGrpSpPr/>
          <p:nvPr/>
        </p:nvGrpSpPr>
        <p:grpSpPr>
          <a:xfrm>
            <a:off x="6978710" y="2591767"/>
            <a:ext cx="298512" cy="298512"/>
            <a:chOff x="6783977" y="2397034"/>
            <a:chExt cx="687977" cy="687977"/>
          </a:xfrm>
        </p:grpSpPr>
        <p:sp>
          <p:nvSpPr>
            <p:cNvPr id="68" name="任意多边形: 形状 67">
              <a:extLst>
                <a:ext uri="{FF2B5EF4-FFF2-40B4-BE49-F238E27FC236}">
                  <a16:creationId xmlns="" xmlns:a16="http://schemas.microsoft.com/office/drawing/2014/main" id="{6DB90F28-0FAD-46FD-A675-5E0C73F9180E}"/>
                </a:ext>
              </a:extLst>
            </p:cNvPr>
            <p:cNvSpPr/>
            <p:nvPr/>
          </p:nvSpPr>
          <p:spPr>
            <a:xfrm>
              <a:off x="6832145" y="2445173"/>
              <a:ext cx="591665" cy="591678"/>
            </a:xfrm>
            <a:custGeom>
              <a:avLst/>
              <a:gdLst>
                <a:gd name="connsiteX0" fmla="*/ 582823 w 591665"/>
                <a:gd name="connsiteY0" fmla="*/ 282850 h 591678"/>
                <a:gd name="connsiteX1" fmla="*/ 560392 w 591665"/>
                <a:gd name="connsiteY1" fmla="*/ 273335 h 591678"/>
                <a:gd name="connsiteX2" fmla="*/ 318121 w 591665"/>
                <a:gd name="connsiteY2" fmla="*/ 273335 h 591678"/>
                <a:gd name="connsiteX3" fmla="*/ 318152 w 591665"/>
                <a:gd name="connsiteY3" fmla="*/ 131457 h 591678"/>
                <a:gd name="connsiteX4" fmla="*/ 318327 w 591665"/>
                <a:gd name="connsiteY4" fmla="*/ 31256 h 591678"/>
                <a:gd name="connsiteX5" fmla="*/ 308823 w 591665"/>
                <a:gd name="connsiteY5" fmla="*/ 8832 h 591678"/>
                <a:gd name="connsiteX6" fmla="*/ 285882 w 591665"/>
                <a:gd name="connsiteY6" fmla="*/ 19 h 591678"/>
                <a:gd name="connsiteX7" fmla="*/ 28885 w 591665"/>
                <a:gd name="connsiteY7" fmla="*/ 168573 h 591678"/>
                <a:gd name="connsiteX8" fmla="*/ 32098 w 591665"/>
                <a:gd name="connsiteY8" fmla="*/ 434263 h 591678"/>
                <a:gd name="connsiteX9" fmla="*/ 124104 w 591665"/>
                <a:gd name="connsiteY9" fmla="*/ 541976 h 591678"/>
                <a:gd name="connsiteX10" fmla="*/ 296133 w 591665"/>
                <a:gd name="connsiteY10" fmla="*/ 591679 h 591678"/>
                <a:gd name="connsiteX11" fmla="*/ 591650 w 591665"/>
                <a:gd name="connsiteY11" fmla="*/ 305776 h 591678"/>
                <a:gd name="connsiteX12" fmla="*/ 582823 w 591665"/>
                <a:gd name="connsiteY12" fmla="*/ 282850 h 591678"/>
                <a:gd name="connsiteX13" fmla="*/ 73947 w 591665"/>
                <a:gd name="connsiteY13" fmla="*/ 418281 h 591678"/>
                <a:gd name="connsiteX14" fmla="*/ 69131 w 591665"/>
                <a:gd name="connsiteY14" fmla="*/ 187744 h 591678"/>
                <a:gd name="connsiteX15" fmla="*/ 273729 w 591665"/>
                <a:gd name="connsiteY15" fmla="*/ 45425 h 591678"/>
                <a:gd name="connsiteX16" fmla="*/ 273564 w 591665"/>
                <a:gd name="connsiteY16" fmla="*/ 131360 h 591678"/>
                <a:gd name="connsiteX17" fmla="*/ 273598 w 591665"/>
                <a:gd name="connsiteY17" fmla="*/ 282533 h 591678"/>
                <a:gd name="connsiteX18" fmla="*/ 104431 w 591665"/>
                <a:gd name="connsiteY18" fmla="*/ 464864 h 591678"/>
                <a:gd name="connsiteX19" fmla="*/ 73947 w 591665"/>
                <a:gd name="connsiteY19" fmla="*/ 418281 h 591678"/>
                <a:gd name="connsiteX20" fmla="*/ 403929 w 591665"/>
                <a:gd name="connsiteY20" fmla="*/ 522544 h 591678"/>
                <a:gd name="connsiteX21" fmla="*/ 184092 w 591665"/>
                <a:gd name="connsiteY21" fmla="*/ 522603 h 591678"/>
                <a:gd name="connsiteX22" fmla="*/ 136956 w 591665"/>
                <a:gd name="connsiteY22" fmla="*/ 495362 h 591678"/>
                <a:gd name="connsiteX23" fmla="*/ 301726 w 591665"/>
                <a:gd name="connsiteY23" fmla="*/ 317761 h 591678"/>
                <a:gd name="connsiteX24" fmla="*/ 304898 w 591665"/>
                <a:gd name="connsiteY24" fmla="*/ 317923 h 591678"/>
                <a:gd name="connsiteX25" fmla="*/ 546243 w 591665"/>
                <a:gd name="connsiteY25" fmla="*/ 317923 h 591678"/>
                <a:gd name="connsiteX26" fmla="*/ 403918 w 591665"/>
                <a:gd name="connsiteY26" fmla="*/ 522537 h 591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1665" h="591678">
                  <a:moveTo>
                    <a:pt x="582823" y="282850"/>
                  </a:moveTo>
                  <a:cubicBezTo>
                    <a:pt x="576934" y="276784"/>
                    <a:pt x="568846" y="273354"/>
                    <a:pt x="560392" y="273335"/>
                  </a:cubicBezTo>
                  <a:lnTo>
                    <a:pt x="318121" y="273335"/>
                  </a:lnTo>
                  <a:cubicBezTo>
                    <a:pt x="317897" y="236741"/>
                    <a:pt x="318021" y="185425"/>
                    <a:pt x="318152" y="131457"/>
                  </a:cubicBezTo>
                  <a:cubicBezTo>
                    <a:pt x="318231" y="98737"/>
                    <a:pt x="318313" y="64606"/>
                    <a:pt x="318327" y="31256"/>
                  </a:cubicBezTo>
                  <a:cubicBezTo>
                    <a:pt x="318360" y="22796"/>
                    <a:pt x="314925" y="14692"/>
                    <a:pt x="308823" y="8832"/>
                  </a:cubicBezTo>
                  <a:cubicBezTo>
                    <a:pt x="302687" y="2905"/>
                    <a:pt x="294407" y="-275"/>
                    <a:pt x="285882" y="19"/>
                  </a:cubicBezTo>
                  <a:cubicBezTo>
                    <a:pt x="175388" y="3571"/>
                    <a:pt x="76170" y="68645"/>
                    <a:pt x="28885" y="168573"/>
                  </a:cubicBezTo>
                  <a:cubicBezTo>
                    <a:pt x="-11018" y="252327"/>
                    <a:pt x="-9233" y="345882"/>
                    <a:pt x="32098" y="434263"/>
                  </a:cubicBezTo>
                  <a:cubicBezTo>
                    <a:pt x="56638" y="485730"/>
                    <a:pt x="97053" y="524440"/>
                    <a:pt x="124104" y="541976"/>
                  </a:cubicBezTo>
                  <a:cubicBezTo>
                    <a:pt x="179854" y="574923"/>
                    <a:pt x="238515" y="591679"/>
                    <a:pt x="296133" y="591679"/>
                  </a:cubicBezTo>
                  <a:cubicBezTo>
                    <a:pt x="455490" y="591343"/>
                    <a:pt x="586045" y="465035"/>
                    <a:pt x="591650" y="305776"/>
                  </a:cubicBezTo>
                  <a:cubicBezTo>
                    <a:pt x="591919" y="297257"/>
                    <a:pt x="588736" y="288989"/>
                    <a:pt x="582823" y="282850"/>
                  </a:cubicBezTo>
                  <a:close/>
                  <a:moveTo>
                    <a:pt x="73947" y="418281"/>
                  </a:moveTo>
                  <a:cubicBezTo>
                    <a:pt x="37054" y="341059"/>
                    <a:pt x="34801" y="259826"/>
                    <a:pt x="69131" y="187744"/>
                  </a:cubicBezTo>
                  <a:cubicBezTo>
                    <a:pt x="107192" y="107315"/>
                    <a:pt x="185084" y="53134"/>
                    <a:pt x="273729" y="45425"/>
                  </a:cubicBezTo>
                  <a:cubicBezTo>
                    <a:pt x="273701" y="74186"/>
                    <a:pt x="273633" y="103291"/>
                    <a:pt x="273564" y="131360"/>
                  </a:cubicBezTo>
                  <a:cubicBezTo>
                    <a:pt x="273423" y="189959"/>
                    <a:pt x="273292" y="245382"/>
                    <a:pt x="273598" y="282533"/>
                  </a:cubicBezTo>
                  <a:lnTo>
                    <a:pt x="104431" y="464864"/>
                  </a:lnTo>
                  <a:cubicBezTo>
                    <a:pt x="92271" y="450740"/>
                    <a:pt x="82022" y="435078"/>
                    <a:pt x="73947" y="418281"/>
                  </a:cubicBezTo>
                  <a:close/>
                  <a:moveTo>
                    <a:pt x="403929" y="522544"/>
                  </a:moveTo>
                  <a:cubicBezTo>
                    <a:pt x="335176" y="555292"/>
                    <a:pt x="258098" y="554759"/>
                    <a:pt x="184092" y="522603"/>
                  </a:cubicBezTo>
                  <a:cubicBezTo>
                    <a:pt x="167355" y="515426"/>
                    <a:pt x="151531" y="506281"/>
                    <a:pt x="136956" y="495362"/>
                  </a:cubicBezTo>
                  <a:lnTo>
                    <a:pt x="301726" y="317761"/>
                  </a:lnTo>
                  <a:cubicBezTo>
                    <a:pt x="302780" y="317869"/>
                    <a:pt x="303838" y="317923"/>
                    <a:pt x="304898" y="317923"/>
                  </a:cubicBezTo>
                  <a:lnTo>
                    <a:pt x="546243" y="317923"/>
                  </a:lnTo>
                  <a:cubicBezTo>
                    <a:pt x="538537" y="406575"/>
                    <a:pt x="484353" y="484473"/>
                    <a:pt x="403918" y="522537"/>
                  </a:cubicBezTo>
                  <a:close/>
                </a:path>
              </a:pathLst>
            </a:custGeom>
            <a:solidFill>
              <a:srgbClr val="4A4A4A"/>
            </a:solidFill>
            <a:ln w="670" cap="flat">
              <a:noFill/>
              <a:prstDash val="solid"/>
              <a:miter/>
            </a:ln>
          </p:spPr>
          <p:txBody>
            <a:bodyPr rtlCol="0" anchor="ctr"/>
            <a:lstStyle/>
            <a:p>
              <a:endParaRPr lang="zh-CN" altLang="en-US"/>
            </a:p>
          </p:txBody>
        </p:sp>
        <p:sp>
          <p:nvSpPr>
            <p:cNvPr id="69" name="任意多边形: 形状 68">
              <a:extLst>
                <a:ext uri="{FF2B5EF4-FFF2-40B4-BE49-F238E27FC236}">
                  <a16:creationId xmlns="" xmlns:a16="http://schemas.microsoft.com/office/drawing/2014/main" id="{BCD50D33-389E-4466-91DF-97450CEB118F}"/>
                </a:ext>
              </a:extLst>
            </p:cNvPr>
            <p:cNvSpPr/>
            <p:nvPr/>
          </p:nvSpPr>
          <p:spPr>
            <a:xfrm>
              <a:off x="7181376" y="2453205"/>
              <a:ext cx="230889" cy="231819"/>
            </a:xfrm>
            <a:custGeom>
              <a:avLst/>
              <a:gdLst>
                <a:gd name="connsiteX0" fmla="*/ 31251 w 230889"/>
                <a:gd name="connsiteY0" fmla="*/ 231819 h 231819"/>
                <a:gd name="connsiteX1" fmla="*/ 0 w 230889"/>
                <a:gd name="connsiteY1" fmla="*/ 200616 h 231819"/>
                <a:gd name="connsiteX2" fmla="*/ 52 w 230889"/>
                <a:gd name="connsiteY2" fmla="*/ 35419 h 231819"/>
                <a:gd name="connsiteX3" fmla="*/ 52 w 230889"/>
                <a:gd name="connsiteY3" fmla="*/ 31185 h 231819"/>
                <a:gd name="connsiteX4" fmla="*/ 31411 w 230889"/>
                <a:gd name="connsiteY4" fmla="*/ 0 h 231819"/>
                <a:gd name="connsiteX5" fmla="*/ 41141 w 230889"/>
                <a:gd name="connsiteY5" fmla="*/ 1581 h 231819"/>
                <a:gd name="connsiteX6" fmla="*/ 229286 w 230889"/>
                <a:gd name="connsiteY6" fmla="*/ 188941 h 231819"/>
                <a:gd name="connsiteX7" fmla="*/ 209504 w 230889"/>
                <a:gd name="connsiteY7" fmla="*/ 228431 h 231819"/>
                <a:gd name="connsiteX8" fmla="*/ 200532 w 230889"/>
                <a:gd name="connsiteY8" fmla="*/ 230013 h 231819"/>
                <a:gd name="connsiteX9" fmla="*/ 105663 w 230889"/>
                <a:gd name="connsiteY9" fmla="*/ 231162 h 231819"/>
                <a:gd name="connsiteX10" fmla="*/ 31705 w 230889"/>
                <a:gd name="connsiteY10" fmla="*/ 231809 h 231819"/>
                <a:gd name="connsiteX11" fmla="*/ 31231 w 230889"/>
                <a:gd name="connsiteY11" fmla="*/ 231809 h 231819"/>
                <a:gd name="connsiteX12" fmla="*/ 44626 w 230889"/>
                <a:gd name="connsiteY12" fmla="*/ 50321 h 231819"/>
                <a:gd name="connsiteX13" fmla="*/ 44588 w 230889"/>
                <a:gd name="connsiteY13" fmla="*/ 187142 h 231819"/>
                <a:gd name="connsiteX14" fmla="*/ 105398 w 230889"/>
                <a:gd name="connsiteY14" fmla="*/ 186664 h 231819"/>
                <a:gd name="connsiteX15" fmla="*/ 180611 w 230889"/>
                <a:gd name="connsiteY15" fmla="*/ 185955 h 231819"/>
                <a:gd name="connsiteX16" fmla="*/ 44626 w 230889"/>
                <a:gd name="connsiteY16" fmla="*/ 50321 h 231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889" h="231819">
                  <a:moveTo>
                    <a:pt x="31251" y="231819"/>
                  </a:moveTo>
                  <a:cubicBezTo>
                    <a:pt x="14005" y="231833"/>
                    <a:pt x="13" y="217863"/>
                    <a:pt x="0" y="200616"/>
                  </a:cubicBezTo>
                  <a:cubicBezTo>
                    <a:pt x="0" y="94668"/>
                    <a:pt x="34" y="55690"/>
                    <a:pt x="52" y="35419"/>
                  </a:cubicBezTo>
                  <a:lnTo>
                    <a:pt x="52" y="31185"/>
                  </a:lnTo>
                  <a:cubicBezTo>
                    <a:pt x="100" y="13914"/>
                    <a:pt x="14140" y="-48"/>
                    <a:pt x="31411" y="0"/>
                  </a:cubicBezTo>
                  <a:cubicBezTo>
                    <a:pt x="34717" y="9"/>
                    <a:pt x="38002" y="543"/>
                    <a:pt x="41141" y="1581"/>
                  </a:cubicBezTo>
                  <a:cubicBezTo>
                    <a:pt x="129858" y="30926"/>
                    <a:pt x="199570" y="100347"/>
                    <a:pt x="229286" y="188941"/>
                  </a:cubicBezTo>
                  <a:cubicBezTo>
                    <a:pt x="234728" y="205308"/>
                    <a:pt x="225871" y="222988"/>
                    <a:pt x="209504" y="228431"/>
                  </a:cubicBezTo>
                  <a:cubicBezTo>
                    <a:pt x="206607" y="229394"/>
                    <a:pt x="203584" y="229927"/>
                    <a:pt x="200532" y="230013"/>
                  </a:cubicBezTo>
                  <a:cubicBezTo>
                    <a:pt x="175135" y="230739"/>
                    <a:pt x="141390" y="230942"/>
                    <a:pt x="105663" y="231162"/>
                  </a:cubicBezTo>
                  <a:cubicBezTo>
                    <a:pt x="80768" y="231310"/>
                    <a:pt x="55028" y="231465"/>
                    <a:pt x="31705" y="231809"/>
                  </a:cubicBezTo>
                  <a:lnTo>
                    <a:pt x="31231" y="231809"/>
                  </a:lnTo>
                  <a:close/>
                  <a:moveTo>
                    <a:pt x="44626" y="50321"/>
                  </a:moveTo>
                  <a:cubicBezTo>
                    <a:pt x="44626" y="72783"/>
                    <a:pt x="44591" y="111465"/>
                    <a:pt x="44588" y="187142"/>
                  </a:cubicBezTo>
                  <a:cubicBezTo>
                    <a:pt x="64281" y="186912"/>
                    <a:pt x="85120" y="186798"/>
                    <a:pt x="105398" y="186664"/>
                  </a:cubicBezTo>
                  <a:cubicBezTo>
                    <a:pt x="132632" y="186499"/>
                    <a:pt x="158716" y="186341"/>
                    <a:pt x="180611" y="185955"/>
                  </a:cubicBezTo>
                  <a:cubicBezTo>
                    <a:pt x="154933" y="124587"/>
                    <a:pt x="106060" y="75840"/>
                    <a:pt x="44626" y="50321"/>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70" name="图形 46">
            <a:extLst>
              <a:ext uri="{FF2B5EF4-FFF2-40B4-BE49-F238E27FC236}">
                <a16:creationId xmlns="" xmlns:a16="http://schemas.microsoft.com/office/drawing/2014/main" id="{010B13E8-BEB3-4F25-A6BB-07E62FB539E2}"/>
              </a:ext>
            </a:extLst>
          </p:cNvPr>
          <p:cNvGrpSpPr/>
          <p:nvPr/>
        </p:nvGrpSpPr>
        <p:grpSpPr>
          <a:xfrm>
            <a:off x="7666688" y="2591767"/>
            <a:ext cx="298512" cy="298512"/>
            <a:chOff x="7471955" y="2397034"/>
            <a:chExt cx="687977" cy="687977"/>
          </a:xfrm>
        </p:grpSpPr>
        <p:sp>
          <p:nvSpPr>
            <p:cNvPr id="71" name="任意多边形: 形状 70">
              <a:extLst>
                <a:ext uri="{FF2B5EF4-FFF2-40B4-BE49-F238E27FC236}">
                  <a16:creationId xmlns="" xmlns:a16="http://schemas.microsoft.com/office/drawing/2014/main" id="{8F4E8498-0306-4FAE-B1FE-85B5B20F0DBF}"/>
                </a:ext>
              </a:extLst>
            </p:cNvPr>
            <p:cNvSpPr/>
            <p:nvPr/>
          </p:nvSpPr>
          <p:spPr>
            <a:xfrm>
              <a:off x="7552440" y="2444363"/>
              <a:ext cx="523567" cy="513371"/>
            </a:xfrm>
            <a:custGeom>
              <a:avLst/>
              <a:gdLst>
                <a:gd name="connsiteX0" fmla="*/ 491822 w 523567"/>
                <a:gd name="connsiteY0" fmla="*/ 513372 h 513371"/>
                <a:gd name="connsiteX1" fmla="*/ 31748 w 523567"/>
                <a:gd name="connsiteY1" fmla="*/ 513372 h 513371"/>
                <a:gd name="connsiteX2" fmla="*/ 0 w 523567"/>
                <a:gd name="connsiteY2" fmla="*/ 481723 h 513371"/>
                <a:gd name="connsiteX3" fmla="*/ 352 w 523567"/>
                <a:gd name="connsiteY3" fmla="*/ 476961 h 513371"/>
                <a:gd name="connsiteX4" fmla="*/ 20259 w 523567"/>
                <a:gd name="connsiteY4" fmla="*/ 345124 h 513371"/>
                <a:gd name="connsiteX5" fmla="*/ 51638 w 523567"/>
                <a:gd name="connsiteY5" fmla="*/ 318158 h 513371"/>
                <a:gd name="connsiteX6" fmla="*/ 187554 w 523567"/>
                <a:gd name="connsiteY6" fmla="*/ 318158 h 513371"/>
                <a:gd name="connsiteX7" fmla="*/ 155219 w 523567"/>
                <a:gd name="connsiteY7" fmla="*/ 239103 h 513371"/>
                <a:gd name="connsiteX8" fmla="*/ 119768 w 523567"/>
                <a:gd name="connsiteY8" fmla="*/ 142755 h 513371"/>
                <a:gd name="connsiteX9" fmla="*/ 262523 w 523567"/>
                <a:gd name="connsiteY9" fmla="*/ 0 h 513371"/>
                <a:gd name="connsiteX10" fmla="*/ 405278 w 523567"/>
                <a:gd name="connsiteY10" fmla="*/ 142755 h 513371"/>
                <a:gd name="connsiteX11" fmla="*/ 368936 w 523567"/>
                <a:gd name="connsiteY11" fmla="*/ 251772 h 513371"/>
                <a:gd name="connsiteX12" fmla="*/ 341527 w 523567"/>
                <a:gd name="connsiteY12" fmla="*/ 318162 h 513371"/>
                <a:gd name="connsiteX13" fmla="*/ 471926 w 523567"/>
                <a:gd name="connsiteY13" fmla="*/ 318162 h 513371"/>
                <a:gd name="connsiteX14" fmla="*/ 503305 w 523567"/>
                <a:gd name="connsiteY14" fmla="*/ 345134 h 513371"/>
                <a:gd name="connsiteX15" fmla="*/ 523211 w 523567"/>
                <a:gd name="connsiteY15" fmla="*/ 476964 h 513371"/>
                <a:gd name="connsiteX16" fmla="*/ 496574 w 523567"/>
                <a:gd name="connsiteY16" fmla="*/ 513020 h 513371"/>
                <a:gd name="connsiteX17" fmla="*/ 491822 w 523567"/>
                <a:gd name="connsiteY17" fmla="*/ 513372 h 513371"/>
                <a:gd name="connsiteX18" fmla="*/ 47479 w 523567"/>
                <a:gd name="connsiteY18" fmla="*/ 468065 h 513371"/>
                <a:gd name="connsiteX19" fmla="*/ 476088 w 523567"/>
                <a:gd name="connsiteY19" fmla="*/ 468065 h 513371"/>
                <a:gd name="connsiteX20" fmla="*/ 460292 w 523567"/>
                <a:gd name="connsiteY20" fmla="*/ 363465 h 513371"/>
                <a:gd name="connsiteX21" fmla="*/ 300355 w 523567"/>
                <a:gd name="connsiteY21" fmla="*/ 363465 h 513371"/>
                <a:gd name="connsiteX22" fmla="*/ 296306 w 523567"/>
                <a:gd name="connsiteY22" fmla="*/ 342826 h 513371"/>
                <a:gd name="connsiteX23" fmla="*/ 328896 w 523567"/>
                <a:gd name="connsiteY23" fmla="*/ 230606 h 513371"/>
                <a:gd name="connsiteX24" fmla="*/ 360003 w 523567"/>
                <a:gd name="connsiteY24" fmla="*/ 142745 h 513371"/>
                <a:gd name="connsiteX25" fmla="*/ 261515 w 523567"/>
                <a:gd name="connsiteY25" fmla="*/ 46263 h 513371"/>
                <a:gd name="connsiteX26" fmla="*/ 165033 w 523567"/>
                <a:gd name="connsiteY26" fmla="*/ 142745 h 513371"/>
                <a:gd name="connsiteX27" fmla="*/ 194850 w 523567"/>
                <a:gd name="connsiteY27" fmla="*/ 217198 h 513371"/>
                <a:gd name="connsiteX28" fmla="*/ 232029 w 523567"/>
                <a:gd name="connsiteY28" fmla="*/ 336314 h 513371"/>
                <a:gd name="connsiteX29" fmla="*/ 200622 w 523567"/>
                <a:gd name="connsiteY29" fmla="*/ 363455 h 513371"/>
                <a:gd name="connsiteX30" fmla="*/ 63285 w 523567"/>
                <a:gd name="connsiteY30" fmla="*/ 363455 h 51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3567" h="513371">
                  <a:moveTo>
                    <a:pt x="491822" y="513372"/>
                  </a:moveTo>
                  <a:lnTo>
                    <a:pt x="31748" y="513372"/>
                  </a:lnTo>
                  <a:cubicBezTo>
                    <a:pt x="14242" y="513399"/>
                    <a:pt x="27" y="499230"/>
                    <a:pt x="0" y="481723"/>
                  </a:cubicBezTo>
                  <a:cubicBezTo>
                    <a:pt x="-2" y="480129"/>
                    <a:pt x="115" y="478537"/>
                    <a:pt x="352" y="476961"/>
                  </a:cubicBezTo>
                  <a:lnTo>
                    <a:pt x="20259" y="345124"/>
                  </a:lnTo>
                  <a:cubicBezTo>
                    <a:pt x="22534" y="329570"/>
                    <a:pt x="35919" y="318068"/>
                    <a:pt x="51638" y="318158"/>
                  </a:cubicBezTo>
                  <a:lnTo>
                    <a:pt x="187554" y="318158"/>
                  </a:lnTo>
                  <a:cubicBezTo>
                    <a:pt x="185731" y="294423"/>
                    <a:pt x="170259" y="266364"/>
                    <a:pt x="155219" y="239103"/>
                  </a:cubicBezTo>
                  <a:cubicBezTo>
                    <a:pt x="137793" y="207501"/>
                    <a:pt x="119768" y="174818"/>
                    <a:pt x="119768" y="142755"/>
                  </a:cubicBezTo>
                  <a:cubicBezTo>
                    <a:pt x="119768" y="63914"/>
                    <a:pt x="183682" y="0"/>
                    <a:pt x="262523" y="0"/>
                  </a:cubicBezTo>
                  <a:cubicBezTo>
                    <a:pt x="341365" y="0"/>
                    <a:pt x="405278" y="63914"/>
                    <a:pt x="405278" y="142755"/>
                  </a:cubicBezTo>
                  <a:cubicBezTo>
                    <a:pt x="405278" y="182864"/>
                    <a:pt x="385970" y="219465"/>
                    <a:pt x="368936" y="251772"/>
                  </a:cubicBezTo>
                  <a:cubicBezTo>
                    <a:pt x="356604" y="275163"/>
                    <a:pt x="344798" y="297523"/>
                    <a:pt x="341527" y="318162"/>
                  </a:cubicBezTo>
                  <a:lnTo>
                    <a:pt x="471926" y="318162"/>
                  </a:lnTo>
                  <a:cubicBezTo>
                    <a:pt x="487647" y="318072"/>
                    <a:pt x="501032" y="329578"/>
                    <a:pt x="503305" y="345134"/>
                  </a:cubicBezTo>
                  <a:lnTo>
                    <a:pt x="523211" y="476964"/>
                  </a:lnTo>
                  <a:cubicBezTo>
                    <a:pt x="525812" y="494276"/>
                    <a:pt x="513886" y="510419"/>
                    <a:pt x="496574" y="513020"/>
                  </a:cubicBezTo>
                  <a:cubicBezTo>
                    <a:pt x="495001" y="513256"/>
                    <a:pt x="493413" y="513374"/>
                    <a:pt x="491822" y="513372"/>
                  </a:cubicBezTo>
                  <a:close/>
                  <a:moveTo>
                    <a:pt x="47479" y="468065"/>
                  </a:moveTo>
                  <a:lnTo>
                    <a:pt x="476088" y="468065"/>
                  </a:lnTo>
                  <a:lnTo>
                    <a:pt x="460292" y="363465"/>
                  </a:lnTo>
                  <a:lnTo>
                    <a:pt x="300355" y="363465"/>
                  </a:lnTo>
                  <a:lnTo>
                    <a:pt x="296306" y="342826"/>
                  </a:lnTo>
                  <a:cubicBezTo>
                    <a:pt x="290761" y="302923"/>
                    <a:pt x="310145" y="266154"/>
                    <a:pt x="328896" y="230606"/>
                  </a:cubicBezTo>
                  <a:cubicBezTo>
                    <a:pt x="344891" y="200277"/>
                    <a:pt x="360003" y="171626"/>
                    <a:pt x="360003" y="142745"/>
                  </a:cubicBezTo>
                  <a:cubicBezTo>
                    <a:pt x="359449" y="88906"/>
                    <a:pt x="315354" y="45709"/>
                    <a:pt x="261515" y="46263"/>
                  </a:cubicBezTo>
                  <a:cubicBezTo>
                    <a:pt x="208457" y="46809"/>
                    <a:pt x="165579" y="89687"/>
                    <a:pt x="165033" y="142745"/>
                  </a:cubicBezTo>
                  <a:cubicBezTo>
                    <a:pt x="165033" y="163133"/>
                    <a:pt x="180193" y="190618"/>
                    <a:pt x="194850" y="217198"/>
                  </a:cubicBezTo>
                  <a:cubicBezTo>
                    <a:pt x="215988" y="255525"/>
                    <a:pt x="237849" y="295159"/>
                    <a:pt x="232029" y="336314"/>
                  </a:cubicBezTo>
                  <a:cubicBezTo>
                    <a:pt x="229783" y="351922"/>
                    <a:pt x="216391" y="363496"/>
                    <a:pt x="200622" y="363455"/>
                  </a:cubicBezTo>
                  <a:lnTo>
                    <a:pt x="63285" y="363455"/>
                  </a:lnTo>
                  <a:close/>
                </a:path>
              </a:pathLst>
            </a:custGeom>
            <a:solidFill>
              <a:srgbClr val="4A4A4A"/>
            </a:solidFill>
            <a:ln w="670" cap="flat">
              <a:noFill/>
              <a:prstDash val="solid"/>
              <a:miter/>
            </a:ln>
          </p:spPr>
          <p:txBody>
            <a:bodyPr rtlCol="0" anchor="ctr"/>
            <a:lstStyle/>
            <a:p>
              <a:endParaRPr lang="zh-CN" altLang="en-US"/>
            </a:p>
          </p:txBody>
        </p:sp>
        <p:sp>
          <p:nvSpPr>
            <p:cNvPr id="72" name="任意多边形: 形状 71">
              <a:extLst>
                <a:ext uri="{FF2B5EF4-FFF2-40B4-BE49-F238E27FC236}">
                  <a16:creationId xmlns="" xmlns:a16="http://schemas.microsoft.com/office/drawing/2014/main" id="{48512ED8-BFD6-435C-9D67-0AF67EE02170}"/>
                </a:ext>
              </a:extLst>
            </p:cNvPr>
            <p:cNvSpPr/>
            <p:nvPr/>
          </p:nvSpPr>
          <p:spPr>
            <a:xfrm>
              <a:off x="7537092" y="2988756"/>
              <a:ext cx="554261" cy="45688"/>
            </a:xfrm>
            <a:custGeom>
              <a:avLst/>
              <a:gdLst>
                <a:gd name="connsiteX0" fmla="*/ 531418 w 554261"/>
                <a:gd name="connsiteY0" fmla="*/ 45689 h 45688"/>
                <a:gd name="connsiteX1" fmla="*/ 22844 w 554261"/>
                <a:gd name="connsiteY1" fmla="*/ 45689 h 45688"/>
                <a:gd name="connsiteX2" fmla="*/ 0 w 554261"/>
                <a:gd name="connsiteY2" fmla="*/ 22844 h 45688"/>
                <a:gd name="connsiteX3" fmla="*/ 22844 w 554261"/>
                <a:gd name="connsiteY3" fmla="*/ 0 h 45688"/>
                <a:gd name="connsiteX4" fmla="*/ 531418 w 554261"/>
                <a:gd name="connsiteY4" fmla="*/ 0 h 45688"/>
                <a:gd name="connsiteX5" fmla="*/ 554262 w 554261"/>
                <a:gd name="connsiteY5" fmla="*/ 22844 h 45688"/>
                <a:gd name="connsiteX6" fmla="*/ 531418 w 554261"/>
                <a:gd name="connsiteY6" fmla="*/ 45689 h 4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4261" h="45688">
                  <a:moveTo>
                    <a:pt x="531418" y="45689"/>
                  </a:moveTo>
                  <a:lnTo>
                    <a:pt x="22844" y="45689"/>
                  </a:lnTo>
                  <a:cubicBezTo>
                    <a:pt x="10228" y="45689"/>
                    <a:pt x="0" y="35461"/>
                    <a:pt x="0" y="22844"/>
                  </a:cubicBezTo>
                  <a:cubicBezTo>
                    <a:pt x="0" y="10228"/>
                    <a:pt x="10228" y="0"/>
                    <a:pt x="22844" y="0"/>
                  </a:cubicBezTo>
                  <a:lnTo>
                    <a:pt x="531418" y="0"/>
                  </a:lnTo>
                  <a:cubicBezTo>
                    <a:pt x="544034" y="0"/>
                    <a:pt x="554262" y="10228"/>
                    <a:pt x="554262" y="22844"/>
                  </a:cubicBezTo>
                  <a:cubicBezTo>
                    <a:pt x="554262" y="35461"/>
                    <a:pt x="544034" y="45689"/>
                    <a:pt x="531418" y="45689"/>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73" name="图形 48">
            <a:extLst>
              <a:ext uri="{FF2B5EF4-FFF2-40B4-BE49-F238E27FC236}">
                <a16:creationId xmlns="" xmlns:a16="http://schemas.microsoft.com/office/drawing/2014/main" id="{D87AFC14-BE96-4066-A0D0-534092402810}"/>
              </a:ext>
            </a:extLst>
          </p:cNvPr>
          <p:cNvGrpSpPr/>
          <p:nvPr/>
        </p:nvGrpSpPr>
        <p:grpSpPr>
          <a:xfrm>
            <a:off x="8354665" y="2591767"/>
            <a:ext cx="298512" cy="298512"/>
            <a:chOff x="8159932" y="2397034"/>
            <a:chExt cx="687977" cy="687977"/>
          </a:xfrm>
        </p:grpSpPr>
        <p:sp>
          <p:nvSpPr>
            <p:cNvPr id="74" name="任意多边形: 形状 73">
              <a:extLst>
                <a:ext uri="{FF2B5EF4-FFF2-40B4-BE49-F238E27FC236}">
                  <a16:creationId xmlns="" xmlns:a16="http://schemas.microsoft.com/office/drawing/2014/main" id="{1FB8B855-DF92-457D-8DF8-E7D322F59DC1}"/>
                </a:ext>
              </a:extLst>
            </p:cNvPr>
            <p:cNvSpPr/>
            <p:nvPr/>
          </p:nvSpPr>
          <p:spPr>
            <a:xfrm>
              <a:off x="8221849" y="2458951"/>
              <a:ext cx="564141" cy="560701"/>
            </a:xfrm>
            <a:custGeom>
              <a:avLst/>
              <a:gdLst>
                <a:gd name="connsiteX0" fmla="*/ 531569 w 564141"/>
                <a:gd name="connsiteY0" fmla="*/ 0 h 560701"/>
                <a:gd name="connsiteX1" fmla="*/ 32576 w 564141"/>
                <a:gd name="connsiteY1" fmla="*/ 0 h 560701"/>
                <a:gd name="connsiteX2" fmla="*/ 0 w 564141"/>
                <a:gd name="connsiteY2" fmla="*/ 32466 h 560701"/>
                <a:gd name="connsiteX3" fmla="*/ 0 w 564141"/>
                <a:gd name="connsiteY3" fmla="*/ 528236 h 560701"/>
                <a:gd name="connsiteX4" fmla="*/ 32576 w 564141"/>
                <a:gd name="connsiteY4" fmla="*/ 560701 h 560701"/>
                <a:gd name="connsiteX5" fmla="*/ 531569 w 564141"/>
                <a:gd name="connsiteY5" fmla="*/ 560701 h 560701"/>
                <a:gd name="connsiteX6" fmla="*/ 564141 w 564141"/>
                <a:gd name="connsiteY6" fmla="*/ 528236 h 560701"/>
                <a:gd name="connsiteX7" fmla="*/ 564141 w 564141"/>
                <a:gd name="connsiteY7" fmla="*/ 32466 h 560701"/>
                <a:gd name="connsiteX8" fmla="*/ 531569 w 564141"/>
                <a:gd name="connsiteY8" fmla="*/ 0 h 560701"/>
                <a:gd name="connsiteX9" fmla="*/ 517679 w 564141"/>
                <a:gd name="connsiteY9" fmla="*/ 514394 h 560701"/>
                <a:gd name="connsiteX10" fmla="*/ 46463 w 564141"/>
                <a:gd name="connsiteY10" fmla="*/ 514394 h 560701"/>
                <a:gd name="connsiteX11" fmla="*/ 46463 w 564141"/>
                <a:gd name="connsiteY11" fmla="*/ 46308 h 560701"/>
                <a:gd name="connsiteX12" fmla="*/ 517679 w 564141"/>
                <a:gd name="connsiteY12" fmla="*/ 46308 h 560701"/>
                <a:gd name="connsiteX13" fmla="*/ 517679 w 564141"/>
                <a:gd name="connsiteY13" fmla="*/ 514394 h 560701"/>
                <a:gd name="connsiteX14" fmla="*/ 325014 w 564141"/>
                <a:gd name="connsiteY14" fmla="*/ 189985 h 560701"/>
                <a:gd name="connsiteX15" fmla="*/ 368701 w 564141"/>
                <a:gd name="connsiteY15" fmla="*/ 189985 h 560701"/>
                <a:gd name="connsiteX16" fmla="*/ 368701 w 564141"/>
                <a:gd name="connsiteY16" fmla="*/ 233541 h 560701"/>
                <a:gd name="connsiteX17" fmla="*/ 391934 w 564141"/>
                <a:gd name="connsiteY17" fmla="*/ 256774 h 560701"/>
                <a:gd name="connsiteX18" fmla="*/ 415167 w 564141"/>
                <a:gd name="connsiteY18" fmla="*/ 233541 h 560701"/>
                <a:gd name="connsiteX19" fmla="*/ 415167 w 564141"/>
                <a:gd name="connsiteY19" fmla="*/ 189985 h 560701"/>
                <a:gd name="connsiteX20" fmla="*/ 458881 w 564141"/>
                <a:gd name="connsiteY20" fmla="*/ 189985 h 560701"/>
                <a:gd name="connsiteX21" fmla="*/ 482315 w 564141"/>
                <a:gd name="connsiteY21" fmla="*/ 167115 h 560701"/>
                <a:gd name="connsiteX22" fmla="*/ 459445 w 564141"/>
                <a:gd name="connsiteY22" fmla="*/ 143681 h 560701"/>
                <a:gd name="connsiteX23" fmla="*/ 458881 w 564141"/>
                <a:gd name="connsiteY23" fmla="*/ 143681 h 560701"/>
                <a:gd name="connsiteX24" fmla="*/ 415194 w 564141"/>
                <a:gd name="connsiteY24" fmla="*/ 143681 h 560701"/>
                <a:gd name="connsiteX25" fmla="*/ 415194 w 564141"/>
                <a:gd name="connsiteY25" fmla="*/ 100121 h 560701"/>
                <a:gd name="connsiteX26" fmla="*/ 391961 w 564141"/>
                <a:gd name="connsiteY26" fmla="*/ 76888 h 560701"/>
                <a:gd name="connsiteX27" fmla="*/ 368728 w 564141"/>
                <a:gd name="connsiteY27" fmla="*/ 100121 h 560701"/>
                <a:gd name="connsiteX28" fmla="*/ 368728 w 564141"/>
                <a:gd name="connsiteY28" fmla="*/ 143677 h 560701"/>
                <a:gd name="connsiteX29" fmla="*/ 325042 w 564141"/>
                <a:gd name="connsiteY29" fmla="*/ 143677 h 560701"/>
                <a:gd name="connsiteX30" fmla="*/ 301874 w 564141"/>
                <a:gd name="connsiteY30" fmla="*/ 166817 h 560701"/>
                <a:gd name="connsiteX31" fmla="*/ 325014 w 564141"/>
                <a:gd name="connsiteY31" fmla="*/ 189985 h 560701"/>
                <a:gd name="connsiteX32" fmla="*/ 91501 w 564141"/>
                <a:gd name="connsiteY32" fmla="*/ 445971 h 560701"/>
                <a:gd name="connsiteX33" fmla="*/ 124355 w 564141"/>
                <a:gd name="connsiteY33" fmla="*/ 445971 h 560701"/>
                <a:gd name="connsiteX34" fmla="*/ 161296 w 564141"/>
                <a:gd name="connsiteY34" fmla="*/ 409164 h 560701"/>
                <a:gd name="connsiteX35" fmla="*/ 198237 w 564141"/>
                <a:gd name="connsiteY35" fmla="*/ 445971 h 560701"/>
                <a:gd name="connsiteX36" fmla="*/ 231035 w 564141"/>
                <a:gd name="connsiteY36" fmla="*/ 445867 h 560701"/>
                <a:gd name="connsiteX37" fmla="*/ 231091 w 564141"/>
                <a:gd name="connsiteY37" fmla="*/ 413230 h 560701"/>
                <a:gd name="connsiteX38" fmla="*/ 194147 w 564141"/>
                <a:gd name="connsiteY38" fmla="*/ 376423 h 560701"/>
                <a:gd name="connsiteX39" fmla="*/ 231091 w 564141"/>
                <a:gd name="connsiteY39" fmla="*/ 339616 h 560701"/>
                <a:gd name="connsiteX40" fmla="*/ 231405 w 564141"/>
                <a:gd name="connsiteY40" fmla="*/ 306820 h 560701"/>
                <a:gd name="connsiteX41" fmla="*/ 198608 w 564141"/>
                <a:gd name="connsiteY41" fmla="*/ 306507 h 560701"/>
                <a:gd name="connsiteX42" fmla="*/ 198237 w 564141"/>
                <a:gd name="connsiteY42" fmla="*/ 306879 h 560701"/>
                <a:gd name="connsiteX43" fmla="*/ 161296 w 564141"/>
                <a:gd name="connsiteY43" fmla="*/ 343686 h 560701"/>
                <a:gd name="connsiteX44" fmla="*/ 124355 w 564141"/>
                <a:gd name="connsiteY44" fmla="*/ 306879 h 560701"/>
                <a:gd name="connsiteX45" fmla="*/ 91559 w 564141"/>
                <a:gd name="connsiteY45" fmla="*/ 307192 h 560701"/>
                <a:gd name="connsiteX46" fmla="*/ 91501 w 564141"/>
                <a:gd name="connsiteY46" fmla="*/ 339616 h 560701"/>
                <a:gd name="connsiteX47" fmla="*/ 128445 w 564141"/>
                <a:gd name="connsiteY47" fmla="*/ 376423 h 560701"/>
                <a:gd name="connsiteX48" fmla="*/ 91501 w 564141"/>
                <a:gd name="connsiteY48" fmla="*/ 413230 h 560701"/>
                <a:gd name="connsiteX49" fmla="*/ 91422 w 564141"/>
                <a:gd name="connsiteY49" fmla="*/ 445892 h 560701"/>
                <a:gd name="connsiteX50" fmla="*/ 91501 w 564141"/>
                <a:gd name="connsiteY50" fmla="*/ 445971 h 560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64141" h="560701">
                  <a:moveTo>
                    <a:pt x="531569" y="0"/>
                  </a:moveTo>
                  <a:lnTo>
                    <a:pt x="32576" y="0"/>
                  </a:lnTo>
                  <a:cubicBezTo>
                    <a:pt x="14623" y="-11"/>
                    <a:pt x="49" y="14513"/>
                    <a:pt x="0" y="32466"/>
                  </a:cubicBezTo>
                  <a:lnTo>
                    <a:pt x="0" y="528236"/>
                  </a:lnTo>
                  <a:cubicBezTo>
                    <a:pt x="49" y="546188"/>
                    <a:pt x="14623" y="560713"/>
                    <a:pt x="32576" y="560701"/>
                  </a:cubicBezTo>
                  <a:lnTo>
                    <a:pt x="531569" y="560701"/>
                  </a:lnTo>
                  <a:cubicBezTo>
                    <a:pt x="549520" y="560711"/>
                    <a:pt x="564092" y="546187"/>
                    <a:pt x="564141" y="528236"/>
                  </a:cubicBezTo>
                  <a:lnTo>
                    <a:pt x="564141" y="32466"/>
                  </a:lnTo>
                  <a:cubicBezTo>
                    <a:pt x="564092" y="14514"/>
                    <a:pt x="549520" y="-10"/>
                    <a:pt x="531569" y="0"/>
                  </a:cubicBezTo>
                  <a:close/>
                  <a:moveTo>
                    <a:pt x="517679" y="514394"/>
                  </a:moveTo>
                  <a:lnTo>
                    <a:pt x="46463" y="514394"/>
                  </a:lnTo>
                  <a:lnTo>
                    <a:pt x="46463" y="46308"/>
                  </a:lnTo>
                  <a:lnTo>
                    <a:pt x="517679" y="46308"/>
                  </a:lnTo>
                  <a:lnTo>
                    <a:pt x="517679" y="514394"/>
                  </a:lnTo>
                  <a:close/>
                  <a:moveTo>
                    <a:pt x="325014" y="189985"/>
                  </a:moveTo>
                  <a:lnTo>
                    <a:pt x="368701" y="189985"/>
                  </a:lnTo>
                  <a:lnTo>
                    <a:pt x="368701" y="233541"/>
                  </a:lnTo>
                  <a:cubicBezTo>
                    <a:pt x="368701" y="246372"/>
                    <a:pt x="379102" y="256774"/>
                    <a:pt x="391934" y="256774"/>
                  </a:cubicBezTo>
                  <a:cubicBezTo>
                    <a:pt x="404765" y="256774"/>
                    <a:pt x="415167" y="246372"/>
                    <a:pt x="415167" y="233541"/>
                  </a:cubicBezTo>
                  <a:lnTo>
                    <a:pt x="415167" y="189985"/>
                  </a:lnTo>
                  <a:lnTo>
                    <a:pt x="458881" y="189985"/>
                  </a:lnTo>
                  <a:cubicBezTo>
                    <a:pt x="471667" y="190141"/>
                    <a:pt x="482159" y="179901"/>
                    <a:pt x="482315" y="167115"/>
                  </a:cubicBezTo>
                  <a:cubicBezTo>
                    <a:pt x="482471" y="154328"/>
                    <a:pt x="472232" y="143836"/>
                    <a:pt x="459445" y="143681"/>
                  </a:cubicBezTo>
                  <a:cubicBezTo>
                    <a:pt x="459257" y="143678"/>
                    <a:pt x="459069" y="143678"/>
                    <a:pt x="458881" y="143681"/>
                  </a:cubicBezTo>
                  <a:lnTo>
                    <a:pt x="415194" y="143681"/>
                  </a:lnTo>
                  <a:lnTo>
                    <a:pt x="415194" y="100121"/>
                  </a:lnTo>
                  <a:cubicBezTo>
                    <a:pt x="415194" y="87290"/>
                    <a:pt x="404792" y="76888"/>
                    <a:pt x="391961" y="76888"/>
                  </a:cubicBezTo>
                  <a:cubicBezTo>
                    <a:pt x="379130" y="76888"/>
                    <a:pt x="368728" y="87290"/>
                    <a:pt x="368728" y="100121"/>
                  </a:cubicBezTo>
                  <a:lnTo>
                    <a:pt x="368728" y="143677"/>
                  </a:lnTo>
                  <a:lnTo>
                    <a:pt x="325042" y="143677"/>
                  </a:lnTo>
                  <a:cubicBezTo>
                    <a:pt x="312254" y="143670"/>
                    <a:pt x="301882" y="154030"/>
                    <a:pt x="301874" y="166817"/>
                  </a:cubicBezTo>
                  <a:cubicBezTo>
                    <a:pt x="301866" y="179605"/>
                    <a:pt x="312227" y="189977"/>
                    <a:pt x="325014" y="189985"/>
                  </a:cubicBezTo>
                  <a:close/>
                  <a:moveTo>
                    <a:pt x="91501" y="445971"/>
                  </a:moveTo>
                  <a:cubicBezTo>
                    <a:pt x="100585" y="455014"/>
                    <a:pt x="115271" y="455014"/>
                    <a:pt x="124355" y="445971"/>
                  </a:cubicBezTo>
                  <a:lnTo>
                    <a:pt x="161296" y="409164"/>
                  </a:lnTo>
                  <a:lnTo>
                    <a:pt x="198237" y="445971"/>
                  </a:lnTo>
                  <a:cubicBezTo>
                    <a:pt x="207323" y="454999"/>
                    <a:pt x="222007" y="454953"/>
                    <a:pt x="231035" y="445867"/>
                  </a:cubicBezTo>
                  <a:cubicBezTo>
                    <a:pt x="240001" y="436845"/>
                    <a:pt x="240026" y="422284"/>
                    <a:pt x="231091" y="413230"/>
                  </a:cubicBezTo>
                  <a:lnTo>
                    <a:pt x="194147" y="376423"/>
                  </a:lnTo>
                  <a:lnTo>
                    <a:pt x="231091" y="339616"/>
                  </a:lnTo>
                  <a:cubicBezTo>
                    <a:pt x="240235" y="330646"/>
                    <a:pt x="240375" y="315963"/>
                    <a:pt x="231405" y="306820"/>
                  </a:cubicBezTo>
                  <a:cubicBezTo>
                    <a:pt x="222435" y="297677"/>
                    <a:pt x="207751" y="297537"/>
                    <a:pt x="198608" y="306507"/>
                  </a:cubicBezTo>
                  <a:cubicBezTo>
                    <a:pt x="198483" y="306629"/>
                    <a:pt x="198359" y="306753"/>
                    <a:pt x="198237" y="306879"/>
                  </a:cubicBezTo>
                  <a:lnTo>
                    <a:pt x="161296" y="343686"/>
                  </a:lnTo>
                  <a:lnTo>
                    <a:pt x="124355" y="306879"/>
                  </a:lnTo>
                  <a:cubicBezTo>
                    <a:pt x="115212" y="297909"/>
                    <a:pt x="100529" y="298049"/>
                    <a:pt x="91559" y="307192"/>
                  </a:cubicBezTo>
                  <a:cubicBezTo>
                    <a:pt x="82732" y="316189"/>
                    <a:pt x="82707" y="330588"/>
                    <a:pt x="91501" y="339616"/>
                  </a:cubicBezTo>
                  <a:lnTo>
                    <a:pt x="128445" y="376423"/>
                  </a:lnTo>
                  <a:lnTo>
                    <a:pt x="91501" y="413230"/>
                  </a:lnTo>
                  <a:cubicBezTo>
                    <a:pt x="82460" y="422227"/>
                    <a:pt x="82424" y="436851"/>
                    <a:pt x="91422" y="445892"/>
                  </a:cubicBezTo>
                  <a:cubicBezTo>
                    <a:pt x="91448" y="445918"/>
                    <a:pt x="91475" y="445944"/>
                    <a:pt x="91501" y="445971"/>
                  </a:cubicBezTo>
                  <a:close/>
                </a:path>
              </a:pathLst>
            </a:custGeom>
            <a:solidFill>
              <a:srgbClr val="4A4A4A"/>
            </a:solidFill>
            <a:ln w="670" cap="flat">
              <a:noFill/>
              <a:prstDash val="solid"/>
              <a:miter/>
            </a:ln>
          </p:spPr>
          <p:txBody>
            <a:bodyPr rtlCol="0" anchor="ctr"/>
            <a:lstStyle/>
            <a:p>
              <a:endParaRPr lang="zh-CN" altLang="en-US"/>
            </a:p>
          </p:txBody>
        </p:sp>
        <p:sp>
          <p:nvSpPr>
            <p:cNvPr id="75" name="任意多边形: 形状 74">
              <a:extLst>
                <a:ext uri="{FF2B5EF4-FFF2-40B4-BE49-F238E27FC236}">
                  <a16:creationId xmlns="" xmlns:a16="http://schemas.microsoft.com/office/drawing/2014/main" id="{359BC760-467A-4C19-954D-C5CB5FF6CA42}"/>
                </a:ext>
              </a:extLst>
            </p:cNvPr>
            <p:cNvSpPr/>
            <p:nvPr/>
          </p:nvSpPr>
          <p:spPr>
            <a:xfrm>
              <a:off x="8300895" y="2585524"/>
              <a:ext cx="406884" cy="306447"/>
            </a:xfrm>
            <a:custGeom>
              <a:avLst/>
              <a:gdLst>
                <a:gd name="connsiteX0" fmla="*/ 152872 w 406884"/>
                <a:gd name="connsiteY0" fmla="*/ 46182 h 306447"/>
                <a:gd name="connsiteX1" fmla="*/ 23374 w 406884"/>
                <a:gd name="connsiteY1" fmla="*/ 46182 h 306447"/>
                <a:gd name="connsiteX2" fmla="*/ 2 w 406884"/>
                <a:gd name="connsiteY2" fmla="*/ 23374 h 306447"/>
                <a:gd name="connsiteX3" fmla="*/ 22810 w 406884"/>
                <a:gd name="connsiteY3" fmla="*/ 2 h 306447"/>
                <a:gd name="connsiteX4" fmla="*/ 23374 w 406884"/>
                <a:gd name="connsiteY4" fmla="*/ 2 h 306447"/>
                <a:gd name="connsiteX5" fmla="*/ 152872 w 406884"/>
                <a:gd name="connsiteY5" fmla="*/ 2 h 306447"/>
                <a:gd name="connsiteX6" fmla="*/ 176244 w 406884"/>
                <a:gd name="connsiteY6" fmla="*/ 22810 h 306447"/>
                <a:gd name="connsiteX7" fmla="*/ 153435 w 406884"/>
                <a:gd name="connsiteY7" fmla="*/ 46182 h 306447"/>
                <a:gd name="connsiteX8" fmla="*/ 152872 w 406884"/>
                <a:gd name="connsiteY8" fmla="*/ 46182 h 306447"/>
                <a:gd name="connsiteX9" fmla="*/ 383795 w 406884"/>
                <a:gd name="connsiteY9" fmla="*/ 203041 h 306447"/>
                <a:gd name="connsiteX10" fmla="*/ 254280 w 406884"/>
                <a:gd name="connsiteY10" fmla="*/ 203041 h 306447"/>
                <a:gd name="connsiteX11" fmla="*/ 230908 w 406884"/>
                <a:gd name="connsiteY11" fmla="*/ 180233 h 306447"/>
                <a:gd name="connsiteX12" fmla="*/ 253716 w 406884"/>
                <a:gd name="connsiteY12" fmla="*/ 156861 h 306447"/>
                <a:gd name="connsiteX13" fmla="*/ 254280 w 406884"/>
                <a:gd name="connsiteY13" fmla="*/ 156861 h 306447"/>
                <a:gd name="connsiteX14" fmla="*/ 383781 w 406884"/>
                <a:gd name="connsiteY14" fmla="*/ 156861 h 306447"/>
                <a:gd name="connsiteX15" fmla="*/ 406883 w 406884"/>
                <a:gd name="connsiteY15" fmla="*/ 179949 h 306447"/>
                <a:gd name="connsiteX16" fmla="*/ 383795 w 406884"/>
                <a:gd name="connsiteY16" fmla="*/ 203051 h 306447"/>
                <a:gd name="connsiteX17" fmla="*/ 383795 w 406884"/>
                <a:gd name="connsiteY17" fmla="*/ 306437 h 306447"/>
                <a:gd name="connsiteX18" fmla="*/ 254280 w 406884"/>
                <a:gd name="connsiteY18" fmla="*/ 306437 h 306447"/>
                <a:gd name="connsiteX19" fmla="*/ 231188 w 406884"/>
                <a:gd name="connsiteY19" fmla="*/ 283345 h 306447"/>
                <a:gd name="connsiteX20" fmla="*/ 254280 w 406884"/>
                <a:gd name="connsiteY20" fmla="*/ 260253 h 306447"/>
                <a:gd name="connsiteX21" fmla="*/ 383781 w 406884"/>
                <a:gd name="connsiteY21" fmla="*/ 260253 h 306447"/>
                <a:gd name="connsiteX22" fmla="*/ 406885 w 406884"/>
                <a:gd name="connsiteY22" fmla="*/ 283343 h 306447"/>
                <a:gd name="connsiteX23" fmla="*/ 383795 w 406884"/>
                <a:gd name="connsiteY23" fmla="*/ 306447 h 306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06884" h="306447">
                  <a:moveTo>
                    <a:pt x="152872" y="46182"/>
                  </a:moveTo>
                  <a:lnTo>
                    <a:pt x="23374" y="46182"/>
                  </a:lnTo>
                  <a:cubicBezTo>
                    <a:pt x="10621" y="46338"/>
                    <a:pt x="157" y="36126"/>
                    <a:pt x="2" y="23374"/>
                  </a:cubicBezTo>
                  <a:cubicBezTo>
                    <a:pt x="-154" y="10621"/>
                    <a:pt x="10058" y="157"/>
                    <a:pt x="22810" y="2"/>
                  </a:cubicBezTo>
                  <a:cubicBezTo>
                    <a:pt x="22998" y="-1"/>
                    <a:pt x="23186" y="-1"/>
                    <a:pt x="23374" y="2"/>
                  </a:cubicBezTo>
                  <a:lnTo>
                    <a:pt x="152872" y="2"/>
                  </a:lnTo>
                  <a:cubicBezTo>
                    <a:pt x="165624" y="-154"/>
                    <a:pt x="176088" y="10058"/>
                    <a:pt x="176244" y="22810"/>
                  </a:cubicBezTo>
                  <a:cubicBezTo>
                    <a:pt x="176399" y="35563"/>
                    <a:pt x="166188" y="46027"/>
                    <a:pt x="153435" y="46182"/>
                  </a:cubicBezTo>
                  <a:cubicBezTo>
                    <a:pt x="153248" y="46185"/>
                    <a:pt x="153060" y="46185"/>
                    <a:pt x="152872" y="46182"/>
                  </a:cubicBezTo>
                  <a:close/>
                  <a:moveTo>
                    <a:pt x="383795" y="203041"/>
                  </a:moveTo>
                  <a:lnTo>
                    <a:pt x="254280" y="203041"/>
                  </a:lnTo>
                  <a:cubicBezTo>
                    <a:pt x="241527" y="203197"/>
                    <a:pt x="231063" y="192985"/>
                    <a:pt x="230908" y="180233"/>
                  </a:cubicBezTo>
                  <a:cubicBezTo>
                    <a:pt x="230752" y="167480"/>
                    <a:pt x="240964" y="157016"/>
                    <a:pt x="253716" y="156861"/>
                  </a:cubicBezTo>
                  <a:cubicBezTo>
                    <a:pt x="253904" y="156858"/>
                    <a:pt x="254092" y="156858"/>
                    <a:pt x="254280" y="156861"/>
                  </a:cubicBezTo>
                  <a:lnTo>
                    <a:pt x="383781" y="156861"/>
                  </a:lnTo>
                  <a:cubicBezTo>
                    <a:pt x="396536" y="156857"/>
                    <a:pt x="406879" y="167194"/>
                    <a:pt x="406883" y="179949"/>
                  </a:cubicBezTo>
                  <a:cubicBezTo>
                    <a:pt x="406887" y="192704"/>
                    <a:pt x="396550" y="203047"/>
                    <a:pt x="383795" y="203051"/>
                  </a:cubicBezTo>
                  <a:close/>
                  <a:moveTo>
                    <a:pt x="383795" y="306437"/>
                  </a:moveTo>
                  <a:lnTo>
                    <a:pt x="254280" y="306437"/>
                  </a:lnTo>
                  <a:cubicBezTo>
                    <a:pt x="241526" y="306437"/>
                    <a:pt x="231188" y="296098"/>
                    <a:pt x="231188" y="283345"/>
                  </a:cubicBezTo>
                  <a:cubicBezTo>
                    <a:pt x="231188" y="270592"/>
                    <a:pt x="241526" y="260253"/>
                    <a:pt x="254280" y="260253"/>
                  </a:cubicBezTo>
                  <a:lnTo>
                    <a:pt x="383781" y="260253"/>
                  </a:lnTo>
                  <a:cubicBezTo>
                    <a:pt x="396537" y="260249"/>
                    <a:pt x="406881" y="270587"/>
                    <a:pt x="406885" y="283343"/>
                  </a:cubicBezTo>
                  <a:cubicBezTo>
                    <a:pt x="406889" y="296100"/>
                    <a:pt x="396551" y="306444"/>
                    <a:pt x="383795" y="306447"/>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76" name="图形 50">
            <a:extLst>
              <a:ext uri="{FF2B5EF4-FFF2-40B4-BE49-F238E27FC236}">
                <a16:creationId xmlns="" xmlns:a16="http://schemas.microsoft.com/office/drawing/2014/main" id="{EA8046AA-018E-419B-9561-60C1D45677BD}"/>
              </a:ext>
            </a:extLst>
          </p:cNvPr>
          <p:cNvGrpSpPr/>
          <p:nvPr/>
        </p:nvGrpSpPr>
        <p:grpSpPr>
          <a:xfrm>
            <a:off x="3538824" y="3279744"/>
            <a:ext cx="298512" cy="298512"/>
            <a:chOff x="3344091" y="3085011"/>
            <a:chExt cx="687977" cy="687977"/>
          </a:xfrm>
        </p:grpSpPr>
        <p:sp>
          <p:nvSpPr>
            <p:cNvPr id="77" name="任意多边形: 形状 76">
              <a:extLst>
                <a:ext uri="{FF2B5EF4-FFF2-40B4-BE49-F238E27FC236}">
                  <a16:creationId xmlns="" xmlns:a16="http://schemas.microsoft.com/office/drawing/2014/main" id="{C20FA457-9213-44F7-8127-78902DD814DA}"/>
                </a:ext>
              </a:extLst>
            </p:cNvPr>
            <p:cNvSpPr/>
            <p:nvPr/>
          </p:nvSpPr>
          <p:spPr>
            <a:xfrm>
              <a:off x="3412890" y="3129748"/>
              <a:ext cx="546941" cy="595072"/>
            </a:xfrm>
            <a:custGeom>
              <a:avLst/>
              <a:gdLst>
                <a:gd name="connsiteX0" fmla="*/ 471855 w 546941"/>
                <a:gd name="connsiteY0" fmla="*/ 498186 h 595072"/>
                <a:gd name="connsiteX1" fmla="*/ 493161 w 546941"/>
                <a:gd name="connsiteY1" fmla="*/ 146912 h 595072"/>
                <a:gd name="connsiteX2" fmla="*/ 517337 w 546941"/>
                <a:gd name="connsiteY2" fmla="*/ 100013 h 595072"/>
                <a:gd name="connsiteX3" fmla="*/ 498121 w 546941"/>
                <a:gd name="connsiteY3" fmla="*/ 27562 h 595072"/>
                <a:gd name="connsiteX4" fmla="*/ 491035 w 546941"/>
                <a:gd name="connsiteY4" fmla="*/ 20458 h 595072"/>
                <a:gd name="connsiteX5" fmla="*/ 406559 w 546941"/>
                <a:gd name="connsiteY5" fmla="*/ 4109 h 595072"/>
                <a:gd name="connsiteX6" fmla="*/ 355438 w 546941"/>
                <a:gd name="connsiteY6" fmla="*/ 48466 h 595072"/>
                <a:gd name="connsiteX7" fmla="*/ 191999 w 546941"/>
                <a:gd name="connsiteY7" fmla="*/ 48297 h 595072"/>
                <a:gd name="connsiteX8" fmla="*/ 140002 w 546941"/>
                <a:gd name="connsiteY8" fmla="*/ 3813 h 595072"/>
                <a:gd name="connsiteX9" fmla="*/ 56488 w 546941"/>
                <a:gd name="connsiteY9" fmla="*/ 20434 h 595072"/>
                <a:gd name="connsiteX10" fmla="*/ 49395 w 546941"/>
                <a:gd name="connsiteY10" fmla="*/ 27538 h 595072"/>
                <a:gd name="connsiteX11" fmla="*/ 30001 w 546941"/>
                <a:gd name="connsiteY11" fmla="*/ 99008 h 595072"/>
                <a:gd name="connsiteX12" fmla="*/ 54005 w 546941"/>
                <a:gd name="connsiteY12" fmla="*/ 146599 h 595072"/>
                <a:gd name="connsiteX13" fmla="*/ 74359 w 546941"/>
                <a:gd name="connsiteY13" fmla="*/ 497422 h 595072"/>
                <a:gd name="connsiteX14" fmla="*/ 17164 w 546941"/>
                <a:gd name="connsiteY14" fmla="*/ 555312 h 595072"/>
                <a:gd name="connsiteX15" fmla="*/ 17299 w 546941"/>
                <a:gd name="connsiteY15" fmla="*/ 588296 h 595072"/>
                <a:gd name="connsiteX16" fmla="*/ 50283 w 546941"/>
                <a:gd name="connsiteY16" fmla="*/ 588160 h 595072"/>
                <a:gd name="connsiteX17" fmla="*/ 109043 w 546941"/>
                <a:gd name="connsiteY17" fmla="*/ 528691 h 595072"/>
                <a:gd name="connsiteX18" fmla="*/ 437053 w 546941"/>
                <a:gd name="connsiteY18" fmla="*/ 529351 h 595072"/>
                <a:gd name="connsiteX19" fmla="*/ 495163 w 546941"/>
                <a:gd name="connsiteY19" fmla="*/ 588173 h 595072"/>
                <a:gd name="connsiteX20" fmla="*/ 528147 w 546941"/>
                <a:gd name="connsiteY20" fmla="*/ 588309 h 595072"/>
                <a:gd name="connsiteX21" fmla="*/ 528282 w 546941"/>
                <a:gd name="connsiteY21" fmla="*/ 555326 h 595072"/>
                <a:gd name="connsiteX22" fmla="*/ 420697 w 546941"/>
                <a:gd name="connsiteY22" fmla="*/ 48597 h 595072"/>
                <a:gd name="connsiteX23" fmla="*/ 461762 w 546941"/>
                <a:gd name="connsiteY23" fmla="*/ 56876 h 595072"/>
                <a:gd name="connsiteX24" fmla="*/ 471349 w 546941"/>
                <a:gd name="connsiteY24" fmla="*/ 92486 h 595072"/>
                <a:gd name="connsiteX25" fmla="*/ 462182 w 546941"/>
                <a:gd name="connsiteY25" fmla="*/ 111846 h 595072"/>
                <a:gd name="connsiteX26" fmla="*/ 398681 w 546941"/>
                <a:gd name="connsiteY26" fmla="*/ 66405 h 595072"/>
                <a:gd name="connsiteX27" fmla="*/ 420697 w 546941"/>
                <a:gd name="connsiteY27" fmla="*/ 48597 h 595072"/>
                <a:gd name="connsiteX28" fmla="*/ 85734 w 546941"/>
                <a:gd name="connsiteY28" fmla="*/ 56876 h 595072"/>
                <a:gd name="connsiteX29" fmla="*/ 126387 w 546941"/>
                <a:gd name="connsiteY29" fmla="*/ 48459 h 595072"/>
                <a:gd name="connsiteX30" fmla="*/ 148677 w 546941"/>
                <a:gd name="connsiteY30" fmla="*/ 66188 h 595072"/>
                <a:gd name="connsiteX31" fmla="*/ 85039 w 546941"/>
                <a:gd name="connsiteY31" fmla="*/ 111574 h 595072"/>
                <a:gd name="connsiteX32" fmla="*/ 76075 w 546941"/>
                <a:gd name="connsiteY32" fmla="*/ 92025 h 595072"/>
                <a:gd name="connsiteX33" fmla="*/ 85734 w 546941"/>
                <a:gd name="connsiteY33" fmla="*/ 56876 h 595072"/>
                <a:gd name="connsiteX34" fmla="*/ 46599 w 546941"/>
                <a:gd name="connsiteY34" fmla="*/ 309883 h 595072"/>
                <a:gd name="connsiteX35" fmla="*/ 273916 w 546941"/>
                <a:gd name="connsiteY35" fmla="*/ 83453 h 595072"/>
                <a:gd name="connsiteX36" fmla="*/ 500346 w 546941"/>
                <a:gd name="connsiteY36" fmla="*/ 310771 h 595072"/>
                <a:gd name="connsiteX37" fmla="*/ 273469 w 546941"/>
                <a:gd name="connsiteY37" fmla="*/ 537201 h 595072"/>
                <a:gd name="connsiteX38" fmla="*/ 46599 w 546941"/>
                <a:gd name="connsiteY38" fmla="*/ 309883 h 59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46941" h="595072">
                  <a:moveTo>
                    <a:pt x="471855" y="498186"/>
                  </a:moveTo>
                  <a:cubicBezTo>
                    <a:pt x="563255" y="401778"/>
                    <a:pt x="572239" y="253661"/>
                    <a:pt x="493161" y="146912"/>
                  </a:cubicBezTo>
                  <a:cubicBezTo>
                    <a:pt x="505912" y="134182"/>
                    <a:pt x="514365" y="117784"/>
                    <a:pt x="517337" y="100013"/>
                  </a:cubicBezTo>
                  <a:cubicBezTo>
                    <a:pt x="521323" y="75545"/>
                    <a:pt x="514495" y="49790"/>
                    <a:pt x="498121" y="27562"/>
                  </a:cubicBezTo>
                  <a:cubicBezTo>
                    <a:pt x="496129" y="24852"/>
                    <a:pt x="493740" y="22457"/>
                    <a:pt x="491035" y="20458"/>
                  </a:cubicBezTo>
                  <a:cubicBezTo>
                    <a:pt x="464638" y="954"/>
                    <a:pt x="434621" y="-4852"/>
                    <a:pt x="406559" y="4109"/>
                  </a:cubicBezTo>
                  <a:cubicBezTo>
                    <a:pt x="384181" y="11302"/>
                    <a:pt x="365714" y="27326"/>
                    <a:pt x="355438" y="48466"/>
                  </a:cubicBezTo>
                  <a:cubicBezTo>
                    <a:pt x="302252" y="31738"/>
                    <a:pt x="245220" y="31679"/>
                    <a:pt x="191999" y="48297"/>
                  </a:cubicBezTo>
                  <a:cubicBezTo>
                    <a:pt x="181538" y="26937"/>
                    <a:pt x="162724" y="10842"/>
                    <a:pt x="140002" y="3813"/>
                  </a:cubicBezTo>
                  <a:cubicBezTo>
                    <a:pt x="112190" y="-4704"/>
                    <a:pt x="82518" y="1202"/>
                    <a:pt x="56488" y="20434"/>
                  </a:cubicBezTo>
                  <a:cubicBezTo>
                    <a:pt x="53781" y="22432"/>
                    <a:pt x="51389" y="24827"/>
                    <a:pt x="49395" y="27538"/>
                  </a:cubicBezTo>
                  <a:cubicBezTo>
                    <a:pt x="33008" y="49794"/>
                    <a:pt x="26307" y="74506"/>
                    <a:pt x="30001" y="99008"/>
                  </a:cubicBezTo>
                  <a:cubicBezTo>
                    <a:pt x="32709" y="117030"/>
                    <a:pt x="41122" y="133709"/>
                    <a:pt x="54005" y="146599"/>
                  </a:cubicBezTo>
                  <a:cubicBezTo>
                    <a:pt x="-25066" y="253038"/>
                    <a:pt x="-16491" y="400842"/>
                    <a:pt x="74359" y="497422"/>
                  </a:cubicBezTo>
                  <a:lnTo>
                    <a:pt x="17164" y="555312"/>
                  </a:lnTo>
                  <a:cubicBezTo>
                    <a:pt x="8093" y="564458"/>
                    <a:pt x="8154" y="579225"/>
                    <a:pt x="17299" y="588296"/>
                  </a:cubicBezTo>
                  <a:cubicBezTo>
                    <a:pt x="26445" y="597366"/>
                    <a:pt x="41212" y="597305"/>
                    <a:pt x="50283" y="588160"/>
                  </a:cubicBezTo>
                  <a:lnTo>
                    <a:pt x="109043" y="528691"/>
                  </a:lnTo>
                  <a:cubicBezTo>
                    <a:pt x="205987" y="602069"/>
                    <a:pt x="339815" y="602338"/>
                    <a:pt x="437053" y="529351"/>
                  </a:cubicBezTo>
                  <a:lnTo>
                    <a:pt x="495163" y="588173"/>
                  </a:lnTo>
                  <a:cubicBezTo>
                    <a:pt x="504234" y="597319"/>
                    <a:pt x="519001" y="597380"/>
                    <a:pt x="528147" y="588309"/>
                  </a:cubicBezTo>
                  <a:cubicBezTo>
                    <a:pt x="537292" y="579239"/>
                    <a:pt x="537353" y="564472"/>
                    <a:pt x="528282" y="555326"/>
                  </a:cubicBezTo>
                  <a:close/>
                  <a:moveTo>
                    <a:pt x="420697" y="48597"/>
                  </a:moveTo>
                  <a:cubicBezTo>
                    <a:pt x="433644" y="44469"/>
                    <a:pt x="448154" y="47396"/>
                    <a:pt x="461762" y="56876"/>
                  </a:cubicBezTo>
                  <a:cubicBezTo>
                    <a:pt x="469925" y="68624"/>
                    <a:pt x="473237" y="80897"/>
                    <a:pt x="471349" y="92486"/>
                  </a:cubicBezTo>
                  <a:cubicBezTo>
                    <a:pt x="470141" y="99663"/>
                    <a:pt x="466968" y="106364"/>
                    <a:pt x="462182" y="111846"/>
                  </a:cubicBezTo>
                  <a:cubicBezTo>
                    <a:pt x="443286" y="93753"/>
                    <a:pt x="421904" y="78451"/>
                    <a:pt x="398681" y="66405"/>
                  </a:cubicBezTo>
                  <a:cubicBezTo>
                    <a:pt x="403552" y="57940"/>
                    <a:pt x="411400" y="51591"/>
                    <a:pt x="420697" y="48597"/>
                  </a:cubicBezTo>
                  <a:close/>
                  <a:moveTo>
                    <a:pt x="85734" y="56876"/>
                  </a:moveTo>
                  <a:cubicBezTo>
                    <a:pt x="99174" y="47516"/>
                    <a:pt x="113535" y="44520"/>
                    <a:pt x="126387" y="48459"/>
                  </a:cubicBezTo>
                  <a:cubicBezTo>
                    <a:pt x="135769" y="51381"/>
                    <a:pt x="143719" y="57704"/>
                    <a:pt x="148677" y="66188"/>
                  </a:cubicBezTo>
                  <a:cubicBezTo>
                    <a:pt x="125410" y="78206"/>
                    <a:pt x="103980" y="93489"/>
                    <a:pt x="85039" y="111574"/>
                  </a:cubicBezTo>
                  <a:cubicBezTo>
                    <a:pt x="80274" y="106030"/>
                    <a:pt x="77167" y="99254"/>
                    <a:pt x="76075" y="92025"/>
                  </a:cubicBezTo>
                  <a:cubicBezTo>
                    <a:pt x="74631" y="79501"/>
                    <a:pt x="78093" y="66904"/>
                    <a:pt x="85734" y="56876"/>
                  </a:cubicBezTo>
                  <a:close/>
                  <a:moveTo>
                    <a:pt x="46599" y="309883"/>
                  </a:moveTo>
                  <a:cubicBezTo>
                    <a:pt x="46844" y="184584"/>
                    <a:pt x="148617" y="83208"/>
                    <a:pt x="273916" y="83453"/>
                  </a:cubicBezTo>
                  <a:cubicBezTo>
                    <a:pt x="399215" y="83698"/>
                    <a:pt x="500591" y="185472"/>
                    <a:pt x="500346" y="310771"/>
                  </a:cubicBezTo>
                  <a:cubicBezTo>
                    <a:pt x="500101" y="435898"/>
                    <a:pt x="398596" y="537203"/>
                    <a:pt x="273469" y="537201"/>
                  </a:cubicBezTo>
                  <a:cubicBezTo>
                    <a:pt x="148109" y="536934"/>
                    <a:pt x="46619" y="435244"/>
                    <a:pt x="46599" y="309883"/>
                  </a:cubicBezTo>
                  <a:close/>
                </a:path>
              </a:pathLst>
            </a:custGeom>
            <a:solidFill>
              <a:srgbClr val="4A4A4A"/>
            </a:solidFill>
            <a:ln w="670" cap="flat">
              <a:noFill/>
              <a:prstDash val="solid"/>
              <a:miter/>
            </a:ln>
          </p:spPr>
          <p:txBody>
            <a:bodyPr rtlCol="0" anchor="ctr"/>
            <a:lstStyle/>
            <a:p>
              <a:endParaRPr lang="zh-CN" altLang="en-US"/>
            </a:p>
          </p:txBody>
        </p:sp>
        <p:sp>
          <p:nvSpPr>
            <p:cNvPr id="78" name="任意多边形: 形状 77">
              <a:extLst>
                <a:ext uri="{FF2B5EF4-FFF2-40B4-BE49-F238E27FC236}">
                  <a16:creationId xmlns="" xmlns:a16="http://schemas.microsoft.com/office/drawing/2014/main" id="{614329C2-D406-4631-852B-1012A604E6D0}"/>
                </a:ext>
              </a:extLst>
            </p:cNvPr>
            <p:cNvSpPr/>
            <p:nvPr/>
          </p:nvSpPr>
          <p:spPr>
            <a:xfrm>
              <a:off x="3670546" y="3270249"/>
              <a:ext cx="156507" cy="211229"/>
            </a:xfrm>
            <a:custGeom>
              <a:avLst/>
              <a:gdLst>
                <a:gd name="connsiteX0" fmla="*/ 133203 w 156507"/>
                <a:gd name="connsiteY0" fmla="*/ 211229 h 211229"/>
                <a:gd name="connsiteX1" fmla="*/ 32779 w 156507"/>
                <a:gd name="connsiteY1" fmla="*/ 211229 h 211229"/>
                <a:gd name="connsiteX2" fmla="*/ 0 w 156507"/>
                <a:gd name="connsiteY2" fmla="*/ 178550 h 211229"/>
                <a:gd name="connsiteX3" fmla="*/ 0 w 156507"/>
                <a:gd name="connsiteY3" fmla="*/ 22589 h 211229"/>
                <a:gd name="connsiteX4" fmla="*/ 24180 w 156507"/>
                <a:gd name="connsiteY4" fmla="*/ 14 h 211229"/>
                <a:gd name="connsiteX5" fmla="*/ 46755 w 156507"/>
                <a:gd name="connsiteY5" fmla="*/ 22589 h 211229"/>
                <a:gd name="connsiteX6" fmla="*/ 46755 w 156507"/>
                <a:gd name="connsiteY6" fmla="*/ 164619 h 211229"/>
                <a:gd name="connsiteX7" fmla="*/ 133203 w 156507"/>
                <a:gd name="connsiteY7" fmla="*/ 164619 h 211229"/>
                <a:gd name="connsiteX8" fmla="*/ 156508 w 156507"/>
                <a:gd name="connsiteY8" fmla="*/ 187924 h 211229"/>
                <a:gd name="connsiteX9" fmla="*/ 133203 w 156507"/>
                <a:gd name="connsiteY9" fmla="*/ 211229 h 211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507" h="211229">
                  <a:moveTo>
                    <a:pt x="133203" y="211229"/>
                  </a:moveTo>
                  <a:lnTo>
                    <a:pt x="32779" y="211229"/>
                  </a:lnTo>
                  <a:cubicBezTo>
                    <a:pt x="14710" y="211239"/>
                    <a:pt x="46" y="196618"/>
                    <a:pt x="0" y="178550"/>
                  </a:cubicBezTo>
                  <a:lnTo>
                    <a:pt x="0" y="22589"/>
                  </a:lnTo>
                  <a:cubicBezTo>
                    <a:pt x="443" y="9678"/>
                    <a:pt x="11269" y="-429"/>
                    <a:pt x="24180" y="14"/>
                  </a:cubicBezTo>
                  <a:cubicBezTo>
                    <a:pt x="36469" y="436"/>
                    <a:pt x="46333" y="10300"/>
                    <a:pt x="46755" y="22589"/>
                  </a:cubicBezTo>
                  <a:lnTo>
                    <a:pt x="46755" y="164619"/>
                  </a:lnTo>
                  <a:lnTo>
                    <a:pt x="133203" y="164619"/>
                  </a:lnTo>
                  <a:cubicBezTo>
                    <a:pt x="146074" y="164619"/>
                    <a:pt x="156508" y="175053"/>
                    <a:pt x="156508" y="187924"/>
                  </a:cubicBezTo>
                  <a:cubicBezTo>
                    <a:pt x="156508" y="200795"/>
                    <a:pt x="146074" y="211229"/>
                    <a:pt x="133203" y="211229"/>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79" name="图形 52">
            <a:extLst>
              <a:ext uri="{FF2B5EF4-FFF2-40B4-BE49-F238E27FC236}">
                <a16:creationId xmlns="" xmlns:a16="http://schemas.microsoft.com/office/drawing/2014/main" id="{EAF24B9E-E119-419E-AABC-D5D92D9D8447}"/>
              </a:ext>
            </a:extLst>
          </p:cNvPr>
          <p:cNvGrpSpPr/>
          <p:nvPr/>
        </p:nvGrpSpPr>
        <p:grpSpPr>
          <a:xfrm>
            <a:off x="4226801" y="3279744"/>
            <a:ext cx="298512" cy="298512"/>
            <a:chOff x="4032068" y="3085011"/>
            <a:chExt cx="687977" cy="687977"/>
          </a:xfrm>
        </p:grpSpPr>
        <p:sp>
          <p:nvSpPr>
            <p:cNvPr id="80" name="任意多边形: 形状 79">
              <a:extLst>
                <a:ext uri="{FF2B5EF4-FFF2-40B4-BE49-F238E27FC236}">
                  <a16:creationId xmlns="" xmlns:a16="http://schemas.microsoft.com/office/drawing/2014/main" id="{88B61BCB-6FD2-4398-AC12-9542781EAA79}"/>
                </a:ext>
              </a:extLst>
            </p:cNvPr>
            <p:cNvSpPr/>
            <p:nvPr/>
          </p:nvSpPr>
          <p:spPr>
            <a:xfrm>
              <a:off x="4080226" y="3164977"/>
              <a:ext cx="595100" cy="525453"/>
            </a:xfrm>
            <a:custGeom>
              <a:avLst/>
              <a:gdLst>
                <a:gd name="connsiteX0" fmla="*/ 253310 w 595100"/>
                <a:gd name="connsiteY0" fmla="*/ 100786 h 525453"/>
                <a:gd name="connsiteX1" fmla="*/ 345189 w 595100"/>
                <a:gd name="connsiteY1" fmla="*/ 100786 h 525453"/>
                <a:gd name="connsiteX2" fmla="*/ 367858 w 595100"/>
                <a:gd name="connsiteY2" fmla="*/ 78117 h 525453"/>
                <a:gd name="connsiteX3" fmla="*/ 345189 w 595100"/>
                <a:gd name="connsiteY3" fmla="*/ 55448 h 525453"/>
                <a:gd name="connsiteX4" fmla="*/ 253310 w 595100"/>
                <a:gd name="connsiteY4" fmla="*/ 55448 h 525453"/>
                <a:gd name="connsiteX5" fmla="*/ 230641 w 595100"/>
                <a:gd name="connsiteY5" fmla="*/ 78117 h 525453"/>
                <a:gd name="connsiteX6" fmla="*/ 253310 w 595100"/>
                <a:gd name="connsiteY6" fmla="*/ 100786 h 525453"/>
                <a:gd name="connsiteX7" fmla="*/ 563292 w 595100"/>
                <a:gd name="connsiteY7" fmla="*/ 55448 h 525453"/>
                <a:gd name="connsiteX8" fmla="*/ 456356 w 595100"/>
                <a:gd name="connsiteY8" fmla="*/ 55448 h 525453"/>
                <a:gd name="connsiteX9" fmla="*/ 433687 w 595100"/>
                <a:gd name="connsiteY9" fmla="*/ 78117 h 525453"/>
                <a:gd name="connsiteX10" fmla="*/ 456356 w 595100"/>
                <a:gd name="connsiteY10" fmla="*/ 100786 h 525453"/>
                <a:gd name="connsiteX11" fmla="*/ 549728 w 595100"/>
                <a:gd name="connsiteY11" fmla="*/ 100786 h 525453"/>
                <a:gd name="connsiteX12" fmla="*/ 549728 w 595100"/>
                <a:gd name="connsiteY12" fmla="*/ 170303 h 525453"/>
                <a:gd name="connsiteX13" fmla="*/ 45372 w 595100"/>
                <a:gd name="connsiteY13" fmla="*/ 170303 h 525453"/>
                <a:gd name="connsiteX14" fmla="*/ 45372 w 595100"/>
                <a:gd name="connsiteY14" fmla="*/ 100786 h 525453"/>
                <a:gd name="connsiteX15" fmla="*/ 139879 w 595100"/>
                <a:gd name="connsiteY15" fmla="*/ 100786 h 525453"/>
                <a:gd name="connsiteX16" fmla="*/ 162548 w 595100"/>
                <a:gd name="connsiteY16" fmla="*/ 78117 h 525453"/>
                <a:gd name="connsiteX17" fmla="*/ 139879 w 595100"/>
                <a:gd name="connsiteY17" fmla="*/ 55448 h 525453"/>
                <a:gd name="connsiteX18" fmla="*/ 31809 w 595100"/>
                <a:gd name="connsiteY18" fmla="*/ 55448 h 525453"/>
                <a:gd name="connsiteX19" fmla="*/ 0 w 595100"/>
                <a:gd name="connsiteY19" fmla="*/ 87229 h 525453"/>
                <a:gd name="connsiteX20" fmla="*/ 0 w 595100"/>
                <a:gd name="connsiteY20" fmla="*/ 493669 h 525453"/>
                <a:gd name="connsiteX21" fmla="*/ 31809 w 595100"/>
                <a:gd name="connsiteY21" fmla="*/ 525454 h 525453"/>
                <a:gd name="connsiteX22" fmla="*/ 563292 w 595100"/>
                <a:gd name="connsiteY22" fmla="*/ 525454 h 525453"/>
                <a:gd name="connsiteX23" fmla="*/ 595100 w 595100"/>
                <a:gd name="connsiteY23" fmla="*/ 493669 h 525453"/>
                <a:gd name="connsiteX24" fmla="*/ 595100 w 595100"/>
                <a:gd name="connsiteY24" fmla="*/ 87229 h 525453"/>
                <a:gd name="connsiteX25" fmla="*/ 563292 w 595100"/>
                <a:gd name="connsiteY25" fmla="*/ 55448 h 525453"/>
                <a:gd name="connsiteX26" fmla="*/ 45372 w 595100"/>
                <a:gd name="connsiteY26" fmla="*/ 480116 h 525453"/>
                <a:gd name="connsiteX27" fmla="*/ 45372 w 595100"/>
                <a:gd name="connsiteY27" fmla="*/ 215644 h 525453"/>
                <a:gd name="connsiteX28" fmla="*/ 549728 w 595100"/>
                <a:gd name="connsiteY28" fmla="*/ 215644 h 525453"/>
                <a:gd name="connsiteX29" fmla="*/ 549728 w 595100"/>
                <a:gd name="connsiteY29" fmla="*/ 480116 h 525453"/>
                <a:gd name="connsiteX30" fmla="*/ 45372 w 595100"/>
                <a:gd name="connsiteY30" fmla="*/ 480116 h 525453"/>
                <a:gd name="connsiteX31" fmla="*/ 195461 w 595100"/>
                <a:gd name="connsiteY31" fmla="*/ 146502 h 525453"/>
                <a:gd name="connsiteX32" fmla="*/ 218164 w 595100"/>
                <a:gd name="connsiteY32" fmla="*/ 123854 h 525453"/>
                <a:gd name="connsiteX33" fmla="*/ 218164 w 595100"/>
                <a:gd name="connsiteY33" fmla="*/ 123833 h 525453"/>
                <a:gd name="connsiteX34" fmla="*/ 218164 w 595100"/>
                <a:gd name="connsiteY34" fmla="*/ 21820 h 525453"/>
                <a:gd name="connsiteX35" fmla="*/ 194595 w 595100"/>
                <a:gd name="connsiteY35" fmla="*/ 18 h 525453"/>
                <a:gd name="connsiteX36" fmla="*/ 172792 w 595100"/>
                <a:gd name="connsiteY36" fmla="*/ 21820 h 525453"/>
                <a:gd name="connsiteX37" fmla="*/ 172792 w 595100"/>
                <a:gd name="connsiteY37" fmla="*/ 123833 h 525453"/>
                <a:gd name="connsiteX38" fmla="*/ 195461 w 595100"/>
                <a:gd name="connsiteY38" fmla="*/ 146502 h 525453"/>
                <a:gd name="connsiteX39" fmla="*/ 401342 w 595100"/>
                <a:gd name="connsiteY39" fmla="*/ 146502 h 525453"/>
                <a:gd name="connsiteX40" fmla="*/ 424028 w 595100"/>
                <a:gd name="connsiteY40" fmla="*/ 123833 h 525453"/>
                <a:gd name="connsiteX41" fmla="*/ 424028 w 595100"/>
                <a:gd name="connsiteY41" fmla="*/ 21820 h 525453"/>
                <a:gd name="connsiteX42" fmla="*/ 400458 w 595100"/>
                <a:gd name="connsiteY42" fmla="*/ 18 h 525453"/>
                <a:gd name="connsiteX43" fmla="*/ 378656 w 595100"/>
                <a:gd name="connsiteY43" fmla="*/ 21820 h 525453"/>
                <a:gd name="connsiteX44" fmla="*/ 378656 w 595100"/>
                <a:gd name="connsiteY44" fmla="*/ 123833 h 525453"/>
                <a:gd name="connsiteX45" fmla="*/ 401338 w 595100"/>
                <a:gd name="connsiteY45" fmla="*/ 146502 h 525453"/>
                <a:gd name="connsiteX46" fmla="*/ 495302 w 595100"/>
                <a:gd name="connsiteY46" fmla="*/ 368282 h 525453"/>
                <a:gd name="connsiteX47" fmla="*/ 410227 w 595100"/>
                <a:gd name="connsiteY47" fmla="*/ 368282 h 525453"/>
                <a:gd name="connsiteX48" fmla="*/ 387277 w 595100"/>
                <a:gd name="connsiteY48" fmla="*/ 390673 h 525453"/>
                <a:gd name="connsiteX49" fmla="*/ 409668 w 595100"/>
                <a:gd name="connsiteY49" fmla="*/ 413623 h 525453"/>
                <a:gd name="connsiteX50" fmla="*/ 410227 w 595100"/>
                <a:gd name="connsiteY50" fmla="*/ 413623 h 525453"/>
                <a:gd name="connsiteX51" fmla="*/ 495299 w 595100"/>
                <a:gd name="connsiteY51" fmla="*/ 413623 h 525453"/>
                <a:gd name="connsiteX52" fmla="*/ 518249 w 595100"/>
                <a:gd name="connsiteY52" fmla="*/ 391232 h 525453"/>
                <a:gd name="connsiteX53" fmla="*/ 495857 w 595100"/>
                <a:gd name="connsiteY53" fmla="*/ 368282 h 525453"/>
                <a:gd name="connsiteX54" fmla="*/ 495299 w 595100"/>
                <a:gd name="connsiteY54" fmla="*/ 368282 h 525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95100" h="525453">
                  <a:moveTo>
                    <a:pt x="253310" y="100786"/>
                  </a:moveTo>
                  <a:lnTo>
                    <a:pt x="345189" y="100786"/>
                  </a:lnTo>
                  <a:cubicBezTo>
                    <a:pt x="357709" y="100786"/>
                    <a:pt x="367858" y="90637"/>
                    <a:pt x="367858" y="78117"/>
                  </a:cubicBezTo>
                  <a:cubicBezTo>
                    <a:pt x="367858" y="65598"/>
                    <a:pt x="357709" y="55448"/>
                    <a:pt x="345189" y="55448"/>
                  </a:cubicBezTo>
                  <a:lnTo>
                    <a:pt x="253310" y="55448"/>
                  </a:lnTo>
                  <a:cubicBezTo>
                    <a:pt x="240790" y="55448"/>
                    <a:pt x="230641" y="65598"/>
                    <a:pt x="230641" y="78117"/>
                  </a:cubicBezTo>
                  <a:cubicBezTo>
                    <a:pt x="230641" y="90637"/>
                    <a:pt x="240790" y="100786"/>
                    <a:pt x="253310" y="100786"/>
                  </a:cubicBezTo>
                  <a:close/>
                  <a:moveTo>
                    <a:pt x="563292" y="55448"/>
                  </a:moveTo>
                  <a:lnTo>
                    <a:pt x="456356" y="55448"/>
                  </a:lnTo>
                  <a:cubicBezTo>
                    <a:pt x="443836" y="55448"/>
                    <a:pt x="433687" y="65598"/>
                    <a:pt x="433687" y="78117"/>
                  </a:cubicBezTo>
                  <a:cubicBezTo>
                    <a:pt x="433687" y="90637"/>
                    <a:pt x="443836" y="100786"/>
                    <a:pt x="456356" y="100786"/>
                  </a:cubicBezTo>
                  <a:lnTo>
                    <a:pt x="549728" y="100786"/>
                  </a:lnTo>
                  <a:lnTo>
                    <a:pt x="549728" y="170303"/>
                  </a:lnTo>
                  <a:lnTo>
                    <a:pt x="45372" y="170303"/>
                  </a:lnTo>
                  <a:lnTo>
                    <a:pt x="45372" y="100786"/>
                  </a:lnTo>
                  <a:lnTo>
                    <a:pt x="139879" y="100786"/>
                  </a:lnTo>
                  <a:cubicBezTo>
                    <a:pt x="152399" y="100786"/>
                    <a:pt x="162548" y="90637"/>
                    <a:pt x="162548" y="78117"/>
                  </a:cubicBezTo>
                  <a:cubicBezTo>
                    <a:pt x="162548" y="65598"/>
                    <a:pt x="152399" y="55448"/>
                    <a:pt x="139879" y="55448"/>
                  </a:cubicBezTo>
                  <a:lnTo>
                    <a:pt x="31809" y="55448"/>
                  </a:lnTo>
                  <a:cubicBezTo>
                    <a:pt x="14257" y="55460"/>
                    <a:pt x="27" y="69677"/>
                    <a:pt x="0" y="87229"/>
                  </a:cubicBezTo>
                  <a:lnTo>
                    <a:pt x="0" y="493669"/>
                  </a:lnTo>
                  <a:cubicBezTo>
                    <a:pt x="27" y="511222"/>
                    <a:pt x="14256" y="525440"/>
                    <a:pt x="31809" y="525454"/>
                  </a:cubicBezTo>
                  <a:lnTo>
                    <a:pt x="563292" y="525454"/>
                  </a:lnTo>
                  <a:cubicBezTo>
                    <a:pt x="580845" y="525442"/>
                    <a:pt x="595075" y="511222"/>
                    <a:pt x="595100" y="493669"/>
                  </a:cubicBezTo>
                  <a:lnTo>
                    <a:pt x="595100" y="87229"/>
                  </a:lnTo>
                  <a:cubicBezTo>
                    <a:pt x="595074" y="69677"/>
                    <a:pt x="580843" y="55460"/>
                    <a:pt x="563292" y="55448"/>
                  </a:cubicBezTo>
                  <a:close/>
                  <a:moveTo>
                    <a:pt x="45372" y="480116"/>
                  </a:moveTo>
                  <a:lnTo>
                    <a:pt x="45372" y="215644"/>
                  </a:lnTo>
                  <a:lnTo>
                    <a:pt x="549728" y="215644"/>
                  </a:lnTo>
                  <a:lnTo>
                    <a:pt x="549728" y="480116"/>
                  </a:lnTo>
                  <a:lnTo>
                    <a:pt x="45372" y="480116"/>
                  </a:lnTo>
                  <a:close/>
                  <a:moveTo>
                    <a:pt x="195461" y="146502"/>
                  </a:moveTo>
                  <a:cubicBezTo>
                    <a:pt x="207985" y="146517"/>
                    <a:pt x="218149" y="136377"/>
                    <a:pt x="218164" y="123854"/>
                  </a:cubicBezTo>
                  <a:cubicBezTo>
                    <a:pt x="218164" y="123847"/>
                    <a:pt x="218164" y="123840"/>
                    <a:pt x="218164" y="123833"/>
                  </a:cubicBezTo>
                  <a:lnTo>
                    <a:pt x="218164" y="21820"/>
                  </a:lnTo>
                  <a:cubicBezTo>
                    <a:pt x="217676" y="9291"/>
                    <a:pt x="207124" y="-470"/>
                    <a:pt x="194595" y="18"/>
                  </a:cubicBezTo>
                  <a:cubicBezTo>
                    <a:pt x="182750" y="479"/>
                    <a:pt x="173254" y="9975"/>
                    <a:pt x="172792" y="21820"/>
                  </a:cubicBezTo>
                  <a:lnTo>
                    <a:pt x="172792" y="123833"/>
                  </a:lnTo>
                  <a:cubicBezTo>
                    <a:pt x="172796" y="136351"/>
                    <a:pt x="182943" y="146498"/>
                    <a:pt x="195461" y="146502"/>
                  </a:cubicBezTo>
                  <a:close/>
                  <a:moveTo>
                    <a:pt x="401342" y="146502"/>
                  </a:moveTo>
                  <a:cubicBezTo>
                    <a:pt x="413866" y="146506"/>
                    <a:pt x="424022" y="136357"/>
                    <a:pt x="424028" y="123833"/>
                  </a:cubicBezTo>
                  <a:lnTo>
                    <a:pt x="424028" y="21820"/>
                  </a:lnTo>
                  <a:cubicBezTo>
                    <a:pt x="423540" y="9291"/>
                    <a:pt x="412987" y="-470"/>
                    <a:pt x="400458" y="18"/>
                  </a:cubicBezTo>
                  <a:cubicBezTo>
                    <a:pt x="388613" y="479"/>
                    <a:pt x="379117" y="9975"/>
                    <a:pt x="378656" y="21820"/>
                  </a:cubicBezTo>
                  <a:lnTo>
                    <a:pt x="378656" y="123833"/>
                  </a:lnTo>
                  <a:cubicBezTo>
                    <a:pt x="378659" y="136357"/>
                    <a:pt x="388815" y="146506"/>
                    <a:pt x="401338" y="146502"/>
                  </a:cubicBezTo>
                  <a:close/>
                  <a:moveTo>
                    <a:pt x="495302" y="368282"/>
                  </a:moveTo>
                  <a:lnTo>
                    <a:pt x="410227" y="368282"/>
                  </a:lnTo>
                  <a:cubicBezTo>
                    <a:pt x="397706" y="368128"/>
                    <a:pt x="387431" y="378153"/>
                    <a:pt x="387277" y="390673"/>
                  </a:cubicBezTo>
                  <a:cubicBezTo>
                    <a:pt x="387123" y="403194"/>
                    <a:pt x="397148" y="413469"/>
                    <a:pt x="409668" y="413623"/>
                  </a:cubicBezTo>
                  <a:cubicBezTo>
                    <a:pt x="409855" y="413625"/>
                    <a:pt x="410041" y="413625"/>
                    <a:pt x="410227" y="413623"/>
                  </a:cubicBezTo>
                  <a:lnTo>
                    <a:pt x="495299" y="413623"/>
                  </a:lnTo>
                  <a:cubicBezTo>
                    <a:pt x="507819" y="413777"/>
                    <a:pt x="518094" y="403752"/>
                    <a:pt x="518249" y="391232"/>
                  </a:cubicBezTo>
                  <a:cubicBezTo>
                    <a:pt x="518403" y="378711"/>
                    <a:pt x="508378" y="368436"/>
                    <a:pt x="495857" y="368282"/>
                  </a:cubicBezTo>
                  <a:cubicBezTo>
                    <a:pt x="495671" y="368280"/>
                    <a:pt x="495485" y="368280"/>
                    <a:pt x="495299" y="368282"/>
                  </a:cubicBezTo>
                  <a:close/>
                </a:path>
              </a:pathLst>
            </a:custGeom>
            <a:solidFill>
              <a:srgbClr val="4A4A4A"/>
            </a:solidFill>
            <a:ln w="670" cap="flat">
              <a:noFill/>
              <a:prstDash val="solid"/>
              <a:miter/>
            </a:ln>
          </p:spPr>
          <p:txBody>
            <a:bodyPr rtlCol="0" anchor="ctr"/>
            <a:lstStyle/>
            <a:p>
              <a:endParaRPr lang="zh-CN" altLang="en-US"/>
            </a:p>
          </p:txBody>
        </p:sp>
        <p:sp>
          <p:nvSpPr>
            <p:cNvPr id="81" name="任意多边形: 形状 80">
              <a:extLst>
                <a:ext uri="{FF2B5EF4-FFF2-40B4-BE49-F238E27FC236}">
                  <a16:creationId xmlns="" xmlns:a16="http://schemas.microsoft.com/office/drawing/2014/main" id="{5B4E160B-156B-40EC-9A0C-17E2D20F7228}"/>
                </a:ext>
              </a:extLst>
            </p:cNvPr>
            <p:cNvSpPr/>
            <p:nvPr/>
          </p:nvSpPr>
          <p:spPr>
            <a:xfrm>
              <a:off x="4155215" y="3442592"/>
              <a:ext cx="444034" cy="140282"/>
            </a:xfrm>
            <a:custGeom>
              <a:avLst/>
              <a:gdLst>
                <a:gd name="connsiteX0" fmla="*/ 108013 w 444034"/>
                <a:gd name="connsiteY0" fmla="*/ 45253 h 140282"/>
                <a:gd name="connsiteX1" fmla="*/ 22907 w 444034"/>
                <a:gd name="connsiteY1" fmla="*/ 45253 h 140282"/>
                <a:gd name="connsiteX2" fmla="*/ 2 w 444034"/>
                <a:gd name="connsiteY2" fmla="*/ 22907 h 140282"/>
                <a:gd name="connsiteX3" fmla="*/ 22349 w 444034"/>
                <a:gd name="connsiteY3" fmla="*/ 2 h 140282"/>
                <a:gd name="connsiteX4" fmla="*/ 22907 w 444034"/>
                <a:gd name="connsiteY4" fmla="*/ 2 h 140282"/>
                <a:gd name="connsiteX5" fmla="*/ 108013 w 444034"/>
                <a:gd name="connsiteY5" fmla="*/ 2 h 140282"/>
                <a:gd name="connsiteX6" fmla="*/ 130918 w 444034"/>
                <a:gd name="connsiteY6" fmla="*/ 22349 h 140282"/>
                <a:gd name="connsiteX7" fmla="*/ 108571 w 444034"/>
                <a:gd name="connsiteY7" fmla="*/ 45253 h 140282"/>
                <a:gd name="connsiteX8" fmla="*/ 108013 w 444034"/>
                <a:gd name="connsiteY8" fmla="*/ 45253 h 140282"/>
                <a:gd name="connsiteX9" fmla="*/ 264579 w 444034"/>
                <a:gd name="connsiteY9" fmla="*/ 45253 h 140282"/>
                <a:gd name="connsiteX10" fmla="*/ 179473 w 444034"/>
                <a:gd name="connsiteY10" fmla="*/ 45253 h 140282"/>
                <a:gd name="connsiteX11" fmla="*/ 156568 w 444034"/>
                <a:gd name="connsiteY11" fmla="*/ 22907 h 140282"/>
                <a:gd name="connsiteX12" fmla="*/ 178915 w 444034"/>
                <a:gd name="connsiteY12" fmla="*/ 2 h 140282"/>
                <a:gd name="connsiteX13" fmla="*/ 179473 w 444034"/>
                <a:gd name="connsiteY13" fmla="*/ 2 h 140282"/>
                <a:gd name="connsiteX14" fmla="*/ 264562 w 444034"/>
                <a:gd name="connsiteY14" fmla="*/ 2 h 140282"/>
                <a:gd name="connsiteX15" fmla="*/ 287467 w 444034"/>
                <a:gd name="connsiteY15" fmla="*/ 22349 h 140282"/>
                <a:gd name="connsiteX16" fmla="*/ 265120 w 444034"/>
                <a:gd name="connsiteY16" fmla="*/ 45253 h 140282"/>
                <a:gd name="connsiteX17" fmla="*/ 264562 w 444034"/>
                <a:gd name="connsiteY17" fmla="*/ 45253 h 140282"/>
                <a:gd name="connsiteX18" fmla="*/ 421146 w 444034"/>
                <a:gd name="connsiteY18" fmla="*/ 45253 h 140282"/>
                <a:gd name="connsiteX19" fmla="*/ 336036 w 444034"/>
                <a:gd name="connsiteY19" fmla="*/ 45253 h 140282"/>
                <a:gd name="connsiteX20" fmla="*/ 313131 w 444034"/>
                <a:gd name="connsiteY20" fmla="*/ 22907 h 140282"/>
                <a:gd name="connsiteX21" fmla="*/ 335478 w 444034"/>
                <a:gd name="connsiteY21" fmla="*/ 2 h 140282"/>
                <a:gd name="connsiteX22" fmla="*/ 336036 w 444034"/>
                <a:gd name="connsiteY22" fmla="*/ 2 h 140282"/>
                <a:gd name="connsiteX23" fmla="*/ 421128 w 444034"/>
                <a:gd name="connsiteY23" fmla="*/ 2 h 140282"/>
                <a:gd name="connsiteX24" fmla="*/ 444033 w 444034"/>
                <a:gd name="connsiteY24" fmla="*/ 22349 h 140282"/>
                <a:gd name="connsiteX25" fmla="*/ 421686 w 444034"/>
                <a:gd name="connsiteY25" fmla="*/ 45253 h 140282"/>
                <a:gd name="connsiteX26" fmla="*/ 421128 w 444034"/>
                <a:gd name="connsiteY26" fmla="*/ 45253 h 140282"/>
                <a:gd name="connsiteX27" fmla="*/ 108013 w 444034"/>
                <a:gd name="connsiteY27" fmla="*/ 140280 h 140282"/>
                <a:gd name="connsiteX28" fmla="*/ 22907 w 444034"/>
                <a:gd name="connsiteY28" fmla="*/ 140280 h 140282"/>
                <a:gd name="connsiteX29" fmla="*/ 2 w 444034"/>
                <a:gd name="connsiteY29" fmla="*/ 117933 h 140282"/>
                <a:gd name="connsiteX30" fmla="*/ 22349 w 444034"/>
                <a:gd name="connsiteY30" fmla="*/ 95029 h 140282"/>
                <a:gd name="connsiteX31" fmla="*/ 22907 w 444034"/>
                <a:gd name="connsiteY31" fmla="*/ 95029 h 140282"/>
                <a:gd name="connsiteX32" fmla="*/ 108013 w 444034"/>
                <a:gd name="connsiteY32" fmla="*/ 95029 h 140282"/>
                <a:gd name="connsiteX33" fmla="*/ 130918 w 444034"/>
                <a:gd name="connsiteY33" fmla="*/ 117375 h 140282"/>
                <a:gd name="connsiteX34" fmla="*/ 108571 w 444034"/>
                <a:gd name="connsiteY34" fmla="*/ 140280 h 140282"/>
                <a:gd name="connsiteX35" fmla="*/ 108013 w 444034"/>
                <a:gd name="connsiteY35" fmla="*/ 140280 h 140282"/>
                <a:gd name="connsiteX36" fmla="*/ 264579 w 444034"/>
                <a:gd name="connsiteY36" fmla="*/ 140280 h 140282"/>
                <a:gd name="connsiteX37" fmla="*/ 179473 w 444034"/>
                <a:gd name="connsiteY37" fmla="*/ 140280 h 140282"/>
                <a:gd name="connsiteX38" fmla="*/ 156568 w 444034"/>
                <a:gd name="connsiteY38" fmla="*/ 117933 h 140282"/>
                <a:gd name="connsiteX39" fmla="*/ 178915 w 444034"/>
                <a:gd name="connsiteY39" fmla="*/ 95029 h 140282"/>
                <a:gd name="connsiteX40" fmla="*/ 179473 w 444034"/>
                <a:gd name="connsiteY40" fmla="*/ 95029 h 140282"/>
                <a:gd name="connsiteX41" fmla="*/ 264562 w 444034"/>
                <a:gd name="connsiteY41" fmla="*/ 95029 h 140282"/>
                <a:gd name="connsiteX42" fmla="*/ 287467 w 444034"/>
                <a:gd name="connsiteY42" fmla="*/ 117375 h 140282"/>
                <a:gd name="connsiteX43" fmla="*/ 265120 w 444034"/>
                <a:gd name="connsiteY43" fmla="*/ 140280 h 140282"/>
                <a:gd name="connsiteX44" fmla="*/ 264562 w 444034"/>
                <a:gd name="connsiteY44" fmla="*/ 140280 h 140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4034" h="140282">
                  <a:moveTo>
                    <a:pt x="108013" y="45253"/>
                  </a:moveTo>
                  <a:lnTo>
                    <a:pt x="22907" y="45253"/>
                  </a:lnTo>
                  <a:cubicBezTo>
                    <a:pt x="10411" y="45407"/>
                    <a:pt x="156" y="35402"/>
                    <a:pt x="2" y="22907"/>
                  </a:cubicBezTo>
                  <a:cubicBezTo>
                    <a:pt x="-152" y="10411"/>
                    <a:pt x="9853" y="156"/>
                    <a:pt x="22349" y="2"/>
                  </a:cubicBezTo>
                  <a:cubicBezTo>
                    <a:pt x="22535" y="-1"/>
                    <a:pt x="22721" y="-1"/>
                    <a:pt x="22907" y="2"/>
                  </a:cubicBezTo>
                  <a:lnTo>
                    <a:pt x="108013" y="2"/>
                  </a:lnTo>
                  <a:cubicBezTo>
                    <a:pt x="120509" y="-152"/>
                    <a:pt x="130764" y="9853"/>
                    <a:pt x="130918" y="22349"/>
                  </a:cubicBezTo>
                  <a:cubicBezTo>
                    <a:pt x="131072" y="34845"/>
                    <a:pt x="121067" y="45099"/>
                    <a:pt x="108571" y="45253"/>
                  </a:cubicBezTo>
                  <a:cubicBezTo>
                    <a:pt x="108385" y="45256"/>
                    <a:pt x="108199" y="45256"/>
                    <a:pt x="108013" y="45253"/>
                  </a:cubicBezTo>
                  <a:close/>
                  <a:moveTo>
                    <a:pt x="264579" y="45253"/>
                  </a:moveTo>
                  <a:lnTo>
                    <a:pt x="179473" y="45253"/>
                  </a:lnTo>
                  <a:cubicBezTo>
                    <a:pt x="166977" y="45407"/>
                    <a:pt x="156722" y="35402"/>
                    <a:pt x="156568" y="22907"/>
                  </a:cubicBezTo>
                  <a:cubicBezTo>
                    <a:pt x="156414" y="10411"/>
                    <a:pt x="166419" y="156"/>
                    <a:pt x="178915" y="2"/>
                  </a:cubicBezTo>
                  <a:cubicBezTo>
                    <a:pt x="179101" y="-1"/>
                    <a:pt x="179287" y="-1"/>
                    <a:pt x="179473" y="2"/>
                  </a:cubicBezTo>
                  <a:lnTo>
                    <a:pt x="264562" y="2"/>
                  </a:lnTo>
                  <a:cubicBezTo>
                    <a:pt x="277058" y="-152"/>
                    <a:pt x="287313" y="9853"/>
                    <a:pt x="287467" y="22349"/>
                  </a:cubicBezTo>
                  <a:cubicBezTo>
                    <a:pt x="287621" y="34845"/>
                    <a:pt x="277616" y="45099"/>
                    <a:pt x="265120" y="45253"/>
                  </a:cubicBezTo>
                  <a:cubicBezTo>
                    <a:pt x="264934" y="45256"/>
                    <a:pt x="264748" y="45256"/>
                    <a:pt x="264562" y="45253"/>
                  </a:cubicBezTo>
                  <a:close/>
                  <a:moveTo>
                    <a:pt x="421146" y="45253"/>
                  </a:moveTo>
                  <a:lnTo>
                    <a:pt x="336036" y="45253"/>
                  </a:lnTo>
                  <a:cubicBezTo>
                    <a:pt x="323540" y="45407"/>
                    <a:pt x="313285" y="35402"/>
                    <a:pt x="313131" y="22907"/>
                  </a:cubicBezTo>
                  <a:cubicBezTo>
                    <a:pt x="312977" y="10411"/>
                    <a:pt x="322982" y="156"/>
                    <a:pt x="335478" y="2"/>
                  </a:cubicBezTo>
                  <a:cubicBezTo>
                    <a:pt x="335664" y="-1"/>
                    <a:pt x="335850" y="-1"/>
                    <a:pt x="336036" y="2"/>
                  </a:cubicBezTo>
                  <a:lnTo>
                    <a:pt x="421128" y="2"/>
                  </a:lnTo>
                  <a:cubicBezTo>
                    <a:pt x="433624" y="-152"/>
                    <a:pt x="443879" y="9853"/>
                    <a:pt x="444033" y="22349"/>
                  </a:cubicBezTo>
                  <a:cubicBezTo>
                    <a:pt x="444187" y="34845"/>
                    <a:pt x="434182" y="45099"/>
                    <a:pt x="421686" y="45253"/>
                  </a:cubicBezTo>
                  <a:cubicBezTo>
                    <a:pt x="421500" y="45256"/>
                    <a:pt x="421314" y="45256"/>
                    <a:pt x="421128" y="45253"/>
                  </a:cubicBezTo>
                  <a:close/>
                  <a:moveTo>
                    <a:pt x="108013" y="140280"/>
                  </a:moveTo>
                  <a:lnTo>
                    <a:pt x="22907" y="140280"/>
                  </a:lnTo>
                  <a:cubicBezTo>
                    <a:pt x="10411" y="140434"/>
                    <a:pt x="156" y="130429"/>
                    <a:pt x="2" y="117933"/>
                  </a:cubicBezTo>
                  <a:cubicBezTo>
                    <a:pt x="-152" y="105438"/>
                    <a:pt x="9853" y="95183"/>
                    <a:pt x="22349" y="95029"/>
                  </a:cubicBezTo>
                  <a:cubicBezTo>
                    <a:pt x="22535" y="95026"/>
                    <a:pt x="22721" y="95026"/>
                    <a:pt x="22907" y="95029"/>
                  </a:cubicBezTo>
                  <a:lnTo>
                    <a:pt x="108013" y="95029"/>
                  </a:lnTo>
                  <a:cubicBezTo>
                    <a:pt x="120509" y="94875"/>
                    <a:pt x="130764" y="104880"/>
                    <a:pt x="130918" y="117375"/>
                  </a:cubicBezTo>
                  <a:cubicBezTo>
                    <a:pt x="131072" y="129871"/>
                    <a:pt x="121067" y="140126"/>
                    <a:pt x="108571" y="140280"/>
                  </a:cubicBezTo>
                  <a:cubicBezTo>
                    <a:pt x="108385" y="140283"/>
                    <a:pt x="108199" y="140283"/>
                    <a:pt x="108013" y="140280"/>
                  </a:cubicBezTo>
                  <a:close/>
                  <a:moveTo>
                    <a:pt x="264579" y="140280"/>
                  </a:moveTo>
                  <a:lnTo>
                    <a:pt x="179473" y="140280"/>
                  </a:lnTo>
                  <a:cubicBezTo>
                    <a:pt x="166977" y="140434"/>
                    <a:pt x="156722" y="130429"/>
                    <a:pt x="156568" y="117933"/>
                  </a:cubicBezTo>
                  <a:cubicBezTo>
                    <a:pt x="156414" y="105438"/>
                    <a:pt x="166419" y="95183"/>
                    <a:pt x="178915" y="95029"/>
                  </a:cubicBezTo>
                  <a:cubicBezTo>
                    <a:pt x="179101" y="95026"/>
                    <a:pt x="179287" y="95026"/>
                    <a:pt x="179473" y="95029"/>
                  </a:cubicBezTo>
                  <a:lnTo>
                    <a:pt x="264562" y="95029"/>
                  </a:lnTo>
                  <a:cubicBezTo>
                    <a:pt x="277058" y="94875"/>
                    <a:pt x="287313" y="104880"/>
                    <a:pt x="287467" y="117375"/>
                  </a:cubicBezTo>
                  <a:cubicBezTo>
                    <a:pt x="287621" y="129871"/>
                    <a:pt x="277616" y="140126"/>
                    <a:pt x="265120" y="140280"/>
                  </a:cubicBezTo>
                  <a:cubicBezTo>
                    <a:pt x="264934" y="140283"/>
                    <a:pt x="264748" y="140283"/>
                    <a:pt x="264562" y="140280"/>
                  </a:cubicBezTo>
                  <a:close/>
                </a:path>
              </a:pathLst>
            </a:custGeom>
            <a:solidFill>
              <a:schemeClr val="accent3"/>
            </a:solidFill>
            <a:ln w="670" cap="flat">
              <a:noFill/>
              <a:prstDash val="solid"/>
              <a:miter/>
            </a:ln>
          </p:spPr>
          <p:txBody>
            <a:bodyPr rtlCol="0" anchor="ctr"/>
            <a:lstStyle/>
            <a:p>
              <a:endParaRPr lang="zh-CN" altLang="en-US"/>
            </a:p>
          </p:txBody>
        </p:sp>
      </p:grpSp>
      <p:grpSp>
        <p:nvGrpSpPr>
          <p:cNvPr id="82" name="图形 54">
            <a:extLst>
              <a:ext uri="{FF2B5EF4-FFF2-40B4-BE49-F238E27FC236}">
                <a16:creationId xmlns="" xmlns:a16="http://schemas.microsoft.com/office/drawing/2014/main" id="{D8427D2F-CEDB-4743-A66B-8DDB393FA6E8}"/>
              </a:ext>
            </a:extLst>
          </p:cNvPr>
          <p:cNvGrpSpPr/>
          <p:nvPr/>
        </p:nvGrpSpPr>
        <p:grpSpPr>
          <a:xfrm>
            <a:off x="4914779" y="3279744"/>
            <a:ext cx="298512" cy="298512"/>
            <a:chOff x="4720046" y="3085011"/>
            <a:chExt cx="687977" cy="687977"/>
          </a:xfrm>
        </p:grpSpPr>
        <p:sp>
          <p:nvSpPr>
            <p:cNvPr id="83" name="任意多边形: 形状 82">
              <a:extLst>
                <a:ext uri="{FF2B5EF4-FFF2-40B4-BE49-F238E27FC236}">
                  <a16:creationId xmlns="" xmlns:a16="http://schemas.microsoft.com/office/drawing/2014/main" id="{FC5F2CE0-44A9-4B1B-95ED-5EDE15333D2E}"/>
                </a:ext>
              </a:extLst>
            </p:cNvPr>
            <p:cNvSpPr/>
            <p:nvPr/>
          </p:nvSpPr>
          <p:spPr>
            <a:xfrm>
              <a:off x="4781963" y="3143489"/>
              <a:ext cx="564141" cy="571025"/>
            </a:xfrm>
            <a:custGeom>
              <a:avLst/>
              <a:gdLst>
                <a:gd name="connsiteX0" fmla="*/ 542814 w 564141"/>
                <a:gd name="connsiteY0" fmla="*/ 77349 h 571025"/>
                <a:gd name="connsiteX1" fmla="*/ 408032 w 564141"/>
                <a:gd name="connsiteY1" fmla="*/ 77349 h 571025"/>
                <a:gd name="connsiteX2" fmla="*/ 408032 w 564141"/>
                <a:gd name="connsiteY2" fmla="*/ 22837 h 571025"/>
                <a:gd name="connsiteX3" fmla="*/ 381693 w 564141"/>
                <a:gd name="connsiteY3" fmla="*/ 0 h 571025"/>
                <a:gd name="connsiteX4" fmla="*/ 182448 w 564141"/>
                <a:gd name="connsiteY4" fmla="*/ 0 h 571025"/>
                <a:gd name="connsiteX5" fmla="*/ 156109 w 564141"/>
                <a:gd name="connsiteY5" fmla="*/ 22837 h 571025"/>
                <a:gd name="connsiteX6" fmla="*/ 156109 w 564141"/>
                <a:gd name="connsiteY6" fmla="*/ 77349 h 571025"/>
                <a:gd name="connsiteX7" fmla="*/ 21327 w 564141"/>
                <a:gd name="connsiteY7" fmla="*/ 77349 h 571025"/>
                <a:gd name="connsiteX8" fmla="*/ 0 w 564141"/>
                <a:gd name="connsiteY8" fmla="*/ 98677 h 571025"/>
                <a:gd name="connsiteX9" fmla="*/ 21327 w 564141"/>
                <a:gd name="connsiteY9" fmla="*/ 120004 h 571025"/>
                <a:gd name="connsiteX10" fmla="*/ 542814 w 564141"/>
                <a:gd name="connsiteY10" fmla="*/ 120004 h 571025"/>
                <a:gd name="connsiteX11" fmla="*/ 564141 w 564141"/>
                <a:gd name="connsiteY11" fmla="*/ 98677 h 571025"/>
                <a:gd name="connsiteX12" fmla="*/ 542814 w 564141"/>
                <a:gd name="connsiteY12" fmla="*/ 77349 h 571025"/>
                <a:gd name="connsiteX13" fmla="*/ 198794 w 564141"/>
                <a:gd name="connsiteY13" fmla="*/ 42655 h 571025"/>
                <a:gd name="connsiteX14" fmla="*/ 365347 w 564141"/>
                <a:gd name="connsiteY14" fmla="*/ 42655 h 571025"/>
                <a:gd name="connsiteX15" fmla="*/ 365347 w 564141"/>
                <a:gd name="connsiteY15" fmla="*/ 77349 h 571025"/>
                <a:gd name="connsiteX16" fmla="*/ 198794 w 564141"/>
                <a:gd name="connsiteY16" fmla="*/ 77349 h 571025"/>
                <a:gd name="connsiteX17" fmla="*/ 198794 w 564141"/>
                <a:gd name="connsiteY17" fmla="*/ 42655 h 571025"/>
                <a:gd name="connsiteX18" fmla="*/ 462702 w 564141"/>
                <a:gd name="connsiteY18" fmla="*/ 144878 h 571025"/>
                <a:gd name="connsiteX19" fmla="*/ 441375 w 564141"/>
                <a:gd name="connsiteY19" fmla="*/ 166205 h 571025"/>
                <a:gd name="connsiteX20" fmla="*/ 441375 w 564141"/>
                <a:gd name="connsiteY20" fmla="*/ 528366 h 571025"/>
                <a:gd name="connsiteX21" fmla="*/ 124417 w 564141"/>
                <a:gd name="connsiteY21" fmla="*/ 528366 h 571025"/>
                <a:gd name="connsiteX22" fmla="*/ 124417 w 564141"/>
                <a:gd name="connsiteY22" fmla="*/ 166226 h 571025"/>
                <a:gd name="connsiteX23" fmla="*/ 103076 w 564141"/>
                <a:gd name="connsiteY23" fmla="*/ 144885 h 571025"/>
                <a:gd name="connsiteX24" fmla="*/ 81735 w 564141"/>
                <a:gd name="connsiteY24" fmla="*/ 166226 h 571025"/>
                <a:gd name="connsiteX25" fmla="*/ 81735 w 564141"/>
                <a:gd name="connsiteY25" fmla="*/ 542222 h 571025"/>
                <a:gd name="connsiteX26" fmla="*/ 111662 w 564141"/>
                <a:gd name="connsiteY26" fmla="*/ 571021 h 571025"/>
                <a:gd name="connsiteX27" fmla="*/ 454110 w 564141"/>
                <a:gd name="connsiteY27" fmla="*/ 571021 h 571025"/>
                <a:gd name="connsiteX28" fmla="*/ 484037 w 564141"/>
                <a:gd name="connsiteY28" fmla="*/ 542222 h 571025"/>
                <a:gd name="connsiteX29" fmla="*/ 484037 w 564141"/>
                <a:gd name="connsiteY29" fmla="*/ 166226 h 571025"/>
                <a:gd name="connsiteX30" fmla="*/ 462716 w 564141"/>
                <a:gd name="connsiteY30" fmla="*/ 144891 h 571025"/>
                <a:gd name="connsiteX31" fmla="*/ 462702 w 564141"/>
                <a:gd name="connsiteY31" fmla="*/ 144891 h 57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64141" h="571025">
                  <a:moveTo>
                    <a:pt x="542814" y="77349"/>
                  </a:moveTo>
                  <a:lnTo>
                    <a:pt x="408032" y="77349"/>
                  </a:lnTo>
                  <a:lnTo>
                    <a:pt x="408032" y="22837"/>
                  </a:lnTo>
                  <a:cubicBezTo>
                    <a:pt x="408032" y="11486"/>
                    <a:pt x="398985" y="0"/>
                    <a:pt x="381693" y="0"/>
                  </a:cubicBezTo>
                  <a:lnTo>
                    <a:pt x="182448" y="0"/>
                  </a:lnTo>
                  <a:cubicBezTo>
                    <a:pt x="165156" y="0"/>
                    <a:pt x="156109" y="11489"/>
                    <a:pt x="156109" y="22837"/>
                  </a:cubicBezTo>
                  <a:lnTo>
                    <a:pt x="156109" y="77349"/>
                  </a:lnTo>
                  <a:lnTo>
                    <a:pt x="21327" y="77349"/>
                  </a:lnTo>
                  <a:cubicBezTo>
                    <a:pt x="9549" y="77349"/>
                    <a:pt x="0" y="86898"/>
                    <a:pt x="0" y="98677"/>
                  </a:cubicBezTo>
                  <a:cubicBezTo>
                    <a:pt x="0" y="110455"/>
                    <a:pt x="9549" y="120004"/>
                    <a:pt x="21327" y="120004"/>
                  </a:cubicBezTo>
                  <a:lnTo>
                    <a:pt x="542814" y="120004"/>
                  </a:lnTo>
                  <a:cubicBezTo>
                    <a:pt x="554593" y="120004"/>
                    <a:pt x="564141" y="110455"/>
                    <a:pt x="564141" y="98677"/>
                  </a:cubicBezTo>
                  <a:cubicBezTo>
                    <a:pt x="564141" y="86898"/>
                    <a:pt x="554593" y="77349"/>
                    <a:pt x="542814" y="77349"/>
                  </a:cubicBezTo>
                  <a:close/>
                  <a:moveTo>
                    <a:pt x="198794" y="42655"/>
                  </a:moveTo>
                  <a:lnTo>
                    <a:pt x="365347" y="42655"/>
                  </a:lnTo>
                  <a:lnTo>
                    <a:pt x="365347" y="77349"/>
                  </a:lnTo>
                  <a:lnTo>
                    <a:pt x="198794" y="77349"/>
                  </a:lnTo>
                  <a:lnTo>
                    <a:pt x="198794" y="42655"/>
                  </a:lnTo>
                  <a:close/>
                  <a:moveTo>
                    <a:pt x="462702" y="144878"/>
                  </a:moveTo>
                  <a:cubicBezTo>
                    <a:pt x="450924" y="144878"/>
                    <a:pt x="441375" y="154426"/>
                    <a:pt x="441375" y="166205"/>
                  </a:cubicBezTo>
                  <a:lnTo>
                    <a:pt x="441375" y="528366"/>
                  </a:lnTo>
                  <a:lnTo>
                    <a:pt x="124417" y="528366"/>
                  </a:lnTo>
                  <a:lnTo>
                    <a:pt x="124417" y="166226"/>
                  </a:lnTo>
                  <a:cubicBezTo>
                    <a:pt x="124417" y="154439"/>
                    <a:pt x="114862" y="144885"/>
                    <a:pt x="103076" y="144885"/>
                  </a:cubicBezTo>
                  <a:cubicBezTo>
                    <a:pt x="91290" y="144885"/>
                    <a:pt x="81735" y="154439"/>
                    <a:pt x="81735" y="166226"/>
                  </a:cubicBezTo>
                  <a:lnTo>
                    <a:pt x="81735" y="542222"/>
                  </a:lnTo>
                  <a:cubicBezTo>
                    <a:pt x="82072" y="558428"/>
                    <a:pt x="95456" y="571307"/>
                    <a:pt x="111662" y="571021"/>
                  </a:cubicBezTo>
                  <a:lnTo>
                    <a:pt x="454110" y="571021"/>
                  </a:lnTo>
                  <a:cubicBezTo>
                    <a:pt x="470316" y="571307"/>
                    <a:pt x="483700" y="558428"/>
                    <a:pt x="484037" y="542222"/>
                  </a:cubicBezTo>
                  <a:lnTo>
                    <a:pt x="484037" y="166226"/>
                  </a:lnTo>
                  <a:cubicBezTo>
                    <a:pt x="484040" y="154447"/>
                    <a:pt x="474495" y="144895"/>
                    <a:pt x="462716" y="144891"/>
                  </a:cubicBezTo>
                  <a:cubicBezTo>
                    <a:pt x="462712" y="144891"/>
                    <a:pt x="462707" y="144891"/>
                    <a:pt x="462702" y="144891"/>
                  </a:cubicBezTo>
                  <a:close/>
                </a:path>
              </a:pathLst>
            </a:custGeom>
            <a:solidFill>
              <a:srgbClr val="4A4A4A"/>
            </a:solidFill>
            <a:ln w="670" cap="flat">
              <a:noFill/>
              <a:prstDash val="solid"/>
              <a:miter/>
            </a:ln>
          </p:spPr>
          <p:txBody>
            <a:bodyPr rtlCol="0" anchor="ctr"/>
            <a:lstStyle/>
            <a:p>
              <a:endParaRPr lang="zh-CN" altLang="en-US"/>
            </a:p>
          </p:txBody>
        </p:sp>
        <p:sp>
          <p:nvSpPr>
            <p:cNvPr id="84" name="任意多边形: 形状 83">
              <a:extLst>
                <a:ext uri="{FF2B5EF4-FFF2-40B4-BE49-F238E27FC236}">
                  <a16:creationId xmlns="" xmlns:a16="http://schemas.microsoft.com/office/drawing/2014/main" id="{173C33A7-8412-45CE-B7C2-40BDD5F063F8}"/>
                </a:ext>
              </a:extLst>
            </p:cNvPr>
            <p:cNvSpPr/>
            <p:nvPr/>
          </p:nvSpPr>
          <p:spPr>
            <a:xfrm>
              <a:off x="4953958" y="3367282"/>
              <a:ext cx="218112" cy="212861"/>
            </a:xfrm>
            <a:custGeom>
              <a:avLst/>
              <a:gdLst>
                <a:gd name="connsiteX0" fmla="*/ 21327 w 218112"/>
                <a:gd name="connsiteY0" fmla="*/ 212862 h 212861"/>
                <a:gd name="connsiteX1" fmla="*/ 0 w 218112"/>
                <a:gd name="connsiteY1" fmla="*/ 191603 h 212861"/>
                <a:gd name="connsiteX2" fmla="*/ 0 w 218112"/>
                <a:gd name="connsiteY2" fmla="*/ 191576 h 212861"/>
                <a:gd name="connsiteX3" fmla="*/ 0 w 218112"/>
                <a:gd name="connsiteY3" fmla="*/ 21301 h 212861"/>
                <a:gd name="connsiteX4" fmla="*/ 21301 w 218112"/>
                <a:gd name="connsiteY4" fmla="*/ 0 h 212861"/>
                <a:gd name="connsiteX5" fmla="*/ 42603 w 218112"/>
                <a:gd name="connsiteY5" fmla="*/ 21301 h 212861"/>
                <a:gd name="connsiteX6" fmla="*/ 42603 w 218112"/>
                <a:gd name="connsiteY6" fmla="*/ 191576 h 212861"/>
                <a:gd name="connsiteX7" fmla="*/ 21327 w 218112"/>
                <a:gd name="connsiteY7" fmla="*/ 212862 h 212861"/>
                <a:gd name="connsiteX8" fmla="*/ 109068 w 218112"/>
                <a:gd name="connsiteY8" fmla="*/ 212862 h 212861"/>
                <a:gd name="connsiteX9" fmla="*/ 87769 w 218112"/>
                <a:gd name="connsiteY9" fmla="*/ 191576 h 212861"/>
                <a:gd name="connsiteX10" fmla="*/ 87769 w 218112"/>
                <a:gd name="connsiteY10" fmla="*/ 21301 h 212861"/>
                <a:gd name="connsiteX11" fmla="*/ 109070 w 218112"/>
                <a:gd name="connsiteY11" fmla="*/ 0 h 212861"/>
                <a:gd name="connsiteX12" fmla="*/ 130372 w 218112"/>
                <a:gd name="connsiteY12" fmla="*/ 21301 h 212861"/>
                <a:gd name="connsiteX13" fmla="*/ 130372 w 218112"/>
                <a:gd name="connsiteY13" fmla="*/ 191576 h 212861"/>
                <a:gd name="connsiteX14" fmla="*/ 109072 w 218112"/>
                <a:gd name="connsiteY14" fmla="*/ 212862 h 212861"/>
                <a:gd name="connsiteX15" fmla="*/ 109044 w 218112"/>
                <a:gd name="connsiteY15" fmla="*/ 212862 h 212861"/>
                <a:gd name="connsiteX16" fmla="*/ 196810 w 218112"/>
                <a:gd name="connsiteY16" fmla="*/ 212862 h 212861"/>
                <a:gd name="connsiteX17" fmla="*/ 175510 w 218112"/>
                <a:gd name="connsiteY17" fmla="*/ 191576 h 212861"/>
                <a:gd name="connsiteX18" fmla="*/ 175510 w 218112"/>
                <a:gd name="connsiteY18" fmla="*/ 21301 h 212861"/>
                <a:gd name="connsiteX19" fmla="*/ 197082 w 218112"/>
                <a:gd name="connsiteY19" fmla="*/ 271 h 212861"/>
                <a:gd name="connsiteX20" fmla="*/ 218113 w 218112"/>
                <a:gd name="connsiteY20" fmla="*/ 21301 h 212861"/>
                <a:gd name="connsiteX21" fmla="*/ 218113 w 218112"/>
                <a:gd name="connsiteY21" fmla="*/ 191576 h 212861"/>
                <a:gd name="connsiteX22" fmla="*/ 196813 w 218112"/>
                <a:gd name="connsiteY22" fmla="*/ 212862 h 212861"/>
                <a:gd name="connsiteX23" fmla="*/ 196792 w 218112"/>
                <a:gd name="connsiteY23" fmla="*/ 212862 h 212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8112" h="212861">
                  <a:moveTo>
                    <a:pt x="21327" y="212862"/>
                  </a:moveTo>
                  <a:cubicBezTo>
                    <a:pt x="9568" y="212881"/>
                    <a:pt x="19" y="203363"/>
                    <a:pt x="0" y="191603"/>
                  </a:cubicBezTo>
                  <a:cubicBezTo>
                    <a:pt x="0" y="191594"/>
                    <a:pt x="0" y="191585"/>
                    <a:pt x="0" y="191576"/>
                  </a:cubicBezTo>
                  <a:lnTo>
                    <a:pt x="0" y="21301"/>
                  </a:lnTo>
                  <a:cubicBezTo>
                    <a:pt x="0" y="9537"/>
                    <a:pt x="9537" y="0"/>
                    <a:pt x="21301" y="0"/>
                  </a:cubicBezTo>
                  <a:cubicBezTo>
                    <a:pt x="33066" y="0"/>
                    <a:pt x="42603" y="9537"/>
                    <a:pt x="42603" y="21301"/>
                  </a:cubicBezTo>
                  <a:lnTo>
                    <a:pt x="42603" y="191576"/>
                  </a:lnTo>
                  <a:cubicBezTo>
                    <a:pt x="42599" y="203326"/>
                    <a:pt x="33078" y="212852"/>
                    <a:pt x="21327" y="212862"/>
                  </a:cubicBezTo>
                  <a:close/>
                  <a:moveTo>
                    <a:pt x="109068" y="212862"/>
                  </a:moveTo>
                  <a:cubicBezTo>
                    <a:pt x="97309" y="212866"/>
                    <a:pt x="87772" y="203336"/>
                    <a:pt x="87769" y="191576"/>
                  </a:cubicBezTo>
                  <a:lnTo>
                    <a:pt x="87769" y="21301"/>
                  </a:lnTo>
                  <a:cubicBezTo>
                    <a:pt x="87769" y="9537"/>
                    <a:pt x="97306" y="0"/>
                    <a:pt x="109070" y="0"/>
                  </a:cubicBezTo>
                  <a:cubicBezTo>
                    <a:pt x="120835" y="0"/>
                    <a:pt x="130372" y="9537"/>
                    <a:pt x="130372" y="21301"/>
                  </a:cubicBezTo>
                  <a:lnTo>
                    <a:pt x="130372" y="191576"/>
                  </a:lnTo>
                  <a:cubicBezTo>
                    <a:pt x="130368" y="203336"/>
                    <a:pt x="120832" y="212866"/>
                    <a:pt x="109072" y="212862"/>
                  </a:cubicBezTo>
                  <a:cubicBezTo>
                    <a:pt x="109063" y="212862"/>
                    <a:pt x="109054" y="212862"/>
                    <a:pt x="109044" y="212862"/>
                  </a:cubicBezTo>
                  <a:close/>
                  <a:moveTo>
                    <a:pt x="196810" y="212862"/>
                  </a:moveTo>
                  <a:cubicBezTo>
                    <a:pt x="185050" y="212866"/>
                    <a:pt x="175514" y="203336"/>
                    <a:pt x="175510" y="191576"/>
                  </a:cubicBezTo>
                  <a:lnTo>
                    <a:pt x="175510" y="21301"/>
                  </a:lnTo>
                  <a:cubicBezTo>
                    <a:pt x="175659" y="9537"/>
                    <a:pt x="185318" y="121"/>
                    <a:pt x="197082" y="271"/>
                  </a:cubicBezTo>
                  <a:cubicBezTo>
                    <a:pt x="208636" y="418"/>
                    <a:pt x="217966" y="9748"/>
                    <a:pt x="218113" y="21301"/>
                  </a:cubicBezTo>
                  <a:lnTo>
                    <a:pt x="218113" y="191576"/>
                  </a:lnTo>
                  <a:cubicBezTo>
                    <a:pt x="218109" y="203336"/>
                    <a:pt x="208573" y="212866"/>
                    <a:pt x="196813" y="212862"/>
                  </a:cubicBezTo>
                  <a:cubicBezTo>
                    <a:pt x="196806" y="212862"/>
                    <a:pt x="196799" y="212862"/>
                    <a:pt x="196792" y="212862"/>
                  </a:cubicBezTo>
                  <a:close/>
                </a:path>
              </a:pathLst>
            </a:custGeom>
            <a:solidFill>
              <a:schemeClr val="accent3"/>
            </a:solidFill>
            <a:ln w="670" cap="flat">
              <a:noFill/>
              <a:prstDash val="solid"/>
              <a:miter/>
            </a:ln>
          </p:spPr>
          <p:txBody>
            <a:bodyPr rtlCol="0" anchor="ctr"/>
            <a:lstStyle/>
            <a:p>
              <a:endParaRPr lang="zh-CN" altLang="en-US"/>
            </a:p>
          </p:txBody>
        </p:sp>
      </p:grpSp>
      <p:grpSp>
        <p:nvGrpSpPr>
          <p:cNvPr id="85" name="图形 56">
            <a:extLst>
              <a:ext uri="{FF2B5EF4-FFF2-40B4-BE49-F238E27FC236}">
                <a16:creationId xmlns="" xmlns:a16="http://schemas.microsoft.com/office/drawing/2014/main" id="{2D125CBB-FF86-457D-8B53-756E1671538D}"/>
              </a:ext>
            </a:extLst>
          </p:cNvPr>
          <p:cNvGrpSpPr/>
          <p:nvPr/>
        </p:nvGrpSpPr>
        <p:grpSpPr>
          <a:xfrm>
            <a:off x="5602756" y="3279744"/>
            <a:ext cx="298512" cy="298512"/>
            <a:chOff x="5408023" y="3085011"/>
            <a:chExt cx="687977" cy="687977"/>
          </a:xfrm>
        </p:grpSpPr>
        <p:sp>
          <p:nvSpPr>
            <p:cNvPr id="86" name="任意多边形: 形状 85">
              <a:extLst>
                <a:ext uri="{FF2B5EF4-FFF2-40B4-BE49-F238E27FC236}">
                  <a16:creationId xmlns="" xmlns:a16="http://schemas.microsoft.com/office/drawing/2014/main" id="{56B8D4C8-FBA8-44F4-A47E-B2B6F8CB1500}"/>
                </a:ext>
              </a:extLst>
            </p:cNvPr>
            <p:cNvSpPr/>
            <p:nvPr/>
          </p:nvSpPr>
          <p:spPr>
            <a:xfrm>
              <a:off x="5456164" y="3174400"/>
              <a:ext cx="591677" cy="433472"/>
            </a:xfrm>
            <a:custGeom>
              <a:avLst/>
              <a:gdLst>
                <a:gd name="connsiteX0" fmla="*/ 452858 w 591677"/>
                <a:gd name="connsiteY0" fmla="*/ 433473 h 433472"/>
                <a:gd name="connsiteX1" fmla="*/ 431598 w 591677"/>
                <a:gd name="connsiteY1" fmla="*/ 411669 h 433472"/>
                <a:gd name="connsiteX2" fmla="*/ 452858 w 591677"/>
                <a:gd name="connsiteY2" fmla="*/ 390409 h 433472"/>
                <a:gd name="connsiteX3" fmla="*/ 521311 w 591677"/>
                <a:gd name="connsiteY3" fmla="*/ 361662 h 433472"/>
                <a:gd name="connsiteX4" fmla="*/ 548641 w 591677"/>
                <a:gd name="connsiteY4" fmla="*/ 296782 h 433472"/>
                <a:gd name="connsiteX5" fmla="*/ 465368 w 591677"/>
                <a:gd name="connsiteY5" fmla="*/ 204125 h 433472"/>
                <a:gd name="connsiteX6" fmla="*/ 438637 w 591677"/>
                <a:gd name="connsiteY6" fmla="*/ 176885 h 433472"/>
                <a:gd name="connsiteX7" fmla="*/ 280049 w 591677"/>
                <a:gd name="connsiteY7" fmla="*/ 43683 h 433472"/>
                <a:gd name="connsiteX8" fmla="*/ 146787 w 591677"/>
                <a:gd name="connsiteY8" fmla="*/ 177594 h 433472"/>
                <a:gd name="connsiteX9" fmla="*/ 121572 w 591677"/>
                <a:gd name="connsiteY9" fmla="*/ 204745 h 433472"/>
                <a:gd name="connsiteX10" fmla="*/ 43016 w 591677"/>
                <a:gd name="connsiteY10" fmla="*/ 298774 h 433472"/>
                <a:gd name="connsiteX11" fmla="*/ 139044 w 591677"/>
                <a:gd name="connsiteY11" fmla="*/ 390409 h 433472"/>
                <a:gd name="connsiteX12" fmla="*/ 160303 w 591677"/>
                <a:gd name="connsiteY12" fmla="*/ 412213 h 433472"/>
                <a:gd name="connsiteX13" fmla="*/ 139044 w 591677"/>
                <a:gd name="connsiteY13" fmla="*/ 433473 h 433472"/>
                <a:gd name="connsiteX14" fmla="*/ 17 w 591677"/>
                <a:gd name="connsiteY14" fmla="*/ 299572 h 433472"/>
                <a:gd name="connsiteX15" fmla="*/ 104999 w 591677"/>
                <a:gd name="connsiteY15" fmla="*/ 164130 h 433472"/>
                <a:gd name="connsiteX16" fmla="*/ 318092 w 591677"/>
                <a:gd name="connsiteY16" fmla="*/ 1725 h 433472"/>
                <a:gd name="connsiteX17" fmla="*/ 480311 w 591677"/>
                <a:gd name="connsiteY17" fmla="*/ 162792 h 433472"/>
                <a:gd name="connsiteX18" fmla="*/ 591678 w 591677"/>
                <a:gd name="connsiteY18" fmla="*/ 296689 h 433472"/>
                <a:gd name="connsiteX19" fmla="*/ 551775 w 591677"/>
                <a:gd name="connsiteY19" fmla="*/ 392084 h 433472"/>
                <a:gd name="connsiteX20" fmla="*/ 452858 w 591677"/>
                <a:gd name="connsiteY20" fmla="*/ 433473 h 43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91677" h="433472">
                  <a:moveTo>
                    <a:pt x="452858" y="433473"/>
                  </a:moveTo>
                  <a:cubicBezTo>
                    <a:pt x="440966" y="433323"/>
                    <a:pt x="431447" y="423560"/>
                    <a:pt x="431598" y="411669"/>
                  </a:cubicBezTo>
                  <a:cubicBezTo>
                    <a:pt x="431745" y="399989"/>
                    <a:pt x="441178" y="390557"/>
                    <a:pt x="452858" y="390409"/>
                  </a:cubicBezTo>
                  <a:cubicBezTo>
                    <a:pt x="478574" y="390231"/>
                    <a:pt x="503179" y="379899"/>
                    <a:pt x="521311" y="361662"/>
                  </a:cubicBezTo>
                  <a:cubicBezTo>
                    <a:pt x="538725" y="344556"/>
                    <a:pt x="548566" y="321192"/>
                    <a:pt x="548641" y="296782"/>
                  </a:cubicBezTo>
                  <a:cubicBezTo>
                    <a:pt x="548653" y="249150"/>
                    <a:pt x="512732" y="209180"/>
                    <a:pt x="465368" y="204125"/>
                  </a:cubicBezTo>
                  <a:cubicBezTo>
                    <a:pt x="451097" y="202591"/>
                    <a:pt x="439902" y="191182"/>
                    <a:pt x="438637" y="176885"/>
                  </a:cubicBezTo>
                  <a:cubicBezTo>
                    <a:pt x="431627" y="96309"/>
                    <a:pt x="360625" y="36673"/>
                    <a:pt x="280049" y="43683"/>
                  </a:cubicBezTo>
                  <a:cubicBezTo>
                    <a:pt x="208926" y="49870"/>
                    <a:pt x="152629" y="106441"/>
                    <a:pt x="146787" y="177594"/>
                  </a:cubicBezTo>
                  <a:cubicBezTo>
                    <a:pt x="145669" y="191384"/>
                    <a:pt x="135243" y="202611"/>
                    <a:pt x="121572" y="204745"/>
                  </a:cubicBezTo>
                  <a:cubicBezTo>
                    <a:pt x="75692" y="212269"/>
                    <a:pt x="42260" y="252286"/>
                    <a:pt x="43016" y="298774"/>
                  </a:cubicBezTo>
                  <a:cubicBezTo>
                    <a:pt x="43951" y="349302"/>
                    <a:pt x="87029" y="390409"/>
                    <a:pt x="139044" y="390409"/>
                  </a:cubicBezTo>
                  <a:cubicBezTo>
                    <a:pt x="150935" y="390559"/>
                    <a:pt x="160454" y="400321"/>
                    <a:pt x="160303" y="412213"/>
                  </a:cubicBezTo>
                  <a:cubicBezTo>
                    <a:pt x="160156" y="423893"/>
                    <a:pt x="150723" y="433325"/>
                    <a:pt x="139044" y="433473"/>
                  </a:cubicBezTo>
                  <a:cubicBezTo>
                    <a:pt x="63748" y="433473"/>
                    <a:pt x="1393" y="373406"/>
                    <a:pt x="17" y="299572"/>
                  </a:cubicBezTo>
                  <a:cubicBezTo>
                    <a:pt x="-995" y="235420"/>
                    <a:pt x="42622" y="179147"/>
                    <a:pt x="104999" y="164130"/>
                  </a:cubicBezTo>
                  <a:cubicBezTo>
                    <a:pt x="118996" y="60439"/>
                    <a:pt x="214401" y="-12272"/>
                    <a:pt x="318092" y="1725"/>
                  </a:cubicBezTo>
                  <a:cubicBezTo>
                    <a:pt x="402114" y="13067"/>
                    <a:pt x="468370" y="78853"/>
                    <a:pt x="480311" y="162792"/>
                  </a:cubicBezTo>
                  <a:cubicBezTo>
                    <a:pt x="544856" y="174745"/>
                    <a:pt x="591684" y="231047"/>
                    <a:pt x="591678" y="296689"/>
                  </a:cubicBezTo>
                  <a:cubicBezTo>
                    <a:pt x="591661" y="332543"/>
                    <a:pt x="577291" y="366897"/>
                    <a:pt x="551775" y="392084"/>
                  </a:cubicBezTo>
                  <a:cubicBezTo>
                    <a:pt x="525554" y="418390"/>
                    <a:pt x="489999" y="433267"/>
                    <a:pt x="452858" y="433473"/>
                  </a:cubicBezTo>
                  <a:close/>
                </a:path>
              </a:pathLst>
            </a:custGeom>
            <a:solidFill>
              <a:srgbClr val="4A4A4A"/>
            </a:solidFill>
            <a:ln w="670" cap="flat">
              <a:noFill/>
              <a:prstDash val="solid"/>
              <a:miter/>
            </a:ln>
          </p:spPr>
          <p:txBody>
            <a:bodyPr rtlCol="0" anchor="ctr"/>
            <a:lstStyle/>
            <a:p>
              <a:endParaRPr lang="zh-CN" altLang="en-US"/>
            </a:p>
          </p:txBody>
        </p:sp>
        <p:sp>
          <p:nvSpPr>
            <p:cNvPr id="87" name="任意多边形: 形状 86">
              <a:extLst>
                <a:ext uri="{FF2B5EF4-FFF2-40B4-BE49-F238E27FC236}">
                  <a16:creationId xmlns="" xmlns:a16="http://schemas.microsoft.com/office/drawing/2014/main" id="{F3C0B480-FA64-489C-834B-28026C482591}"/>
                </a:ext>
              </a:extLst>
            </p:cNvPr>
            <p:cNvSpPr/>
            <p:nvPr/>
          </p:nvSpPr>
          <p:spPr>
            <a:xfrm>
              <a:off x="5631645" y="3408399"/>
              <a:ext cx="244161" cy="278497"/>
            </a:xfrm>
            <a:custGeom>
              <a:avLst/>
              <a:gdLst>
                <a:gd name="connsiteX0" fmla="*/ 239279 w 244161"/>
                <a:gd name="connsiteY0" fmla="*/ 113225 h 278497"/>
                <a:gd name="connsiteX1" fmla="*/ 208753 w 244161"/>
                <a:gd name="connsiteY1" fmla="*/ 116321 h 278497"/>
                <a:gd name="connsiteX2" fmla="*/ 143767 w 244161"/>
                <a:gd name="connsiteY2" fmla="*/ 64035 h 278497"/>
                <a:gd name="connsiteX3" fmla="*/ 143767 w 244161"/>
                <a:gd name="connsiteY3" fmla="*/ 257181 h 278497"/>
                <a:gd name="connsiteX4" fmla="*/ 121682 w 244161"/>
                <a:gd name="connsiteY4" fmla="*/ 278494 h 278497"/>
                <a:gd name="connsiteX5" fmla="*/ 100369 w 244161"/>
                <a:gd name="connsiteY5" fmla="*/ 257181 h 278497"/>
                <a:gd name="connsiteX6" fmla="*/ 100369 w 244161"/>
                <a:gd name="connsiteY6" fmla="*/ 64035 h 278497"/>
                <a:gd name="connsiteX7" fmla="*/ 35400 w 244161"/>
                <a:gd name="connsiteY7" fmla="*/ 116311 h 278497"/>
                <a:gd name="connsiteX8" fmla="*/ 4871 w 244161"/>
                <a:gd name="connsiteY8" fmla="*/ 113215 h 278497"/>
                <a:gd name="connsiteX9" fmla="*/ 7729 w 244161"/>
                <a:gd name="connsiteY9" fmla="*/ 83263 h 278497"/>
                <a:gd name="connsiteX10" fmla="*/ 7998 w 244161"/>
                <a:gd name="connsiteY10" fmla="*/ 83044 h 278497"/>
                <a:gd name="connsiteX11" fmla="*/ 102877 w 244161"/>
                <a:gd name="connsiteY11" fmla="*/ 6713 h 278497"/>
                <a:gd name="connsiteX12" fmla="*/ 141287 w 244161"/>
                <a:gd name="connsiteY12" fmla="*/ 6713 h 278497"/>
                <a:gd name="connsiteX13" fmla="*/ 236162 w 244161"/>
                <a:gd name="connsiteY13" fmla="*/ 83044 h 278497"/>
                <a:gd name="connsiteX14" fmla="*/ 239511 w 244161"/>
                <a:gd name="connsiteY14" fmla="*/ 112940 h 278497"/>
                <a:gd name="connsiteX15" fmla="*/ 239279 w 244161"/>
                <a:gd name="connsiteY15" fmla="*/ 113225 h 27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4161" h="278497">
                  <a:moveTo>
                    <a:pt x="239279" y="113225"/>
                  </a:moveTo>
                  <a:cubicBezTo>
                    <a:pt x="231657" y="122420"/>
                    <a:pt x="218067" y="123799"/>
                    <a:pt x="208753" y="116321"/>
                  </a:cubicBezTo>
                  <a:lnTo>
                    <a:pt x="143767" y="64035"/>
                  </a:lnTo>
                  <a:lnTo>
                    <a:pt x="143767" y="257181"/>
                  </a:lnTo>
                  <a:cubicBezTo>
                    <a:pt x="143554" y="269165"/>
                    <a:pt x="133666" y="278707"/>
                    <a:pt x="121682" y="278494"/>
                  </a:cubicBezTo>
                  <a:cubicBezTo>
                    <a:pt x="109999" y="278286"/>
                    <a:pt x="100578" y="268864"/>
                    <a:pt x="100369" y="257181"/>
                  </a:cubicBezTo>
                  <a:lnTo>
                    <a:pt x="100369" y="64035"/>
                  </a:lnTo>
                  <a:lnTo>
                    <a:pt x="35400" y="116311"/>
                  </a:lnTo>
                  <a:cubicBezTo>
                    <a:pt x="26086" y="123789"/>
                    <a:pt x="12495" y="122411"/>
                    <a:pt x="4871" y="113215"/>
                  </a:cubicBezTo>
                  <a:cubicBezTo>
                    <a:pt x="-2611" y="104155"/>
                    <a:pt x="-1331" y="90745"/>
                    <a:pt x="7729" y="83263"/>
                  </a:cubicBezTo>
                  <a:cubicBezTo>
                    <a:pt x="7818" y="83189"/>
                    <a:pt x="7908" y="83116"/>
                    <a:pt x="7998" y="83044"/>
                  </a:cubicBezTo>
                  <a:lnTo>
                    <a:pt x="102877" y="6713"/>
                  </a:lnTo>
                  <a:cubicBezTo>
                    <a:pt x="114116" y="-2238"/>
                    <a:pt x="130048" y="-2238"/>
                    <a:pt x="141287" y="6713"/>
                  </a:cubicBezTo>
                  <a:lnTo>
                    <a:pt x="236162" y="83044"/>
                  </a:lnTo>
                  <a:cubicBezTo>
                    <a:pt x="245343" y="90375"/>
                    <a:pt x="246842" y="103760"/>
                    <a:pt x="239511" y="112940"/>
                  </a:cubicBezTo>
                  <a:cubicBezTo>
                    <a:pt x="239434" y="113036"/>
                    <a:pt x="239357" y="113131"/>
                    <a:pt x="239279" y="113225"/>
                  </a:cubicBezTo>
                  <a:close/>
                </a:path>
              </a:pathLst>
            </a:custGeom>
            <a:solidFill>
              <a:schemeClr val="accent3"/>
            </a:solidFill>
            <a:ln w="670" cap="flat">
              <a:noFill/>
              <a:prstDash val="solid"/>
              <a:miter/>
            </a:ln>
          </p:spPr>
          <p:txBody>
            <a:bodyPr rtlCol="0" anchor="ctr"/>
            <a:lstStyle/>
            <a:p>
              <a:endParaRPr lang="zh-CN" altLang="en-US"/>
            </a:p>
          </p:txBody>
        </p:sp>
      </p:grpSp>
      <p:grpSp>
        <p:nvGrpSpPr>
          <p:cNvPr id="88" name="图形 58">
            <a:extLst>
              <a:ext uri="{FF2B5EF4-FFF2-40B4-BE49-F238E27FC236}">
                <a16:creationId xmlns="" xmlns:a16="http://schemas.microsoft.com/office/drawing/2014/main" id="{274E88E8-15DF-407C-99ED-67325EDD1C0B}"/>
              </a:ext>
            </a:extLst>
          </p:cNvPr>
          <p:cNvGrpSpPr/>
          <p:nvPr/>
        </p:nvGrpSpPr>
        <p:grpSpPr>
          <a:xfrm>
            <a:off x="6290733" y="3279744"/>
            <a:ext cx="298512" cy="298512"/>
            <a:chOff x="6096000" y="3085011"/>
            <a:chExt cx="687977" cy="687977"/>
          </a:xfrm>
        </p:grpSpPr>
        <p:sp>
          <p:nvSpPr>
            <p:cNvPr id="89" name="任意多边形: 形状 88">
              <a:extLst>
                <a:ext uri="{FF2B5EF4-FFF2-40B4-BE49-F238E27FC236}">
                  <a16:creationId xmlns="" xmlns:a16="http://schemas.microsoft.com/office/drawing/2014/main" id="{759BDE80-9F77-4067-A340-B51B3E6E3173}"/>
                </a:ext>
              </a:extLst>
            </p:cNvPr>
            <p:cNvSpPr/>
            <p:nvPr/>
          </p:nvSpPr>
          <p:spPr>
            <a:xfrm>
              <a:off x="6195757" y="3132035"/>
              <a:ext cx="485023" cy="592795"/>
            </a:xfrm>
            <a:custGeom>
              <a:avLst/>
              <a:gdLst>
                <a:gd name="connsiteX0" fmla="*/ 485023 w 485023"/>
                <a:gd name="connsiteY0" fmla="*/ 243095 h 592795"/>
                <a:gd name="connsiteX1" fmla="*/ 243095 w 485023"/>
                <a:gd name="connsiteY1" fmla="*/ 1 h 592795"/>
                <a:gd name="connsiteX2" fmla="*/ 1 w 485023"/>
                <a:gd name="connsiteY2" fmla="*/ 241929 h 592795"/>
                <a:gd name="connsiteX3" fmla="*/ 220331 w 485023"/>
                <a:gd name="connsiteY3" fmla="*/ 484007 h 592795"/>
                <a:gd name="connsiteX4" fmla="*/ 220331 w 485023"/>
                <a:gd name="connsiteY4" fmla="*/ 548533 h 592795"/>
                <a:gd name="connsiteX5" fmla="*/ 122181 w 485023"/>
                <a:gd name="connsiteY5" fmla="*/ 548533 h 592795"/>
                <a:gd name="connsiteX6" fmla="*/ 99774 w 485023"/>
                <a:gd name="connsiteY6" fmla="*/ 570387 h 592795"/>
                <a:gd name="connsiteX7" fmla="*/ 121629 w 485023"/>
                <a:gd name="connsiteY7" fmla="*/ 592794 h 592795"/>
                <a:gd name="connsiteX8" fmla="*/ 122181 w 485023"/>
                <a:gd name="connsiteY8" fmla="*/ 592794 h 592795"/>
                <a:gd name="connsiteX9" fmla="*/ 362842 w 485023"/>
                <a:gd name="connsiteY9" fmla="*/ 592794 h 592795"/>
                <a:gd name="connsiteX10" fmla="*/ 385248 w 485023"/>
                <a:gd name="connsiteY10" fmla="*/ 570939 h 592795"/>
                <a:gd name="connsiteX11" fmla="*/ 363394 w 485023"/>
                <a:gd name="connsiteY11" fmla="*/ 548533 h 592795"/>
                <a:gd name="connsiteX12" fmla="*/ 362842 w 485023"/>
                <a:gd name="connsiteY12" fmla="*/ 548533 h 592795"/>
                <a:gd name="connsiteX13" fmla="*/ 264692 w 485023"/>
                <a:gd name="connsiteY13" fmla="*/ 548533 h 592795"/>
                <a:gd name="connsiteX14" fmla="*/ 264692 w 485023"/>
                <a:gd name="connsiteY14" fmla="*/ 484007 h 592795"/>
                <a:gd name="connsiteX15" fmla="*/ 485023 w 485023"/>
                <a:gd name="connsiteY15" fmla="*/ 243095 h 592795"/>
                <a:gd name="connsiteX16" fmla="*/ 44374 w 485023"/>
                <a:gd name="connsiteY16" fmla="*/ 243095 h 592795"/>
                <a:gd name="connsiteX17" fmla="*/ 242077 w 485023"/>
                <a:gd name="connsiteY17" fmla="*/ 44525 h 592795"/>
                <a:gd name="connsiteX18" fmla="*/ 440648 w 485023"/>
                <a:gd name="connsiteY18" fmla="*/ 242228 h 592795"/>
                <a:gd name="connsiteX19" fmla="*/ 242944 w 485023"/>
                <a:gd name="connsiteY19" fmla="*/ 440798 h 592795"/>
                <a:gd name="connsiteX20" fmla="*/ 242511 w 485023"/>
                <a:gd name="connsiteY20" fmla="*/ 440799 h 592795"/>
                <a:gd name="connsiteX21" fmla="*/ 44374 w 485023"/>
                <a:gd name="connsiteY21" fmla="*/ 243095 h 592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5023" h="592795">
                  <a:moveTo>
                    <a:pt x="485023" y="243095"/>
                  </a:moveTo>
                  <a:cubicBezTo>
                    <a:pt x="485345" y="109160"/>
                    <a:pt x="377030" y="323"/>
                    <a:pt x="243095" y="1"/>
                  </a:cubicBezTo>
                  <a:cubicBezTo>
                    <a:pt x="109160" y="-321"/>
                    <a:pt x="323" y="107994"/>
                    <a:pt x="1" y="241929"/>
                  </a:cubicBezTo>
                  <a:cubicBezTo>
                    <a:pt x="-301" y="367493"/>
                    <a:pt x="95292" y="472523"/>
                    <a:pt x="220331" y="484007"/>
                  </a:cubicBezTo>
                  <a:lnTo>
                    <a:pt x="220331" y="548533"/>
                  </a:lnTo>
                  <a:lnTo>
                    <a:pt x="122181" y="548533"/>
                  </a:lnTo>
                  <a:cubicBezTo>
                    <a:pt x="109958" y="548380"/>
                    <a:pt x="99927" y="558165"/>
                    <a:pt x="99774" y="570387"/>
                  </a:cubicBezTo>
                  <a:cubicBezTo>
                    <a:pt x="99622" y="582610"/>
                    <a:pt x="109406" y="592641"/>
                    <a:pt x="121629" y="592794"/>
                  </a:cubicBezTo>
                  <a:cubicBezTo>
                    <a:pt x="121813" y="592796"/>
                    <a:pt x="121997" y="592796"/>
                    <a:pt x="122181" y="592794"/>
                  </a:cubicBezTo>
                  <a:lnTo>
                    <a:pt x="362842" y="592794"/>
                  </a:lnTo>
                  <a:cubicBezTo>
                    <a:pt x="375064" y="592946"/>
                    <a:pt x="385096" y="583161"/>
                    <a:pt x="385248" y="570939"/>
                  </a:cubicBezTo>
                  <a:cubicBezTo>
                    <a:pt x="385401" y="558717"/>
                    <a:pt x="375616" y="548685"/>
                    <a:pt x="363394" y="548533"/>
                  </a:cubicBezTo>
                  <a:cubicBezTo>
                    <a:pt x="363210" y="548530"/>
                    <a:pt x="363026" y="548530"/>
                    <a:pt x="362842" y="548533"/>
                  </a:cubicBezTo>
                  <a:lnTo>
                    <a:pt x="264692" y="548533"/>
                  </a:lnTo>
                  <a:lnTo>
                    <a:pt x="264692" y="484007"/>
                  </a:lnTo>
                  <a:cubicBezTo>
                    <a:pt x="389293" y="472580"/>
                    <a:pt x="484738" y="368219"/>
                    <a:pt x="485023" y="243095"/>
                  </a:cubicBezTo>
                  <a:close/>
                  <a:moveTo>
                    <a:pt x="44374" y="243095"/>
                  </a:moveTo>
                  <a:cubicBezTo>
                    <a:pt x="44134" y="133667"/>
                    <a:pt x="132649" y="44764"/>
                    <a:pt x="242077" y="44525"/>
                  </a:cubicBezTo>
                  <a:cubicBezTo>
                    <a:pt x="351505" y="44285"/>
                    <a:pt x="440408" y="132800"/>
                    <a:pt x="440648" y="242228"/>
                  </a:cubicBezTo>
                  <a:cubicBezTo>
                    <a:pt x="440887" y="351656"/>
                    <a:pt x="352372" y="440559"/>
                    <a:pt x="242944" y="440798"/>
                  </a:cubicBezTo>
                  <a:cubicBezTo>
                    <a:pt x="242800" y="440799"/>
                    <a:pt x="242656" y="440799"/>
                    <a:pt x="242511" y="440799"/>
                  </a:cubicBezTo>
                  <a:cubicBezTo>
                    <a:pt x="133252" y="440799"/>
                    <a:pt x="44613" y="352354"/>
                    <a:pt x="44374" y="243095"/>
                  </a:cubicBezTo>
                  <a:close/>
                </a:path>
              </a:pathLst>
            </a:custGeom>
            <a:solidFill>
              <a:srgbClr val="4A4A4A"/>
            </a:solidFill>
            <a:ln w="670" cap="flat">
              <a:noFill/>
              <a:prstDash val="solid"/>
              <a:miter/>
            </a:ln>
          </p:spPr>
          <p:txBody>
            <a:bodyPr rtlCol="0" anchor="ctr"/>
            <a:lstStyle/>
            <a:p>
              <a:endParaRPr lang="zh-CN" altLang="en-US"/>
            </a:p>
          </p:txBody>
        </p:sp>
        <p:sp>
          <p:nvSpPr>
            <p:cNvPr id="90" name="任意多边形: 形状 89">
              <a:extLst>
                <a:ext uri="{FF2B5EF4-FFF2-40B4-BE49-F238E27FC236}">
                  <a16:creationId xmlns="" xmlns:a16="http://schemas.microsoft.com/office/drawing/2014/main" id="{3FD0BCB8-C5E9-4201-9179-C463DEC0B0B0}"/>
                </a:ext>
              </a:extLst>
            </p:cNvPr>
            <p:cNvSpPr/>
            <p:nvPr/>
          </p:nvSpPr>
          <p:spPr>
            <a:xfrm>
              <a:off x="6329007" y="3264022"/>
              <a:ext cx="218817" cy="218817"/>
            </a:xfrm>
            <a:custGeom>
              <a:avLst/>
              <a:gdLst>
                <a:gd name="connsiteX0" fmla="*/ 109261 w 218817"/>
                <a:gd name="connsiteY0" fmla="*/ 218818 h 218817"/>
                <a:gd name="connsiteX1" fmla="*/ 0 w 218817"/>
                <a:gd name="connsiteY1" fmla="*/ 109261 h 218817"/>
                <a:gd name="connsiteX2" fmla="*/ 109557 w 218817"/>
                <a:gd name="connsiteY2" fmla="*/ 0 h 218817"/>
                <a:gd name="connsiteX3" fmla="*/ 218818 w 218817"/>
                <a:gd name="connsiteY3" fmla="*/ 109409 h 218817"/>
                <a:gd name="connsiteX4" fmla="*/ 109261 w 218817"/>
                <a:gd name="connsiteY4" fmla="*/ 218818 h 218817"/>
                <a:gd name="connsiteX5" fmla="*/ 109261 w 218817"/>
                <a:gd name="connsiteY5" fmla="*/ 44278 h 218817"/>
                <a:gd name="connsiteX6" fmla="*/ 44216 w 218817"/>
                <a:gd name="connsiteY6" fmla="*/ 109495 h 218817"/>
                <a:gd name="connsiteX7" fmla="*/ 109433 w 218817"/>
                <a:gd name="connsiteY7" fmla="*/ 174540 h 218817"/>
                <a:gd name="connsiteX8" fmla="*/ 174478 w 218817"/>
                <a:gd name="connsiteY8" fmla="*/ 109409 h 218817"/>
                <a:gd name="connsiteX9" fmla="*/ 109261 w 218817"/>
                <a:gd name="connsiteY9" fmla="*/ 44278 h 218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8817" h="218817">
                  <a:moveTo>
                    <a:pt x="109261" y="218818"/>
                  </a:moveTo>
                  <a:cubicBezTo>
                    <a:pt x="48836" y="218736"/>
                    <a:pt x="-82" y="169686"/>
                    <a:pt x="0" y="109261"/>
                  </a:cubicBezTo>
                  <a:cubicBezTo>
                    <a:pt x="82" y="48836"/>
                    <a:pt x="49132" y="-82"/>
                    <a:pt x="109557" y="0"/>
                  </a:cubicBezTo>
                  <a:cubicBezTo>
                    <a:pt x="169924" y="82"/>
                    <a:pt x="218818" y="49042"/>
                    <a:pt x="218818" y="109409"/>
                  </a:cubicBezTo>
                  <a:cubicBezTo>
                    <a:pt x="218710" y="169847"/>
                    <a:pt x="169699" y="218791"/>
                    <a:pt x="109261" y="218818"/>
                  </a:cubicBezTo>
                  <a:close/>
                  <a:moveTo>
                    <a:pt x="109261" y="44278"/>
                  </a:moveTo>
                  <a:cubicBezTo>
                    <a:pt x="73290" y="44326"/>
                    <a:pt x="44169" y="73524"/>
                    <a:pt x="44216" y="109495"/>
                  </a:cubicBezTo>
                  <a:cubicBezTo>
                    <a:pt x="44264" y="145466"/>
                    <a:pt x="73462" y="174587"/>
                    <a:pt x="109433" y="174540"/>
                  </a:cubicBezTo>
                  <a:cubicBezTo>
                    <a:pt x="145370" y="174492"/>
                    <a:pt x="174478" y="145346"/>
                    <a:pt x="174478" y="109409"/>
                  </a:cubicBezTo>
                  <a:cubicBezTo>
                    <a:pt x="174413" y="73431"/>
                    <a:pt x="145239" y="44295"/>
                    <a:pt x="109261" y="44278"/>
                  </a:cubicBezTo>
                  <a:close/>
                </a:path>
              </a:pathLst>
            </a:custGeom>
            <a:solidFill>
              <a:schemeClr val="accent3"/>
            </a:solidFill>
            <a:ln w="670" cap="flat">
              <a:noFill/>
              <a:prstDash val="solid"/>
              <a:miter/>
            </a:ln>
          </p:spPr>
          <p:txBody>
            <a:bodyPr rtlCol="0" anchor="ctr"/>
            <a:lstStyle/>
            <a:p>
              <a:endParaRPr lang="zh-CN" altLang="en-US"/>
            </a:p>
          </p:txBody>
        </p:sp>
      </p:grpSp>
      <p:grpSp>
        <p:nvGrpSpPr>
          <p:cNvPr id="91" name="图形 60">
            <a:extLst>
              <a:ext uri="{FF2B5EF4-FFF2-40B4-BE49-F238E27FC236}">
                <a16:creationId xmlns="" xmlns:a16="http://schemas.microsoft.com/office/drawing/2014/main" id="{B18551CA-65E1-4003-83BB-EA6F5A64E3C6}"/>
              </a:ext>
            </a:extLst>
          </p:cNvPr>
          <p:cNvGrpSpPr/>
          <p:nvPr/>
        </p:nvGrpSpPr>
        <p:grpSpPr>
          <a:xfrm>
            <a:off x="6978710" y="3279744"/>
            <a:ext cx="298512" cy="298512"/>
            <a:chOff x="6783977" y="3085011"/>
            <a:chExt cx="687977" cy="687977"/>
          </a:xfrm>
        </p:grpSpPr>
        <p:sp>
          <p:nvSpPr>
            <p:cNvPr id="92" name="任意多边形: 形状 91">
              <a:extLst>
                <a:ext uri="{FF2B5EF4-FFF2-40B4-BE49-F238E27FC236}">
                  <a16:creationId xmlns="" xmlns:a16="http://schemas.microsoft.com/office/drawing/2014/main" id="{A544939E-22C0-45B6-A824-542625A18F77}"/>
                </a:ext>
              </a:extLst>
            </p:cNvPr>
            <p:cNvSpPr/>
            <p:nvPr/>
          </p:nvSpPr>
          <p:spPr>
            <a:xfrm>
              <a:off x="6845912" y="3136609"/>
              <a:ext cx="567544" cy="584780"/>
            </a:xfrm>
            <a:custGeom>
              <a:avLst/>
              <a:gdLst>
                <a:gd name="connsiteX0" fmla="*/ 335320 w 567544"/>
                <a:gd name="connsiteY0" fmla="*/ 584780 h 584780"/>
                <a:gd name="connsiteX1" fmla="*/ 232227 w 567544"/>
                <a:gd name="connsiteY1" fmla="*/ 584780 h 584780"/>
                <a:gd name="connsiteX2" fmla="*/ 198117 w 567544"/>
                <a:gd name="connsiteY2" fmla="*/ 550695 h 584780"/>
                <a:gd name="connsiteX3" fmla="*/ 198117 w 567544"/>
                <a:gd name="connsiteY3" fmla="*/ 495842 h 584780"/>
                <a:gd name="connsiteX4" fmla="*/ 150302 w 567544"/>
                <a:gd name="connsiteY4" fmla="*/ 468223 h 584780"/>
                <a:gd name="connsiteX5" fmla="*/ 102739 w 567544"/>
                <a:gd name="connsiteY5" fmla="*/ 495667 h 584780"/>
                <a:gd name="connsiteX6" fmla="*/ 56139 w 567544"/>
                <a:gd name="connsiteY6" fmla="*/ 483183 h 584780"/>
                <a:gd name="connsiteX7" fmla="*/ 4582 w 567544"/>
                <a:gd name="connsiteY7" fmla="*/ 393980 h 584780"/>
                <a:gd name="connsiteX8" fmla="*/ 17031 w 567544"/>
                <a:gd name="connsiteY8" fmla="*/ 347456 h 584780"/>
                <a:gd name="connsiteX9" fmla="*/ 17079 w 567544"/>
                <a:gd name="connsiteY9" fmla="*/ 347428 h 584780"/>
                <a:gd name="connsiteX10" fmla="*/ 64605 w 567544"/>
                <a:gd name="connsiteY10" fmla="*/ 320002 h 584780"/>
                <a:gd name="connsiteX11" fmla="*/ 64605 w 567544"/>
                <a:gd name="connsiteY11" fmla="*/ 264796 h 584780"/>
                <a:gd name="connsiteX12" fmla="*/ 17065 w 567544"/>
                <a:gd name="connsiteY12" fmla="*/ 237352 h 584780"/>
                <a:gd name="connsiteX13" fmla="*/ 4550 w 567544"/>
                <a:gd name="connsiteY13" fmla="*/ 190846 h 584780"/>
                <a:gd name="connsiteX14" fmla="*/ 4582 w 567544"/>
                <a:gd name="connsiteY14" fmla="*/ 190790 h 584780"/>
                <a:gd name="connsiteX15" fmla="*/ 56125 w 567544"/>
                <a:gd name="connsiteY15" fmla="*/ 101590 h 584780"/>
                <a:gd name="connsiteX16" fmla="*/ 102719 w 567544"/>
                <a:gd name="connsiteY16" fmla="*/ 89093 h 584780"/>
                <a:gd name="connsiteX17" fmla="*/ 150306 w 567544"/>
                <a:gd name="connsiteY17" fmla="*/ 116554 h 584780"/>
                <a:gd name="connsiteX18" fmla="*/ 198120 w 567544"/>
                <a:gd name="connsiteY18" fmla="*/ 88938 h 584780"/>
                <a:gd name="connsiteX19" fmla="*/ 198120 w 567544"/>
                <a:gd name="connsiteY19" fmla="*/ 34086 h 584780"/>
                <a:gd name="connsiteX20" fmla="*/ 232227 w 567544"/>
                <a:gd name="connsiteY20" fmla="*/ 0 h 584780"/>
                <a:gd name="connsiteX21" fmla="*/ 335320 w 567544"/>
                <a:gd name="connsiteY21" fmla="*/ 0 h 584780"/>
                <a:gd name="connsiteX22" fmla="*/ 369430 w 567544"/>
                <a:gd name="connsiteY22" fmla="*/ 34086 h 584780"/>
                <a:gd name="connsiteX23" fmla="*/ 369430 w 567544"/>
                <a:gd name="connsiteY23" fmla="*/ 88938 h 584780"/>
                <a:gd name="connsiteX24" fmla="*/ 417244 w 567544"/>
                <a:gd name="connsiteY24" fmla="*/ 116554 h 584780"/>
                <a:gd name="connsiteX25" fmla="*/ 464808 w 567544"/>
                <a:gd name="connsiteY25" fmla="*/ 89114 h 584780"/>
                <a:gd name="connsiteX26" fmla="*/ 511408 w 567544"/>
                <a:gd name="connsiteY26" fmla="*/ 101597 h 584780"/>
                <a:gd name="connsiteX27" fmla="*/ 562951 w 567544"/>
                <a:gd name="connsiteY27" fmla="*/ 190800 h 584780"/>
                <a:gd name="connsiteX28" fmla="*/ 550512 w 567544"/>
                <a:gd name="connsiteY28" fmla="*/ 237327 h 584780"/>
                <a:gd name="connsiteX29" fmla="*/ 550468 w 567544"/>
                <a:gd name="connsiteY29" fmla="*/ 237352 h 584780"/>
                <a:gd name="connsiteX30" fmla="*/ 502942 w 567544"/>
                <a:gd name="connsiteY30" fmla="*/ 264771 h 584780"/>
                <a:gd name="connsiteX31" fmla="*/ 502942 w 567544"/>
                <a:gd name="connsiteY31" fmla="*/ 319978 h 584780"/>
                <a:gd name="connsiteX32" fmla="*/ 550481 w 567544"/>
                <a:gd name="connsiteY32" fmla="*/ 347428 h 584780"/>
                <a:gd name="connsiteX33" fmla="*/ 562994 w 567544"/>
                <a:gd name="connsiteY33" fmla="*/ 393935 h 584780"/>
                <a:gd name="connsiteX34" fmla="*/ 562968 w 567544"/>
                <a:gd name="connsiteY34" fmla="*/ 393980 h 584780"/>
                <a:gd name="connsiteX35" fmla="*/ 511422 w 567544"/>
                <a:gd name="connsiteY35" fmla="*/ 483197 h 584780"/>
                <a:gd name="connsiteX36" fmla="*/ 464835 w 567544"/>
                <a:gd name="connsiteY36" fmla="*/ 495677 h 584780"/>
                <a:gd name="connsiteX37" fmla="*/ 417262 w 567544"/>
                <a:gd name="connsiteY37" fmla="*/ 468230 h 584780"/>
                <a:gd name="connsiteX38" fmla="*/ 369430 w 567544"/>
                <a:gd name="connsiteY38" fmla="*/ 495849 h 584780"/>
                <a:gd name="connsiteX39" fmla="*/ 369430 w 567544"/>
                <a:gd name="connsiteY39" fmla="*/ 550702 h 584780"/>
                <a:gd name="connsiteX40" fmla="*/ 335320 w 567544"/>
                <a:gd name="connsiteY40" fmla="*/ 584780 h 584780"/>
                <a:gd name="connsiteX41" fmla="*/ 246774 w 567544"/>
                <a:gd name="connsiteY41" fmla="*/ 536161 h 584780"/>
                <a:gd name="connsiteX42" fmla="*/ 320773 w 567544"/>
                <a:gd name="connsiteY42" fmla="*/ 536161 h 584780"/>
                <a:gd name="connsiteX43" fmla="*/ 320773 w 567544"/>
                <a:gd name="connsiteY43" fmla="*/ 485918 h 584780"/>
                <a:gd name="connsiteX44" fmla="*/ 343242 w 567544"/>
                <a:gd name="connsiteY44" fmla="*/ 453903 h 584780"/>
                <a:gd name="connsiteX45" fmla="*/ 393991 w 567544"/>
                <a:gd name="connsiteY45" fmla="*/ 424609 h 584780"/>
                <a:gd name="connsiteX46" fmla="*/ 432982 w 567544"/>
                <a:gd name="connsiteY46" fmla="*/ 421152 h 584780"/>
                <a:gd name="connsiteX47" fmla="*/ 476555 w 567544"/>
                <a:gd name="connsiteY47" fmla="*/ 446294 h 584780"/>
                <a:gd name="connsiteX48" fmla="*/ 513558 w 567544"/>
                <a:gd name="connsiteY48" fmla="*/ 382257 h 584780"/>
                <a:gd name="connsiteX49" fmla="*/ 470033 w 567544"/>
                <a:gd name="connsiteY49" fmla="*/ 357146 h 584780"/>
                <a:gd name="connsiteX50" fmla="*/ 453521 w 567544"/>
                <a:gd name="connsiteY50" fmla="*/ 321715 h 584780"/>
                <a:gd name="connsiteX51" fmla="*/ 453521 w 567544"/>
                <a:gd name="connsiteY51" fmla="*/ 263055 h 584780"/>
                <a:gd name="connsiteX52" fmla="*/ 470033 w 567544"/>
                <a:gd name="connsiteY52" fmla="*/ 227624 h 584780"/>
                <a:gd name="connsiteX53" fmla="*/ 513561 w 567544"/>
                <a:gd name="connsiteY53" fmla="*/ 202513 h 584780"/>
                <a:gd name="connsiteX54" fmla="*/ 476555 w 567544"/>
                <a:gd name="connsiteY54" fmla="*/ 138490 h 584780"/>
                <a:gd name="connsiteX55" fmla="*/ 432989 w 567544"/>
                <a:gd name="connsiteY55" fmla="*/ 163622 h 584780"/>
                <a:gd name="connsiteX56" fmla="*/ 393987 w 567544"/>
                <a:gd name="connsiteY56" fmla="*/ 160182 h 584780"/>
                <a:gd name="connsiteX57" fmla="*/ 343252 w 567544"/>
                <a:gd name="connsiteY57" fmla="*/ 130888 h 584780"/>
                <a:gd name="connsiteX58" fmla="*/ 320773 w 567544"/>
                <a:gd name="connsiteY58" fmla="*/ 98873 h 584780"/>
                <a:gd name="connsiteX59" fmla="*/ 320773 w 567544"/>
                <a:gd name="connsiteY59" fmla="*/ 48619 h 584780"/>
                <a:gd name="connsiteX60" fmla="*/ 246774 w 567544"/>
                <a:gd name="connsiteY60" fmla="*/ 48619 h 584780"/>
                <a:gd name="connsiteX61" fmla="*/ 246774 w 567544"/>
                <a:gd name="connsiteY61" fmla="*/ 98862 h 584780"/>
                <a:gd name="connsiteX62" fmla="*/ 224305 w 567544"/>
                <a:gd name="connsiteY62" fmla="*/ 130877 h 584780"/>
                <a:gd name="connsiteX63" fmla="*/ 173556 w 567544"/>
                <a:gd name="connsiteY63" fmla="*/ 160171 h 584780"/>
                <a:gd name="connsiteX64" fmla="*/ 134562 w 567544"/>
                <a:gd name="connsiteY64" fmla="*/ 163611 h 584780"/>
                <a:gd name="connsiteX65" fmla="*/ 90992 w 567544"/>
                <a:gd name="connsiteY65" fmla="*/ 138490 h 584780"/>
                <a:gd name="connsiteX66" fmla="*/ 53989 w 567544"/>
                <a:gd name="connsiteY66" fmla="*/ 202523 h 584780"/>
                <a:gd name="connsiteX67" fmla="*/ 97514 w 567544"/>
                <a:gd name="connsiteY67" fmla="*/ 227634 h 584780"/>
                <a:gd name="connsiteX68" fmla="*/ 114025 w 567544"/>
                <a:gd name="connsiteY68" fmla="*/ 263065 h 584780"/>
                <a:gd name="connsiteX69" fmla="*/ 114025 w 567544"/>
                <a:gd name="connsiteY69" fmla="*/ 321729 h 584780"/>
                <a:gd name="connsiteX70" fmla="*/ 97490 w 567544"/>
                <a:gd name="connsiteY70" fmla="*/ 357160 h 584780"/>
                <a:gd name="connsiteX71" fmla="*/ 53979 w 567544"/>
                <a:gd name="connsiteY71" fmla="*/ 382271 h 584780"/>
                <a:gd name="connsiteX72" fmla="*/ 90978 w 567544"/>
                <a:gd name="connsiteY72" fmla="*/ 446308 h 584780"/>
                <a:gd name="connsiteX73" fmla="*/ 134548 w 567544"/>
                <a:gd name="connsiteY73" fmla="*/ 421173 h 584780"/>
                <a:gd name="connsiteX74" fmla="*/ 173546 w 567544"/>
                <a:gd name="connsiteY74" fmla="*/ 424613 h 584780"/>
                <a:gd name="connsiteX75" fmla="*/ 224284 w 567544"/>
                <a:gd name="connsiteY75" fmla="*/ 453907 h 584780"/>
                <a:gd name="connsiteX76" fmla="*/ 246764 w 567544"/>
                <a:gd name="connsiteY76" fmla="*/ 485922 h 584780"/>
                <a:gd name="connsiteX77" fmla="*/ 246764 w 567544"/>
                <a:gd name="connsiteY77" fmla="*/ 536165 h 5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67544" h="584780">
                  <a:moveTo>
                    <a:pt x="335320" y="584780"/>
                  </a:moveTo>
                  <a:lnTo>
                    <a:pt x="232227" y="584780"/>
                  </a:lnTo>
                  <a:cubicBezTo>
                    <a:pt x="213403" y="584767"/>
                    <a:pt x="198143" y="569518"/>
                    <a:pt x="198117" y="550695"/>
                  </a:cubicBezTo>
                  <a:lnTo>
                    <a:pt x="198117" y="495842"/>
                  </a:lnTo>
                  <a:cubicBezTo>
                    <a:pt x="181082" y="488682"/>
                    <a:pt x="165017" y="479402"/>
                    <a:pt x="150302" y="468223"/>
                  </a:cubicBezTo>
                  <a:lnTo>
                    <a:pt x="102739" y="495667"/>
                  </a:lnTo>
                  <a:cubicBezTo>
                    <a:pt x="86420" y="505059"/>
                    <a:pt x="65578" y="499476"/>
                    <a:pt x="56139" y="483183"/>
                  </a:cubicBezTo>
                  <a:lnTo>
                    <a:pt x="4582" y="393980"/>
                  </a:lnTo>
                  <a:cubicBezTo>
                    <a:pt x="-4828" y="377695"/>
                    <a:pt x="746" y="356866"/>
                    <a:pt x="17031" y="347456"/>
                  </a:cubicBezTo>
                  <a:cubicBezTo>
                    <a:pt x="17047" y="347447"/>
                    <a:pt x="17063" y="347438"/>
                    <a:pt x="17079" y="347428"/>
                  </a:cubicBezTo>
                  <a:lnTo>
                    <a:pt x="64605" y="320002"/>
                  </a:lnTo>
                  <a:cubicBezTo>
                    <a:pt x="62305" y="301672"/>
                    <a:pt x="62305" y="283126"/>
                    <a:pt x="64605" y="264796"/>
                  </a:cubicBezTo>
                  <a:lnTo>
                    <a:pt x="17065" y="237352"/>
                  </a:lnTo>
                  <a:cubicBezTo>
                    <a:pt x="767" y="227966"/>
                    <a:pt x="-4837" y="207144"/>
                    <a:pt x="4550" y="190846"/>
                  </a:cubicBezTo>
                  <a:cubicBezTo>
                    <a:pt x="4560" y="190827"/>
                    <a:pt x="4571" y="190808"/>
                    <a:pt x="4582" y="190790"/>
                  </a:cubicBezTo>
                  <a:lnTo>
                    <a:pt x="56125" y="101590"/>
                  </a:lnTo>
                  <a:cubicBezTo>
                    <a:pt x="65563" y="85302"/>
                    <a:pt x="86396" y="79714"/>
                    <a:pt x="102719" y="89093"/>
                  </a:cubicBezTo>
                  <a:lnTo>
                    <a:pt x="150306" y="116554"/>
                  </a:lnTo>
                  <a:cubicBezTo>
                    <a:pt x="165020" y="105375"/>
                    <a:pt x="181085" y="96097"/>
                    <a:pt x="198120" y="88938"/>
                  </a:cubicBezTo>
                  <a:lnTo>
                    <a:pt x="198120" y="34086"/>
                  </a:lnTo>
                  <a:cubicBezTo>
                    <a:pt x="198149" y="15264"/>
                    <a:pt x="213405" y="17"/>
                    <a:pt x="232227" y="0"/>
                  </a:cubicBezTo>
                  <a:lnTo>
                    <a:pt x="335320" y="0"/>
                  </a:lnTo>
                  <a:cubicBezTo>
                    <a:pt x="354144" y="13"/>
                    <a:pt x="369403" y="15262"/>
                    <a:pt x="369430" y="34086"/>
                  </a:cubicBezTo>
                  <a:lnTo>
                    <a:pt x="369430" y="88938"/>
                  </a:lnTo>
                  <a:cubicBezTo>
                    <a:pt x="386465" y="96098"/>
                    <a:pt x="402530" y="105377"/>
                    <a:pt x="417244" y="116554"/>
                  </a:cubicBezTo>
                  <a:lnTo>
                    <a:pt x="464808" y="89114"/>
                  </a:lnTo>
                  <a:cubicBezTo>
                    <a:pt x="481128" y="79727"/>
                    <a:pt x="501965" y="85309"/>
                    <a:pt x="511408" y="101597"/>
                  </a:cubicBezTo>
                  <a:lnTo>
                    <a:pt x="562951" y="190800"/>
                  </a:lnTo>
                  <a:cubicBezTo>
                    <a:pt x="572364" y="207083"/>
                    <a:pt x="566795" y="227914"/>
                    <a:pt x="550512" y="237327"/>
                  </a:cubicBezTo>
                  <a:cubicBezTo>
                    <a:pt x="550497" y="237335"/>
                    <a:pt x="550482" y="237344"/>
                    <a:pt x="550468" y="237352"/>
                  </a:cubicBezTo>
                  <a:lnTo>
                    <a:pt x="502942" y="264771"/>
                  </a:lnTo>
                  <a:cubicBezTo>
                    <a:pt x="505245" y="283102"/>
                    <a:pt x="505245" y="301648"/>
                    <a:pt x="502942" y="319978"/>
                  </a:cubicBezTo>
                  <a:lnTo>
                    <a:pt x="550481" y="347428"/>
                  </a:lnTo>
                  <a:cubicBezTo>
                    <a:pt x="566779" y="356816"/>
                    <a:pt x="572381" y="377638"/>
                    <a:pt x="562994" y="393935"/>
                  </a:cubicBezTo>
                  <a:cubicBezTo>
                    <a:pt x="562986" y="393950"/>
                    <a:pt x="562977" y="393965"/>
                    <a:pt x="562968" y="393980"/>
                  </a:cubicBezTo>
                  <a:lnTo>
                    <a:pt x="511422" y="483197"/>
                  </a:lnTo>
                  <a:cubicBezTo>
                    <a:pt x="501978" y="499475"/>
                    <a:pt x="481151" y="505055"/>
                    <a:pt x="464835" y="495677"/>
                  </a:cubicBezTo>
                  <a:lnTo>
                    <a:pt x="417262" y="468230"/>
                  </a:lnTo>
                  <a:cubicBezTo>
                    <a:pt x="402542" y="479410"/>
                    <a:pt x="386471" y="488689"/>
                    <a:pt x="369430" y="495849"/>
                  </a:cubicBezTo>
                  <a:lnTo>
                    <a:pt x="369430" y="550702"/>
                  </a:lnTo>
                  <a:cubicBezTo>
                    <a:pt x="369400" y="569522"/>
                    <a:pt x="354141" y="584767"/>
                    <a:pt x="335320" y="584780"/>
                  </a:cubicBezTo>
                  <a:close/>
                  <a:moveTo>
                    <a:pt x="246774" y="536161"/>
                  </a:moveTo>
                  <a:lnTo>
                    <a:pt x="320773" y="536161"/>
                  </a:lnTo>
                  <a:lnTo>
                    <a:pt x="320773" y="485918"/>
                  </a:lnTo>
                  <a:cubicBezTo>
                    <a:pt x="320852" y="471604"/>
                    <a:pt x="329808" y="458844"/>
                    <a:pt x="343242" y="453903"/>
                  </a:cubicBezTo>
                  <a:cubicBezTo>
                    <a:pt x="361714" y="447123"/>
                    <a:pt x="378881" y="437214"/>
                    <a:pt x="393991" y="424609"/>
                  </a:cubicBezTo>
                  <a:cubicBezTo>
                    <a:pt x="404996" y="415440"/>
                    <a:pt x="420535" y="414062"/>
                    <a:pt x="432982" y="421152"/>
                  </a:cubicBezTo>
                  <a:lnTo>
                    <a:pt x="476555" y="446294"/>
                  </a:lnTo>
                  <a:lnTo>
                    <a:pt x="513558" y="382257"/>
                  </a:lnTo>
                  <a:lnTo>
                    <a:pt x="470033" y="357146"/>
                  </a:lnTo>
                  <a:cubicBezTo>
                    <a:pt x="457675" y="349938"/>
                    <a:pt x="451093" y="335814"/>
                    <a:pt x="453521" y="321715"/>
                  </a:cubicBezTo>
                  <a:cubicBezTo>
                    <a:pt x="456860" y="302304"/>
                    <a:pt x="456860" y="282466"/>
                    <a:pt x="453521" y="263055"/>
                  </a:cubicBezTo>
                  <a:cubicBezTo>
                    <a:pt x="451100" y="248957"/>
                    <a:pt x="457680" y="234836"/>
                    <a:pt x="470033" y="227624"/>
                  </a:cubicBezTo>
                  <a:lnTo>
                    <a:pt x="513561" y="202513"/>
                  </a:lnTo>
                  <a:lnTo>
                    <a:pt x="476555" y="138490"/>
                  </a:lnTo>
                  <a:lnTo>
                    <a:pt x="432989" y="163622"/>
                  </a:lnTo>
                  <a:cubicBezTo>
                    <a:pt x="420542" y="170717"/>
                    <a:pt x="405000" y="169346"/>
                    <a:pt x="393987" y="160182"/>
                  </a:cubicBezTo>
                  <a:cubicBezTo>
                    <a:pt x="378881" y="147579"/>
                    <a:pt x="361719" y="137670"/>
                    <a:pt x="343252" y="130888"/>
                  </a:cubicBezTo>
                  <a:cubicBezTo>
                    <a:pt x="329813" y="125951"/>
                    <a:pt x="320852" y="113189"/>
                    <a:pt x="320773" y="98873"/>
                  </a:cubicBezTo>
                  <a:lnTo>
                    <a:pt x="320773" y="48619"/>
                  </a:lnTo>
                  <a:lnTo>
                    <a:pt x="246774" y="48619"/>
                  </a:lnTo>
                  <a:lnTo>
                    <a:pt x="246774" y="98862"/>
                  </a:lnTo>
                  <a:cubicBezTo>
                    <a:pt x="246695" y="113176"/>
                    <a:pt x="237739" y="125937"/>
                    <a:pt x="224305" y="130877"/>
                  </a:cubicBezTo>
                  <a:cubicBezTo>
                    <a:pt x="205833" y="137657"/>
                    <a:pt x="188666" y="147566"/>
                    <a:pt x="173556" y="160171"/>
                  </a:cubicBezTo>
                  <a:cubicBezTo>
                    <a:pt x="162548" y="169341"/>
                    <a:pt x="147005" y="170712"/>
                    <a:pt x="134562" y="163611"/>
                  </a:cubicBezTo>
                  <a:lnTo>
                    <a:pt x="90992" y="138490"/>
                  </a:lnTo>
                  <a:lnTo>
                    <a:pt x="53989" y="202523"/>
                  </a:lnTo>
                  <a:lnTo>
                    <a:pt x="97514" y="227634"/>
                  </a:lnTo>
                  <a:cubicBezTo>
                    <a:pt x="109867" y="234847"/>
                    <a:pt x="116447" y="248967"/>
                    <a:pt x="114025" y="263065"/>
                  </a:cubicBezTo>
                  <a:cubicBezTo>
                    <a:pt x="110689" y="282478"/>
                    <a:pt x="110689" y="302317"/>
                    <a:pt x="114025" y="321729"/>
                  </a:cubicBezTo>
                  <a:cubicBezTo>
                    <a:pt x="116447" y="335833"/>
                    <a:pt x="109855" y="349957"/>
                    <a:pt x="97490" y="357160"/>
                  </a:cubicBezTo>
                  <a:lnTo>
                    <a:pt x="53979" y="382271"/>
                  </a:lnTo>
                  <a:lnTo>
                    <a:pt x="90978" y="446308"/>
                  </a:lnTo>
                  <a:lnTo>
                    <a:pt x="134548" y="421173"/>
                  </a:lnTo>
                  <a:cubicBezTo>
                    <a:pt x="146993" y="414077"/>
                    <a:pt x="162535" y="415448"/>
                    <a:pt x="173546" y="424613"/>
                  </a:cubicBezTo>
                  <a:cubicBezTo>
                    <a:pt x="188652" y="437216"/>
                    <a:pt x="205816" y="447126"/>
                    <a:pt x="224284" y="453907"/>
                  </a:cubicBezTo>
                  <a:cubicBezTo>
                    <a:pt x="237724" y="458842"/>
                    <a:pt x="246685" y="471605"/>
                    <a:pt x="246764" y="485922"/>
                  </a:cubicBezTo>
                  <a:lnTo>
                    <a:pt x="246764" y="536165"/>
                  </a:lnTo>
                  <a:close/>
                </a:path>
              </a:pathLst>
            </a:custGeom>
            <a:solidFill>
              <a:srgbClr val="4A4A4A"/>
            </a:solidFill>
            <a:ln w="670" cap="flat">
              <a:noFill/>
              <a:prstDash val="solid"/>
              <a:miter/>
            </a:ln>
          </p:spPr>
          <p:txBody>
            <a:bodyPr rtlCol="0" anchor="ctr"/>
            <a:lstStyle/>
            <a:p>
              <a:endParaRPr lang="zh-CN" altLang="en-US"/>
            </a:p>
          </p:txBody>
        </p:sp>
        <p:sp>
          <p:nvSpPr>
            <p:cNvPr id="93" name="任意多边形: 形状 92">
              <a:extLst>
                <a:ext uri="{FF2B5EF4-FFF2-40B4-BE49-F238E27FC236}">
                  <a16:creationId xmlns="" xmlns:a16="http://schemas.microsoft.com/office/drawing/2014/main" id="{99D4A6CF-4464-4CE1-8D35-E6E67B901A8A}"/>
                </a:ext>
              </a:extLst>
            </p:cNvPr>
            <p:cNvSpPr/>
            <p:nvPr/>
          </p:nvSpPr>
          <p:spPr>
            <a:xfrm>
              <a:off x="7017693" y="3317530"/>
              <a:ext cx="224108" cy="224108"/>
            </a:xfrm>
            <a:custGeom>
              <a:avLst/>
              <a:gdLst>
                <a:gd name="connsiteX0" fmla="*/ 111992 w 224108"/>
                <a:gd name="connsiteY0" fmla="*/ 224109 h 224108"/>
                <a:gd name="connsiteX1" fmla="*/ 0 w 224108"/>
                <a:gd name="connsiteY1" fmla="*/ 111992 h 224108"/>
                <a:gd name="connsiteX2" fmla="*/ 112116 w 224108"/>
                <a:gd name="connsiteY2" fmla="*/ 0 h 224108"/>
                <a:gd name="connsiteX3" fmla="*/ 224109 w 224108"/>
                <a:gd name="connsiteY3" fmla="*/ 112054 h 224108"/>
                <a:gd name="connsiteX4" fmla="*/ 111992 w 224108"/>
                <a:gd name="connsiteY4" fmla="*/ 224109 h 224108"/>
                <a:gd name="connsiteX5" fmla="*/ 111992 w 224108"/>
                <a:gd name="connsiteY5" fmla="*/ 48575 h 224108"/>
                <a:gd name="connsiteX6" fmla="*/ 48547 w 224108"/>
                <a:gd name="connsiteY6" fmla="*/ 112089 h 224108"/>
                <a:gd name="connsiteX7" fmla="*/ 112061 w 224108"/>
                <a:gd name="connsiteY7" fmla="*/ 175534 h 224108"/>
                <a:gd name="connsiteX8" fmla="*/ 175506 w 224108"/>
                <a:gd name="connsiteY8" fmla="*/ 112054 h 224108"/>
                <a:gd name="connsiteX9" fmla="*/ 111992 w 224108"/>
                <a:gd name="connsiteY9" fmla="*/ 48575 h 224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4108" h="224108">
                  <a:moveTo>
                    <a:pt x="111992" y="224109"/>
                  </a:moveTo>
                  <a:cubicBezTo>
                    <a:pt x="50106" y="224074"/>
                    <a:pt x="-34" y="173878"/>
                    <a:pt x="0" y="111992"/>
                  </a:cubicBezTo>
                  <a:cubicBezTo>
                    <a:pt x="34" y="50106"/>
                    <a:pt x="50230" y="-34"/>
                    <a:pt x="112116" y="0"/>
                  </a:cubicBezTo>
                  <a:cubicBezTo>
                    <a:pt x="173978" y="34"/>
                    <a:pt x="224109" y="50193"/>
                    <a:pt x="224109" y="112054"/>
                  </a:cubicBezTo>
                  <a:cubicBezTo>
                    <a:pt x="224019" y="173927"/>
                    <a:pt x="173865" y="224054"/>
                    <a:pt x="111992" y="224109"/>
                  </a:cubicBezTo>
                  <a:close/>
                  <a:moveTo>
                    <a:pt x="111992" y="48575"/>
                  </a:moveTo>
                  <a:cubicBezTo>
                    <a:pt x="76933" y="48594"/>
                    <a:pt x="48528" y="77030"/>
                    <a:pt x="48547" y="112089"/>
                  </a:cubicBezTo>
                  <a:cubicBezTo>
                    <a:pt x="48566" y="147147"/>
                    <a:pt x="77002" y="175553"/>
                    <a:pt x="112061" y="175534"/>
                  </a:cubicBezTo>
                  <a:cubicBezTo>
                    <a:pt x="147107" y="175515"/>
                    <a:pt x="175506" y="147100"/>
                    <a:pt x="175506" y="112054"/>
                  </a:cubicBezTo>
                  <a:cubicBezTo>
                    <a:pt x="175457" y="77002"/>
                    <a:pt x="147044" y="48605"/>
                    <a:pt x="111992" y="48575"/>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94" name="图形 62">
            <a:extLst>
              <a:ext uri="{FF2B5EF4-FFF2-40B4-BE49-F238E27FC236}">
                <a16:creationId xmlns="" xmlns:a16="http://schemas.microsoft.com/office/drawing/2014/main" id="{0972368C-2CBD-4964-AD57-6DFE9E5E282D}"/>
              </a:ext>
            </a:extLst>
          </p:cNvPr>
          <p:cNvGrpSpPr/>
          <p:nvPr/>
        </p:nvGrpSpPr>
        <p:grpSpPr>
          <a:xfrm>
            <a:off x="7666688" y="3279744"/>
            <a:ext cx="298512" cy="298512"/>
            <a:chOff x="7471955" y="3085011"/>
            <a:chExt cx="687977" cy="687977"/>
          </a:xfrm>
        </p:grpSpPr>
        <p:sp>
          <p:nvSpPr>
            <p:cNvPr id="95" name="任意多边形: 形状 94">
              <a:extLst>
                <a:ext uri="{FF2B5EF4-FFF2-40B4-BE49-F238E27FC236}">
                  <a16:creationId xmlns="" xmlns:a16="http://schemas.microsoft.com/office/drawing/2014/main" id="{87A6CA87-54D6-47E0-81AB-797624FE8720}"/>
                </a:ext>
              </a:extLst>
            </p:cNvPr>
            <p:cNvSpPr/>
            <p:nvPr/>
          </p:nvSpPr>
          <p:spPr>
            <a:xfrm>
              <a:off x="7582031" y="3143489"/>
              <a:ext cx="467824" cy="571020"/>
            </a:xfrm>
            <a:custGeom>
              <a:avLst/>
              <a:gdLst>
                <a:gd name="connsiteX0" fmla="*/ 437000 w 467824"/>
                <a:gd name="connsiteY0" fmla="*/ 0 h 571020"/>
                <a:gd name="connsiteX1" fmla="*/ 30825 w 467824"/>
                <a:gd name="connsiteY1" fmla="*/ 0 h 571020"/>
                <a:gd name="connsiteX2" fmla="*/ 0 w 467824"/>
                <a:gd name="connsiteY2" fmla="*/ 30746 h 571020"/>
                <a:gd name="connsiteX3" fmla="*/ 0 w 467824"/>
                <a:gd name="connsiteY3" fmla="*/ 540275 h 571020"/>
                <a:gd name="connsiteX4" fmla="*/ 30825 w 467824"/>
                <a:gd name="connsiteY4" fmla="*/ 571021 h 571020"/>
                <a:gd name="connsiteX5" fmla="*/ 437000 w 467824"/>
                <a:gd name="connsiteY5" fmla="*/ 571021 h 571020"/>
                <a:gd name="connsiteX6" fmla="*/ 467824 w 467824"/>
                <a:gd name="connsiteY6" fmla="*/ 540275 h 571020"/>
                <a:gd name="connsiteX7" fmla="*/ 467824 w 467824"/>
                <a:gd name="connsiteY7" fmla="*/ 30746 h 571020"/>
                <a:gd name="connsiteX8" fmla="*/ 437000 w 467824"/>
                <a:gd name="connsiteY8" fmla="*/ 0 h 571020"/>
                <a:gd name="connsiteX9" fmla="*/ 423856 w 467824"/>
                <a:gd name="connsiteY9" fmla="*/ 43852 h 571020"/>
                <a:gd name="connsiteX10" fmla="*/ 423856 w 467824"/>
                <a:gd name="connsiteY10" fmla="*/ 370875 h 571020"/>
                <a:gd name="connsiteX11" fmla="*/ 43969 w 467824"/>
                <a:gd name="connsiteY11" fmla="*/ 370875 h 571020"/>
                <a:gd name="connsiteX12" fmla="*/ 43969 w 467824"/>
                <a:gd name="connsiteY12" fmla="*/ 43855 h 571020"/>
                <a:gd name="connsiteX13" fmla="*/ 423856 w 467824"/>
                <a:gd name="connsiteY13" fmla="*/ 43855 h 571020"/>
                <a:gd name="connsiteX14" fmla="*/ 43969 w 467824"/>
                <a:gd name="connsiteY14" fmla="*/ 527169 h 571020"/>
                <a:gd name="connsiteX15" fmla="*/ 43969 w 467824"/>
                <a:gd name="connsiteY15" fmla="*/ 414730 h 571020"/>
                <a:gd name="connsiteX16" fmla="*/ 423856 w 467824"/>
                <a:gd name="connsiteY16" fmla="*/ 414730 h 571020"/>
                <a:gd name="connsiteX17" fmla="*/ 423856 w 467824"/>
                <a:gd name="connsiteY17" fmla="*/ 527169 h 571020"/>
                <a:gd name="connsiteX18" fmla="*/ 43969 w 467824"/>
                <a:gd name="connsiteY18" fmla="*/ 527169 h 57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7824" h="571020">
                  <a:moveTo>
                    <a:pt x="437000" y="0"/>
                  </a:moveTo>
                  <a:lnTo>
                    <a:pt x="30825" y="0"/>
                  </a:lnTo>
                  <a:cubicBezTo>
                    <a:pt x="13830" y="-4"/>
                    <a:pt x="40" y="13751"/>
                    <a:pt x="0" y="30746"/>
                  </a:cubicBezTo>
                  <a:lnTo>
                    <a:pt x="0" y="540275"/>
                  </a:lnTo>
                  <a:cubicBezTo>
                    <a:pt x="40" y="557270"/>
                    <a:pt x="13830" y="571025"/>
                    <a:pt x="30825" y="571021"/>
                  </a:cubicBezTo>
                  <a:lnTo>
                    <a:pt x="437000" y="571021"/>
                  </a:lnTo>
                  <a:cubicBezTo>
                    <a:pt x="453994" y="571025"/>
                    <a:pt x="467785" y="557270"/>
                    <a:pt x="467824" y="540275"/>
                  </a:cubicBezTo>
                  <a:lnTo>
                    <a:pt x="467824" y="30746"/>
                  </a:lnTo>
                  <a:cubicBezTo>
                    <a:pt x="467785" y="13751"/>
                    <a:pt x="453994" y="-4"/>
                    <a:pt x="437000" y="0"/>
                  </a:cubicBezTo>
                  <a:close/>
                  <a:moveTo>
                    <a:pt x="423856" y="43852"/>
                  </a:moveTo>
                  <a:lnTo>
                    <a:pt x="423856" y="370875"/>
                  </a:lnTo>
                  <a:lnTo>
                    <a:pt x="43969" y="370875"/>
                  </a:lnTo>
                  <a:lnTo>
                    <a:pt x="43969" y="43855"/>
                  </a:lnTo>
                  <a:lnTo>
                    <a:pt x="423856" y="43855"/>
                  </a:lnTo>
                  <a:close/>
                  <a:moveTo>
                    <a:pt x="43969" y="527169"/>
                  </a:moveTo>
                  <a:lnTo>
                    <a:pt x="43969" y="414730"/>
                  </a:lnTo>
                  <a:lnTo>
                    <a:pt x="423856" y="414730"/>
                  </a:lnTo>
                  <a:lnTo>
                    <a:pt x="423856" y="527169"/>
                  </a:lnTo>
                  <a:lnTo>
                    <a:pt x="43969" y="527169"/>
                  </a:lnTo>
                  <a:close/>
                </a:path>
              </a:pathLst>
            </a:custGeom>
            <a:solidFill>
              <a:srgbClr val="4A4A4A"/>
            </a:solidFill>
            <a:ln w="670" cap="flat">
              <a:noFill/>
              <a:prstDash val="solid"/>
              <a:miter/>
            </a:ln>
          </p:spPr>
          <p:txBody>
            <a:bodyPr rtlCol="0" anchor="ctr"/>
            <a:lstStyle/>
            <a:p>
              <a:endParaRPr lang="zh-CN" altLang="en-US" dirty="0"/>
            </a:p>
          </p:txBody>
        </p:sp>
        <p:sp>
          <p:nvSpPr>
            <p:cNvPr id="96" name="任意多边形: 形状 95">
              <a:extLst>
                <a:ext uri="{FF2B5EF4-FFF2-40B4-BE49-F238E27FC236}">
                  <a16:creationId xmlns="" xmlns:a16="http://schemas.microsoft.com/office/drawing/2014/main" id="{7BC287C8-6085-4EA5-95F3-DC9F697F3CAC}"/>
                </a:ext>
              </a:extLst>
            </p:cNvPr>
            <p:cNvSpPr/>
            <p:nvPr/>
          </p:nvSpPr>
          <p:spPr>
            <a:xfrm>
              <a:off x="7745931" y="3592146"/>
              <a:ext cx="142135" cy="44150"/>
            </a:xfrm>
            <a:custGeom>
              <a:avLst/>
              <a:gdLst>
                <a:gd name="connsiteX0" fmla="*/ 120334 w 142135"/>
                <a:gd name="connsiteY0" fmla="*/ 44151 h 44150"/>
                <a:gd name="connsiteX1" fmla="*/ 21802 w 142135"/>
                <a:gd name="connsiteY1" fmla="*/ 44151 h 44150"/>
                <a:gd name="connsiteX2" fmla="*/ 2 w 142135"/>
                <a:gd name="connsiteY2" fmla="*/ 21800 h 44150"/>
                <a:gd name="connsiteX3" fmla="*/ 21802 w 142135"/>
                <a:gd name="connsiteY3" fmla="*/ 0 h 44150"/>
                <a:gd name="connsiteX4" fmla="*/ 120334 w 142135"/>
                <a:gd name="connsiteY4" fmla="*/ 0 h 44150"/>
                <a:gd name="connsiteX5" fmla="*/ 142134 w 142135"/>
                <a:gd name="connsiteY5" fmla="*/ 22351 h 44150"/>
                <a:gd name="connsiteX6" fmla="*/ 120334 w 142135"/>
                <a:gd name="connsiteY6" fmla="*/ 44151 h 4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135" h="44150">
                  <a:moveTo>
                    <a:pt x="120334" y="44151"/>
                  </a:moveTo>
                  <a:lnTo>
                    <a:pt x="21802" y="44151"/>
                  </a:lnTo>
                  <a:cubicBezTo>
                    <a:pt x="9610" y="43999"/>
                    <a:pt x="-150" y="33992"/>
                    <a:pt x="2" y="21800"/>
                  </a:cubicBezTo>
                  <a:cubicBezTo>
                    <a:pt x="151" y="9823"/>
                    <a:pt x="9824" y="150"/>
                    <a:pt x="21802" y="0"/>
                  </a:cubicBezTo>
                  <a:lnTo>
                    <a:pt x="120334" y="0"/>
                  </a:lnTo>
                  <a:cubicBezTo>
                    <a:pt x="132526" y="152"/>
                    <a:pt x="142286" y="10159"/>
                    <a:pt x="142134" y="22351"/>
                  </a:cubicBezTo>
                  <a:cubicBezTo>
                    <a:pt x="141984" y="34328"/>
                    <a:pt x="132311" y="44001"/>
                    <a:pt x="120334" y="44151"/>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97" name="图形 64">
            <a:extLst>
              <a:ext uri="{FF2B5EF4-FFF2-40B4-BE49-F238E27FC236}">
                <a16:creationId xmlns="" xmlns:a16="http://schemas.microsoft.com/office/drawing/2014/main" id="{030A57D9-F825-4407-B118-C87472ED0C32}"/>
              </a:ext>
            </a:extLst>
          </p:cNvPr>
          <p:cNvGrpSpPr/>
          <p:nvPr/>
        </p:nvGrpSpPr>
        <p:grpSpPr>
          <a:xfrm>
            <a:off x="8354665" y="3279744"/>
            <a:ext cx="298512" cy="298512"/>
            <a:chOff x="8159932" y="3085011"/>
            <a:chExt cx="687977" cy="687977"/>
          </a:xfrm>
        </p:grpSpPr>
        <p:sp>
          <p:nvSpPr>
            <p:cNvPr id="98" name="任意多边形: 形状 97">
              <a:extLst>
                <a:ext uri="{FF2B5EF4-FFF2-40B4-BE49-F238E27FC236}">
                  <a16:creationId xmlns="" xmlns:a16="http://schemas.microsoft.com/office/drawing/2014/main" id="{DC4B1D3B-0A66-4252-9D50-AD47D29299A9}"/>
                </a:ext>
              </a:extLst>
            </p:cNvPr>
            <p:cNvSpPr/>
            <p:nvPr/>
          </p:nvSpPr>
          <p:spPr>
            <a:xfrm>
              <a:off x="8207828" y="3160688"/>
              <a:ext cx="595362" cy="540061"/>
            </a:xfrm>
            <a:custGeom>
              <a:avLst/>
              <a:gdLst>
                <a:gd name="connsiteX0" fmla="*/ 564304 w 595362"/>
                <a:gd name="connsiteY0" fmla="*/ 0 h 540061"/>
                <a:gd name="connsiteX1" fmla="*/ 84481 w 595362"/>
                <a:gd name="connsiteY1" fmla="*/ 0 h 540061"/>
                <a:gd name="connsiteX2" fmla="*/ 53422 w 595362"/>
                <a:gd name="connsiteY2" fmla="*/ 31031 h 540061"/>
                <a:gd name="connsiteX3" fmla="*/ 53422 w 595362"/>
                <a:gd name="connsiteY3" fmla="*/ 175558 h 540061"/>
                <a:gd name="connsiteX4" fmla="*/ 22412 w 595362"/>
                <a:gd name="connsiteY4" fmla="*/ 175558 h 540061"/>
                <a:gd name="connsiteX5" fmla="*/ 278 w 595362"/>
                <a:gd name="connsiteY5" fmla="*/ 197692 h 540061"/>
                <a:gd name="connsiteX6" fmla="*/ 22412 w 595362"/>
                <a:gd name="connsiteY6" fmla="*/ 219826 h 540061"/>
                <a:gd name="connsiteX7" fmla="*/ 53422 w 595362"/>
                <a:gd name="connsiteY7" fmla="*/ 219826 h 540061"/>
                <a:gd name="connsiteX8" fmla="*/ 53422 w 595362"/>
                <a:gd name="connsiteY8" fmla="*/ 302462 h 540061"/>
                <a:gd name="connsiteX9" fmla="*/ 22412 w 595362"/>
                <a:gd name="connsiteY9" fmla="*/ 302462 h 540061"/>
                <a:gd name="connsiteX10" fmla="*/ 2 w 595362"/>
                <a:gd name="connsiteY10" fmla="*/ 324320 h 540061"/>
                <a:gd name="connsiteX11" fmla="*/ 21860 w 595362"/>
                <a:gd name="connsiteY11" fmla="*/ 346730 h 540061"/>
                <a:gd name="connsiteX12" fmla="*/ 22412 w 595362"/>
                <a:gd name="connsiteY12" fmla="*/ 346730 h 540061"/>
                <a:gd name="connsiteX13" fmla="*/ 53422 w 595362"/>
                <a:gd name="connsiteY13" fmla="*/ 346730 h 540061"/>
                <a:gd name="connsiteX14" fmla="*/ 53422 w 595362"/>
                <a:gd name="connsiteY14" fmla="*/ 509031 h 540061"/>
                <a:gd name="connsiteX15" fmla="*/ 84481 w 595362"/>
                <a:gd name="connsiteY15" fmla="*/ 540062 h 540061"/>
                <a:gd name="connsiteX16" fmla="*/ 564304 w 595362"/>
                <a:gd name="connsiteY16" fmla="*/ 540062 h 540061"/>
                <a:gd name="connsiteX17" fmla="*/ 595362 w 595362"/>
                <a:gd name="connsiteY17" fmla="*/ 509027 h 540061"/>
                <a:gd name="connsiteX18" fmla="*/ 595362 w 595362"/>
                <a:gd name="connsiteY18" fmla="*/ 31031 h 540061"/>
                <a:gd name="connsiteX19" fmla="*/ 564304 w 595362"/>
                <a:gd name="connsiteY19" fmla="*/ 0 h 540061"/>
                <a:gd name="connsiteX20" fmla="*/ 551060 w 595362"/>
                <a:gd name="connsiteY20" fmla="*/ 495794 h 540061"/>
                <a:gd name="connsiteX21" fmla="*/ 97724 w 595362"/>
                <a:gd name="connsiteY21" fmla="*/ 495794 h 540061"/>
                <a:gd name="connsiteX22" fmla="*/ 97724 w 595362"/>
                <a:gd name="connsiteY22" fmla="*/ 346740 h 540061"/>
                <a:gd name="connsiteX23" fmla="*/ 130211 w 595362"/>
                <a:gd name="connsiteY23" fmla="*/ 346740 h 540061"/>
                <a:gd name="connsiteX24" fmla="*/ 152621 w 595362"/>
                <a:gd name="connsiteY24" fmla="*/ 324882 h 540061"/>
                <a:gd name="connsiteX25" fmla="*/ 130763 w 595362"/>
                <a:gd name="connsiteY25" fmla="*/ 302473 h 540061"/>
                <a:gd name="connsiteX26" fmla="*/ 130211 w 595362"/>
                <a:gd name="connsiteY26" fmla="*/ 302473 h 540061"/>
                <a:gd name="connsiteX27" fmla="*/ 97724 w 595362"/>
                <a:gd name="connsiteY27" fmla="*/ 302473 h 540061"/>
                <a:gd name="connsiteX28" fmla="*/ 97724 w 595362"/>
                <a:gd name="connsiteY28" fmla="*/ 219809 h 540061"/>
                <a:gd name="connsiteX29" fmla="*/ 130211 w 595362"/>
                <a:gd name="connsiteY29" fmla="*/ 219809 h 540061"/>
                <a:gd name="connsiteX30" fmla="*/ 152345 w 595362"/>
                <a:gd name="connsiteY30" fmla="*/ 197675 h 540061"/>
                <a:gd name="connsiteX31" fmla="*/ 130211 w 595362"/>
                <a:gd name="connsiteY31" fmla="*/ 175541 h 540061"/>
                <a:gd name="connsiteX32" fmla="*/ 97724 w 595362"/>
                <a:gd name="connsiteY32" fmla="*/ 175541 h 540061"/>
                <a:gd name="connsiteX33" fmla="*/ 97724 w 595362"/>
                <a:gd name="connsiteY33" fmla="*/ 44268 h 540061"/>
                <a:gd name="connsiteX34" fmla="*/ 551060 w 595362"/>
                <a:gd name="connsiteY34" fmla="*/ 44268 h 540061"/>
                <a:gd name="connsiteX35" fmla="*/ 551060 w 595362"/>
                <a:gd name="connsiteY35" fmla="*/ 495794 h 54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95362" h="540061">
                  <a:moveTo>
                    <a:pt x="564304" y="0"/>
                  </a:moveTo>
                  <a:lnTo>
                    <a:pt x="84481" y="0"/>
                  </a:lnTo>
                  <a:cubicBezTo>
                    <a:pt x="67343" y="11"/>
                    <a:pt x="53449" y="13893"/>
                    <a:pt x="53422" y="31031"/>
                  </a:cubicBezTo>
                  <a:lnTo>
                    <a:pt x="53422" y="175558"/>
                  </a:lnTo>
                  <a:lnTo>
                    <a:pt x="22412" y="175558"/>
                  </a:lnTo>
                  <a:cubicBezTo>
                    <a:pt x="10187" y="175558"/>
                    <a:pt x="278" y="185468"/>
                    <a:pt x="278" y="197692"/>
                  </a:cubicBezTo>
                  <a:cubicBezTo>
                    <a:pt x="278" y="209916"/>
                    <a:pt x="10187" y="219826"/>
                    <a:pt x="22412" y="219826"/>
                  </a:cubicBezTo>
                  <a:lnTo>
                    <a:pt x="53422" y="219826"/>
                  </a:lnTo>
                  <a:lnTo>
                    <a:pt x="53422" y="302462"/>
                  </a:lnTo>
                  <a:lnTo>
                    <a:pt x="22412" y="302462"/>
                  </a:lnTo>
                  <a:cubicBezTo>
                    <a:pt x="10187" y="302310"/>
                    <a:pt x="154" y="312096"/>
                    <a:pt x="2" y="324320"/>
                  </a:cubicBezTo>
                  <a:cubicBezTo>
                    <a:pt x="-151" y="336544"/>
                    <a:pt x="9636" y="346578"/>
                    <a:pt x="21860" y="346730"/>
                  </a:cubicBezTo>
                  <a:cubicBezTo>
                    <a:pt x="22044" y="346732"/>
                    <a:pt x="22228" y="346732"/>
                    <a:pt x="22412" y="346730"/>
                  </a:cubicBezTo>
                  <a:lnTo>
                    <a:pt x="53422" y="346730"/>
                  </a:lnTo>
                  <a:lnTo>
                    <a:pt x="53422" y="509031"/>
                  </a:lnTo>
                  <a:cubicBezTo>
                    <a:pt x="53449" y="526169"/>
                    <a:pt x="67343" y="540051"/>
                    <a:pt x="84481" y="540062"/>
                  </a:cubicBezTo>
                  <a:lnTo>
                    <a:pt x="564304" y="540062"/>
                  </a:lnTo>
                  <a:cubicBezTo>
                    <a:pt x="581443" y="540051"/>
                    <a:pt x="595338" y="526166"/>
                    <a:pt x="595362" y="509027"/>
                  </a:cubicBezTo>
                  <a:lnTo>
                    <a:pt x="595362" y="31031"/>
                  </a:lnTo>
                  <a:cubicBezTo>
                    <a:pt x="595336" y="13893"/>
                    <a:pt x="581441" y="11"/>
                    <a:pt x="564304" y="0"/>
                  </a:cubicBezTo>
                  <a:close/>
                  <a:moveTo>
                    <a:pt x="551060" y="495794"/>
                  </a:moveTo>
                  <a:lnTo>
                    <a:pt x="97724" y="495794"/>
                  </a:lnTo>
                  <a:lnTo>
                    <a:pt x="97724" y="346740"/>
                  </a:lnTo>
                  <a:lnTo>
                    <a:pt x="130211" y="346740"/>
                  </a:lnTo>
                  <a:cubicBezTo>
                    <a:pt x="142435" y="346893"/>
                    <a:pt x="152468" y="337107"/>
                    <a:pt x="152621" y="324882"/>
                  </a:cubicBezTo>
                  <a:cubicBezTo>
                    <a:pt x="152773" y="312658"/>
                    <a:pt x="142987" y="302625"/>
                    <a:pt x="130763" y="302473"/>
                  </a:cubicBezTo>
                  <a:cubicBezTo>
                    <a:pt x="130579" y="302470"/>
                    <a:pt x="130395" y="302470"/>
                    <a:pt x="130211" y="302473"/>
                  </a:cubicBezTo>
                  <a:lnTo>
                    <a:pt x="97724" y="302473"/>
                  </a:lnTo>
                  <a:lnTo>
                    <a:pt x="97724" y="219809"/>
                  </a:lnTo>
                  <a:lnTo>
                    <a:pt x="130211" y="219809"/>
                  </a:lnTo>
                  <a:cubicBezTo>
                    <a:pt x="142435" y="219809"/>
                    <a:pt x="152345" y="209899"/>
                    <a:pt x="152345" y="197675"/>
                  </a:cubicBezTo>
                  <a:cubicBezTo>
                    <a:pt x="152345" y="185450"/>
                    <a:pt x="142435" y="175541"/>
                    <a:pt x="130211" y="175541"/>
                  </a:cubicBezTo>
                  <a:lnTo>
                    <a:pt x="97724" y="175541"/>
                  </a:lnTo>
                  <a:lnTo>
                    <a:pt x="97724" y="44268"/>
                  </a:lnTo>
                  <a:lnTo>
                    <a:pt x="551060" y="44268"/>
                  </a:lnTo>
                  <a:lnTo>
                    <a:pt x="551060" y="495794"/>
                  </a:lnTo>
                  <a:close/>
                </a:path>
              </a:pathLst>
            </a:custGeom>
            <a:solidFill>
              <a:srgbClr val="4A4A4A"/>
            </a:solidFill>
            <a:ln w="670" cap="flat">
              <a:noFill/>
              <a:prstDash val="solid"/>
              <a:miter/>
            </a:ln>
          </p:spPr>
          <p:txBody>
            <a:bodyPr rtlCol="0" anchor="ctr"/>
            <a:lstStyle/>
            <a:p>
              <a:endParaRPr lang="zh-CN" altLang="en-US"/>
            </a:p>
          </p:txBody>
        </p:sp>
        <p:sp>
          <p:nvSpPr>
            <p:cNvPr id="99" name="任意多边形: 形状 98">
              <a:extLst>
                <a:ext uri="{FF2B5EF4-FFF2-40B4-BE49-F238E27FC236}">
                  <a16:creationId xmlns="" xmlns:a16="http://schemas.microsoft.com/office/drawing/2014/main" id="{0016B146-67B1-4909-851F-E350D2E96D4F}"/>
                </a:ext>
              </a:extLst>
            </p:cNvPr>
            <p:cNvSpPr/>
            <p:nvPr/>
          </p:nvSpPr>
          <p:spPr>
            <a:xfrm>
              <a:off x="8388857" y="3236159"/>
              <a:ext cx="309243" cy="388046"/>
            </a:xfrm>
            <a:custGeom>
              <a:avLst/>
              <a:gdLst>
                <a:gd name="connsiteX0" fmla="*/ 154621 w 309243"/>
                <a:gd name="connsiteY0" fmla="*/ 191808 h 388046"/>
                <a:gd name="connsiteX1" fmla="*/ 58728 w 309243"/>
                <a:gd name="connsiteY1" fmla="*/ 95894 h 388046"/>
                <a:gd name="connsiteX2" fmla="*/ 154642 w 309243"/>
                <a:gd name="connsiteY2" fmla="*/ 0 h 388046"/>
                <a:gd name="connsiteX3" fmla="*/ 250536 w 309243"/>
                <a:gd name="connsiteY3" fmla="*/ 95904 h 388046"/>
                <a:gd name="connsiteX4" fmla="*/ 154621 w 309243"/>
                <a:gd name="connsiteY4" fmla="*/ 191808 h 388046"/>
                <a:gd name="connsiteX5" fmla="*/ 154621 w 309243"/>
                <a:gd name="connsiteY5" fmla="*/ 44264 h 388046"/>
                <a:gd name="connsiteX6" fmla="*/ 102989 w 309243"/>
                <a:gd name="connsiteY6" fmla="*/ 95911 h 388046"/>
                <a:gd name="connsiteX7" fmla="*/ 154635 w 309243"/>
                <a:gd name="connsiteY7" fmla="*/ 147544 h 388046"/>
                <a:gd name="connsiteX8" fmla="*/ 206268 w 309243"/>
                <a:gd name="connsiteY8" fmla="*/ 95901 h 388046"/>
                <a:gd name="connsiteX9" fmla="*/ 154621 w 309243"/>
                <a:gd name="connsiteY9" fmla="*/ 44271 h 388046"/>
                <a:gd name="connsiteX10" fmla="*/ 278178 w 309243"/>
                <a:gd name="connsiteY10" fmla="*/ 388040 h 388046"/>
                <a:gd name="connsiteX11" fmla="*/ 31067 w 309243"/>
                <a:gd name="connsiteY11" fmla="*/ 388040 h 388046"/>
                <a:gd name="connsiteX12" fmla="*/ 0 w 309243"/>
                <a:gd name="connsiteY12" fmla="*/ 357003 h 388046"/>
                <a:gd name="connsiteX13" fmla="*/ 74 w 309243"/>
                <a:gd name="connsiteY13" fmla="*/ 354845 h 388046"/>
                <a:gd name="connsiteX14" fmla="*/ 165734 w 309243"/>
                <a:gd name="connsiteY14" fmla="*/ 211410 h 388046"/>
                <a:gd name="connsiteX15" fmla="*/ 309168 w 309243"/>
                <a:gd name="connsiteY15" fmla="*/ 354845 h 388046"/>
                <a:gd name="connsiteX16" fmla="*/ 280334 w 309243"/>
                <a:gd name="connsiteY16" fmla="*/ 387972 h 388046"/>
                <a:gd name="connsiteX17" fmla="*/ 278178 w 309243"/>
                <a:gd name="connsiteY17" fmla="*/ 388047 h 388046"/>
                <a:gd name="connsiteX18" fmla="*/ 46169 w 309243"/>
                <a:gd name="connsiteY18" fmla="*/ 343779 h 388046"/>
                <a:gd name="connsiteX19" fmla="*/ 263074 w 309243"/>
                <a:gd name="connsiteY19" fmla="*/ 343779 h 388046"/>
                <a:gd name="connsiteX20" fmla="*/ 132449 w 309243"/>
                <a:gd name="connsiteY20" fmla="*/ 257500 h 388046"/>
                <a:gd name="connsiteX21" fmla="*/ 46169 w 309243"/>
                <a:gd name="connsiteY21" fmla="*/ 343786 h 38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9243" h="388046">
                  <a:moveTo>
                    <a:pt x="154621" y="191808"/>
                  </a:moveTo>
                  <a:cubicBezTo>
                    <a:pt x="101655" y="191802"/>
                    <a:pt x="58722" y="148860"/>
                    <a:pt x="58728" y="95894"/>
                  </a:cubicBezTo>
                  <a:cubicBezTo>
                    <a:pt x="58733" y="42927"/>
                    <a:pt x="101676" y="-6"/>
                    <a:pt x="154642" y="0"/>
                  </a:cubicBezTo>
                  <a:cubicBezTo>
                    <a:pt x="207604" y="6"/>
                    <a:pt x="250536" y="42942"/>
                    <a:pt x="250536" y="95904"/>
                  </a:cubicBezTo>
                  <a:cubicBezTo>
                    <a:pt x="250473" y="148848"/>
                    <a:pt x="207566" y="191751"/>
                    <a:pt x="154621" y="191808"/>
                  </a:cubicBezTo>
                  <a:close/>
                  <a:moveTo>
                    <a:pt x="154621" y="44264"/>
                  </a:moveTo>
                  <a:cubicBezTo>
                    <a:pt x="126101" y="44268"/>
                    <a:pt x="102985" y="67391"/>
                    <a:pt x="102989" y="95911"/>
                  </a:cubicBezTo>
                  <a:cubicBezTo>
                    <a:pt x="102992" y="124431"/>
                    <a:pt x="126115" y="147547"/>
                    <a:pt x="154635" y="147544"/>
                  </a:cubicBezTo>
                  <a:cubicBezTo>
                    <a:pt x="183153" y="147540"/>
                    <a:pt x="206270" y="124419"/>
                    <a:pt x="206268" y="95901"/>
                  </a:cubicBezTo>
                  <a:cubicBezTo>
                    <a:pt x="206230" y="67396"/>
                    <a:pt x="183126" y="44300"/>
                    <a:pt x="154621" y="44271"/>
                  </a:cubicBezTo>
                  <a:close/>
                  <a:moveTo>
                    <a:pt x="278178" y="388040"/>
                  </a:moveTo>
                  <a:lnTo>
                    <a:pt x="31067" y="388040"/>
                  </a:lnTo>
                  <a:cubicBezTo>
                    <a:pt x="13918" y="388048"/>
                    <a:pt x="9" y="374153"/>
                    <a:pt x="0" y="357003"/>
                  </a:cubicBezTo>
                  <a:cubicBezTo>
                    <a:pt x="0" y="356283"/>
                    <a:pt x="24" y="355563"/>
                    <a:pt x="74" y="354845"/>
                  </a:cubicBezTo>
                  <a:cubicBezTo>
                    <a:pt x="6212" y="269491"/>
                    <a:pt x="80380" y="205273"/>
                    <a:pt x="165734" y="211410"/>
                  </a:cubicBezTo>
                  <a:cubicBezTo>
                    <a:pt x="242547" y="216934"/>
                    <a:pt x="303645" y="278032"/>
                    <a:pt x="309168" y="354845"/>
                  </a:cubicBezTo>
                  <a:cubicBezTo>
                    <a:pt x="310354" y="371955"/>
                    <a:pt x="297444" y="386787"/>
                    <a:pt x="280334" y="387972"/>
                  </a:cubicBezTo>
                  <a:cubicBezTo>
                    <a:pt x="279616" y="388022"/>
                    <a:pt x="278898" y="388047"/>
                    <a:pt x="278178" y="388047"/>
                  </a:cubicBezTo>
                  <a:close/>
                  <a:moveTo>
                    <a:pt x="46169" y="343779"/>
                  </a:moveTo>
                  <a:lnTo>
                    <a:pt x="263074" y="343779"/>
                  </a:lnTo>
                  <a:cubicBezTo>
                    <a:pt x="250828" y="283882"/>
                    <a:pt x="192345" y="245254"/>
                    <a:pt x="132449" y="257500"/>
                  </a:cubicBezTo>
                  <a:cubicBezTo>
                    <a:pt x="89001" y="266383"/>
                    <a:pt x="55049" y="300338"/>
                    <a:pt x="46169" y="343786"/>
                  </a:cubicBezTo>
                  <a:close/>
                </a:path>
              </a:pathLst>
            </a:custGeom>
            <a:solidFill>
              <a:schemeClr val="accent3"/>
            </a:solidFill>
            <a:ln w="670" cap="flat">
              <a:noFill/>
              <a:prstDash val="solid"/>
              <a:miter/>
            </a:ln>
          </p:spPr>
          <p:txBody>
            <a:bodyPr rtlCol="0" anchor="ctr"/>
            <a:lstStyle/>
            <a:p>
              <a:endParaRPr lang="zh-CN" altLang="en-US"/>
            </a:p>
          </p:txBody>
        </p:sp>
      </p:grpSp>
      <p:grpSp>
        <p:nvGrpSpPr>
          <p:cNvPr id="100" name="图形 66">
            <a:extLst>
              <a:ext uri="{FF2B5EF4-FFF2-40B4-BE49-F238E27FC236}">
                <a16:creationId xmlns="" xmlns:a16="http://schemas.microsoft.com/office/drawing/2014/main" id="{E176ECA8-C706-447C-B2EB-EA8EEF5DBB52}"/>
              </a:ext>
            </a:extLst>
          </p:cNvPr>
          <p:cNvGrpSpPr/>
          <p:nvPr/>
        </p:nvGrpSpPr>
        <p:grpSpPr>
          <a:xfrm>
            <a:off x="3538824" y="3967722"/>
            <a:ext cx="298512" cy="298512"/>
            <a:chOff x="3344091" y="3772989"/>
            <a:chExt cx="687977" cy="687977"/>
          </a:xfrm>
        </p:grpSpPr>
        <p:sp>
          <p:nvSpPr>
            <p:cNvPr id="101" name="任意多边形: 形状 100">
              <a:extLst>
                <a:ext uri="{FF2B5EF4-FFF2-40B4-BE49-F238E27FC236}">
                  <a16:creationId xmlns="" xmlns:a16="http://schemas.microsoft.com/office/drawing/2014/main" id="{4C78BE8C-4F5D-4266-B944-3325B919C7B4}"/>
                </a:ext>
              </a:extLst>
            </p:cNvPr>
            <p:cNvSpPr/>
            <p:nvPr/>
          </p:nvSpPr>
          <p:spPr>
            <a:xfrm>
              <a:off x="3401762" y="4085041"/>
              <a:ext cx="572335" cy="255890"/>
            </a:xfrm>
            <a:custGeom>
              <a:avLst/>
              <a:gdLst>
                <a:gd name="connsiteX0" fmla="*/ 21669 w 572335"/>
                <a:gd name="connsiteY0" fmla="*/ 255890 h 255890"/>
                <a:gd name="connsiteX1" fmla="*/ 0 w 572335"/>
                <a:gd name="connsiteY1" fmla="*/ 234217 h 255890"/>
                <a:gd name="connsiteX2" fmla="*/ 6124 w 572335"/>
                <a:gd name="connsiteY2" fmla="*/ 219121 h 255890"/>
                <a:gd name="connsiteX3" fmla="*/ 208428 w 572335"/>
                <a:gd name="connsiteY3" fmla="*/ 11094 h 255890"/>
                <a:gd name="connsiteX4" fmla="*/ 239077 w 572335"/>
                <a:gd name="connsiteY4" fmla="*/ 10647 h 255890"/>
                <a:gd name="connsiteX5" fmla="*/ 239524 w 572335"/>
                <a:gd name="connsiteY5" fmla="*/ 41296 h 255890"/>
                <a:gd name="connsiteX6" fmla="*/ 37221 w 572335"/>
                <a:gd name="connsiteY6" fmla="*/ 249337 h 255890"/>
                <a:gd name="connsiteX7" fmla="*/ 21669 w 572335"/>
                <a:gd name="connsiteY7" fmla="*/ 255890 h 255890"/>
                <a:gd name="connsiteX8" fmla="*/ 550665 w 572335"/>
                <a:gd name="connsiteY8" fmla="*/ 255890 h 255890"/>
                <a:gd name="connsiteX9" fmla="*/ 534357 w 572335"/>
                <a:gd name="connsiteY9" fmla="*/ 248508 h 255890"/>
                <a:gd name="connsiteX10" fmla="*/ 347843 w 572335"/>
                <a:gd name="connsiteY10" fmla="*/ 35965 h 255890"/>
                <a:gd name="connsiteX11" fmla="*/ 349857 w 572335"/>
                <a:gd name="connsiteY11" fmla="*/ 5375 h 255890"/>
                <a:gd name="connsiteX12" fmla="*/ 380446 w 572335"/>
                <a:gd name="connsiteY12" fmla="*/ 7389 h 255890"/>
                <a:gd name="connsiteX13" fmla="*/ 566960 w 572335"/>
                <a:gd name="connsiteY13" fmla="*/ 219933 h 255890"/>
                <a:gd name="connsiteX14" fmla="*/ 564950 w 572335"/>
                <a:gd name="connsiteY14" fmla="*/ 250515 h 255890"/>
                <a:gd name="connsiteX15" fmla="*/ 550665 w 572335"/>
                <a:gd name="connsiteY15" fmla="*/ 255890 h 25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2335" h="255890">
                  <a:moveTo>
                    <a:pt x="21669" y="255890"/>
                  </a:moveTo>
                  <a:cubicBezTo>
                    <a:pt x="9701" y="255889"/>
                    <a:pt x="-1" y="246186"/>
                    <a:pt x="0" y="234217"/>
                  </a:cubicBezTo>
                  <a:cubicBezTo>
                    <a:pt x="1" y="228580"/>
                    <a:pt x="2197" y="223165"/>
                    <a:pt x="6124" y="219121"/>
                  </a:cubicBezTo>
                  <a:lnTo>
                    <a:pt x="208428" y="11094"/>
                  </a:lnTo>
                  <a:cubicBezTo>
                    <a:pt x="216768" y="2507"/>
                    <a:pt x="230490" y="2307"/>
                    <a:pt x="239077" y="10647"/>
                  </a:cubicBezTo>
                  <a:cubicBezTo>
                    <a:pt x="247664" y="18987"/>
                    <a:pt x="247864" y="32709"/>
                    <a:pt x="239524" y="41296"/>
                  </a:cubicBezTo>
                  <a:lnTo>
                    <a:pt x="37221" y="249337"/>
                  </a:lnTo>
                  <a:cubicBezTo>
                    <a:pt x="33139" y="253538"/>
                    <a:pt x="27527" y="255903"/>
                    <a:pt x="21669" y="255890"/>
                  </a:cubicBezTo>
                  <a:close/>
                  <a:moveTo>
                    <a:pt x="550665" y="255890"/>
                  </a:moveTo>
                  <a:cubicBezTo>
                    <a:pt x="544418" y="255899"/>
                    <a:pt x="538473" y="253207"/>
                    <a:pt x="534357" y="248508"/>
                  </a:cubicBezTo>
                  <a:lnTo>
                    <a:pt x="347843" y="35965"/>
                  </a:lnTo>
                  <a:cubicBezTo>
                    <a:pt x="339952" y="26961"/>
                    <a:pt x="340854" y="13266"/>
                    <a:pt x="349857" y="5375"/>
                  </a:cubicBezTo>
                  <a:cubicBezTo>
                    <a:pt x="358860" y="-2515"/>
                    <a:pt x="372555" y="-1614"/>
                    <a:pt x="380446" y="7389"/>
                  </a:cubicBezTo>
                  <a:lnTo>
                    <a:pt x="566960" y="219933"/>
                  </a:lnTo>
                  <a:cubicBezTo>
                    <a:pt x="574850" y="228933"/>
                    <a:pt x="573950" y="242625"/>
                    <a:pt x="564950" y="250515"/>
                  </a:cubicBezTo>
                  <a:cubicBezTo>
                    <a:pt x="560998" y="253979"/>
                    <a:pt x="555921" y="255890"/>
                    <a:pt x="550665" y="255890"/>
                  </a:cubicBezTo>
                  <a:close/>
                </a:path>
              </a:pathLst>
            </a:custGeom>
            <a:solidFill>
              <a:schemeClr val="accent3"/>
            </a:solidFill>
            <a:ln w="670" cap="flat">
              <a:noFill/>
              <a:prstDash val="solid"/>
              <a:miter/>
            </a:ln>
          </p:spPr>
          <p:txBody>
            <a:bodyPr rtlCol="0" anchor="ctr"/>
            <a:lstStyle/>
            <a:p>
              <a:endParaRPr lang="zh-CN" altLang="en-US" dirty="0"/>
            </a:p>
          </p:txBody>
        </p:sp>
        <p:sp>
          <p:nvSpPr>
            <p:cNvPr id="102" name="任意多边形: 形状 101">
              <a:extLst>
                <a:ext uri="{FF2B5EF4-FFF2-40B4-BE49-F238E27FC236}">
                  <a16:creationId xmlns="" xmlns:a16="http://schemas.microsoft.com/office/drawing/2014/main" id="{9647199B-F2F7-4E79-BEF8-631601FDBDC5}"/>
                </a:ext>
              </a:extLst>
            </p:cNvPr>
            <p:cNvSpPr/>
            <p:nvPr/>
          </p:nvSpPr>
          <p:spPr>
            <a:xfrm>
              <a:off x="3392249" y="3883065"/>
              <a:ext cx="591660" cy="467824"/>
            </a:xfrm>
            <a:custGeom>
              <a:avLst/>
              <a:gdLst>
                <a:gd name="connsiteX0" fmla="*/ 561234 w 591660"/>
                <a:gd name="connsiteY0" fmla="*/ 0 h 467824"/>
                <a:gd name="connsiteX1" fmla="*/ 30426 w 591660"/>
                <a:gd name="connsiteY1" fmla="*/ 0 h 467824"/>
                <a:gd name="connsiteX2" fmla="*/ 0 w 591660"/>
                <a:gd name="connsiteY2" fmla="*/ 30460 h 467824"/>
                <a:gd name="connsiteX3" fmla="*/ 0 w 591660"/>
                <a:gd name="connsiteY3" fmla="*/ 437361 h 467824"/>
                <a:gd name="connsiteX4" fmla="*/ 30426 w 591660"/>
                <a:gd name="connsiteY4" fmla="*/ 467824 h 467824"/>
                <a:gd name="connsiteX5" fmla="*/ 561234 w 591660"/>
                <a:gd name="connsiteY5" fmla="*/ 467824 h 467824"/>
                <a:gd name="connsiteX6" fmla="*/ 591660 w 591660"/>
                <a:gd name="connsiteY6" fmla="*/ 437361 h 467824"/>
                <a:gd name="connsiteX7" fmla="*/ 591660 w 591660"/>
                <a:gd name="connsiteY7" fmla="*/ 30460 h 467824"/>
                <a:gd name="connsiteX8" fmla="*/ 561234 w 591660"/>
                <a:gd name="connsiteY8" fmla="*/ 0 h 467824"/>
                <a:gd name="connsiteX9" fmla="*/ 511999 w 591660"/>
                <a:gd name="connsiteY9" fmla="*/ 43453 h 467824"/>
                <a:gd name="connsiteX10" fmla="*/ 298926 w 591660"/>
                <a:gd name="connsiteY10" fmla="*/ 243135 h 467824"/>
                <a:gd name="connsiteX11" fmla="*/ 76555 w 591660"/>
                <a:gd name="connsiteY11" fmla="*/ 43453 h 467824"/>
                <a:gd name="connsiteX12" fmla="*/ 511999 w 591660"/>
                <a:gd name="connsiteY12" fmla="*/ 43453 h 467824"/>
                <a:gd name="connsiteX13" fmla="*/ 43398 w 591660"/>
                <a:gd name="connsiteY13" fmla="*/ 424372 h 467824"/>
                <a:gd name="connsiteX14" fmla="*/ 43398 w 591660"/>
                <a:gd name="connsiteY14" fmla="*/ 72052 h 467824"/>
                <a:gd name="connsiteX15" fmla="*/ 278779 w 591660"/>
                <a:gd name="connsiteY15" fmla="*/ 283426 h 467824"/>
                <a:gd name="connsiteX16" fmla="*/ 319889 w 591660"/>
                <a:gd name="connsiteY16" fmla="*/ 282992 h 467824"/>
                <a:gd name="connsiteX17" fmla="*/ 548263 w 591660"/>
                <a:gd name="connsiteY17" fmla="*/ 68983 h 467824"/>
                <a:gd name="connsiteX18" fmla="*/ 548263 w 591660"/>
                <a:gd name="connsiteY18" fmla="*/ 424372 h 467824"/>
                <a:gd name="connsiteX19" fmla="*/ 43398 w 591660"/>
                <a:gd name="connsiteY19" fmla="*/ 424372 h 467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1660" h="467824">
                  <a:moveTo>
                    <a:pt x="561234" y="0"/>
                  </a:moveTo>
                  <a:lnTo>
                    <a:pt x="30426" y="0"/>
                  </a:lnTo>
                  <a:cubicBezTo>
                    <a:pt x="13620" y="28"/>
                    <a:pt x="9" y="13655"/>
                    <a:pt x="0" y="30460"/>
                  </a:cubicBezTo>
                  <a:lnTo>
                    <a:pt x="0" y="437361"/>
                  </a:lnTo>
                  <a:cubicBezTo>
                    <a:pt x="8" y="454167"/>
                    <a:pt x="13619" y="467796"/>
                    <a:pt x="30426" y="467824"/>
                  </a:cubicBezTo>
                  <a:lnTo>
                    <a:pt x="561234" y="467824"/>
                  </a:lnTo>
                  <a:cubicBezTo>
                    <a:pt x="578041" y="467796"/>
                    <a:pt x="591653" y="454167"/>
                    <a:pt x="591660" y="437361"/>
                  </a:cubicBezTo>
                  <a:lnTo>
                    <a:pt x="591660" y="30460"/>
                  </a:lnTo>
                  <a:cubicBezTo>
                    <a:pt x="591651" y="13655"/>
                    <a:pt x="578040" y="28"/>
                    <a:pt x="561234" y="0"/>
                  </a:cubicBezTo>
                  <a:close/>
                  <a:moveTo>
                    <a:pt x="511999" y="43453"/>
                  </a:moveTo>
                  <a:lnTo>
                    <a:pt x="298926" y="243135"/>
                  </a:lnTo>
                  <a:lnTo>
                    <a:pt x="76555" y="43453"/>
                  </a:lnTo>
                  <a:lnTo>
                    <a:pt x="511999" y="43453"/>
                  </a:lnTo>
                  <a:close/>
                  <a:moveTo>
                    <a:pt x="43398" y="424372"/>
                  </a:moveTo>
                  <a:lnTo>
                    <a:pt x="43398" y="72052"/>
                  </a:lnTo>
                  <a:lnTo>
                    <a:pt x="278779" y="283426"/>
                  </a:lnTo>
                  <a:cubicBezTo>
                    <a:pt x="290487" y="294053"/>
                    <a:pt x="308407" y="293864"/>
                    <a:pt x="319889" y="282992"/>
                  </a:cubicBezTo>
                  <a:lnTo>
                    <a:pt x="548263" y="68983"/>
                  </a:lnTo>
                  <a:lnTo>
                    <a:pt x="548263" y="424372"/>
                  </a:lnTo>
                  <a:lnTo>
                    <a:pt x="43398" y="424372"/>
                  </a:lnTo>
                  <a:close/>
                </a:path>
              </a:pathLst>
            </a:custGeom>
            <a:solidFill>
              <a:srgbClr val="4A4A4A"/>
            </a:solidFill>
            <a:ln w="670" cap="flat">
              <a:noFill/>
              <a:prstDash val="solid"/>
              <a:miter/>
            </a:ln>
          </p:spPr>
          <p:txBody>
            <a:bodyPr rtlCol="0" anchor="ctr"/>
            <a:lstStyle/>
            <a:p>
              <a:endParaRPr lang="zh-CN" altLang="en-US"/>
            </a:p>
          </p:txBody>
        </p:sp>
      </p:grpSp>
      <p:grpSp>
        <p:nvGrpSpPr>
          <p:cNvPr id="103" name="图形 68">
            <a:extLst>
              <a:ext uri="{FF2B5EF4-FFF2-40B4-BE49-F238E27FC236}">
                <a16:creationId xmlns="" xmlns:a16="http://schemas.microsoft.com/office/drawing/2014/main" id="{C6F383D5-62A9-4ACC-9DB2-D6AEBD09B557}"/>
              </a:ext>
            </a:extLst>
          </p:cNvPr>
          <p:cNvGrpSpPr/>
          <p:nvPr/>
        </p:nvGrpSpPr>
        <p:grpSpPr>
          <a:xfrm>
            <a:off x="4226801" y="3967722"/>
            <a:ext cx="298512" cy="298512"/>
            <a:chOff x="4032068" y="3772989"/>
            <a:chExt cx="687977" cy="687977"/>
          </a:xfrm>
        </p:grpSpPr>
        <p:sp>
          <p:nvSpPr>
            <p:cNvPr id="104" name="任意多边形: 形状 103">
              <a:extLst>
                <a:ext uri="{FF2B5EF4-FFF2-40B4-BE49-F238E27FC236}">
                  <a16:creationId xmlns="" xmlns:a16="http://schemas.microsoft.com/office/drawing/2014/main" id="{9547FC1E-878B-435E-A6E0-C0921F26B47F}"/>
                </a:ext>
              </a:extLst>
            </p:cNvPr>
            <p:cNvSpPr/>
            <p:nvPr/>
          </p:nvSpPr>
          <p:spPr>
            <a:xfrm>
              <a:off x="4080209" y="3862378"/>
              <a:ext cx="591677" cy="433472"/>
            </a:xfrm>
            <a:custGeom>
              <a:avLst/>
              <a:gdLst>
                <a:gd name="connsiteX0" fmla="*/ 452858 w 591677"/>
                <a:gd name="connsiteY0" fmla="*/ 433473 h 433472"/>
                <a:gd name="connsiteX1" fmla="*/ 431598 w 591677"/>
                <a:gd name="connsiteY1" fmla="*/ 411669 h 433472"/>
                <a:gd name="connsiteX2" fmla="*/ 452858 w 591677"/>
                <a:gd name="connsiteY2" fmla="*/ 390409 h 433472"/>
                <a:gd name="connsiteX3" fmla="*/ 521311 w 591677"/>
                <a:gd name="connsiteY3" fmla="*/ 361662 h 433472"/>
                <a:gd name="connsiteX4" fmla="*/ 548641 w 591677"/>
                <a:gd name="connsiteY4" fmla="*/ 296782 h 433472"/>
                <a:gd name="connsiteX5" fmla="*/ 465368 w 591677"/>
                <a:gd name="connsiteY5" fmla="*/ 204125 h 433472"/>
                <a:gd name="connsiteX6" fmla="*/ 438637 w 591677"/>
                <a:gd name="connsiteY6" fmla="*/ 176885 h 433472"/>
                <a:gd name="connsiteX7" fmla="*/ 280049 w 591677"/>
                <a:gd name="connsiteY7" fmla="*/ 43683 h 433472"/>
                <a:gd name="connsiteX8" fmla="*/ 146787 w 591677"/>
                <a:gd name="connsiteY8" fmla="*/ 177594 h 433472"/>
                <a:gd name="connsiteX9" fmla="*/ 121572 w 591677"/>
                <a:gd name="connsiteY9" fmla="*/ 204745 h 433472"/>
                <a:gd name="connsiteX10" fmla="*/ 43016 w 591677"/>
                <a:gd name="connsiteY10" fmla="*/ 298774 h 433472"/>
                <a:gd name="connsiteX11" fmla="*/ 139044 w 591677"/>
                <a:gd name="connsiteY11" fmla="*/ 390409 h 433472"/>
                <a:gd name="connsiteX12" fmla="*/ 160303 w 591677"/>
                <a:gd name="connsiteY12" fmla="*/ 412213 h 433472"/>
                <a:gd name="connsiteX13" fmla="*/ 139044 w 591677"/>
                <a:gd name="connsiteY13" fmla="*/ 433473 h 433472"/>
                <a:gd name="connsiteX14" fmla="*/ 17 w 591677"/>
                <a:gd name="connsiteY14" fmla="*/ 299572 h 433472"/>
                <a:gd name="connsiteX15" fmla="*/ 104999 w 591677"/>
                <a:gd name="connsiteY15" fmla="*/ 164130 h 433472"/>
                <a:gd name="connsiteX16" fmla="*/ 318092 w 591677"/>
                <a:gd name="connsiteY16" fmla="*/ 1725 h 433472"/>
                <a:gd name="connsiteX17" fmla="*/ 480311 w 591677"/>
                <a:gd name="connsiteY17" fmla="*/ 162792 h 433472"/>
                <a:gd name="connsiteX18" fmla="*/ 591678 w 591677"/>
                <a:gd name="connsiteY18" fmla="*/ 296689 h 433472"/>
                <a:gd name="connsiteX19" fmla="*/ 551775 w 591677"/>
                <a:gd name="connsiteY19" fmla="*/ 392084 h 433472"/>
                <a:gd name="connsiteX20" fmla="*/ 452858 w 591677"/>
                <a:gd name="connsiteY20" fmla="*/ 433473 h 43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91677" h="433472">
                  <a:moveTo>
                    <a:pt x="452858" y="433473"/>
                  </a:moveTo>
                  <a:cubicBezTo>
                    <a:pt x="440966" y="433323"/>
                    <a:pt x="431447" y="423560"/>
                    <a:pt x="431598" y="411669"/>
                  </a:cubicBezTo>
                  <a:cubicBezTo>
                    <a:pt x="431745" y="399989"/>
                    <a:pt x="441178" y="390557"/>
                    <a:pt x="452858" y="390409"/>
                  </a:cubicBezTo>
                  <a:cubicBezTo>
                    <a:pt x="478574" y="390231"/>
                    <a:pt x="503179" y="379899"/>
                    <a:pt x="521311" y="361662"/>
                  </a:cubicBezTo>
                  <a:cubicBezTo>
                    <a:pt x="538725" y="344556"/>
                    <a:pt x="548566" y="321192"/>
                    <a:pt x="548641" y="296782"/>
                  </a:cubicBezTo>
                  <a:cubicBezTo>
                    <a:pt x="548653" y="249150"/>
                    <a:pt x="512732" y="209180"/>
                    <a:pt x="465368" y="204125"/>
                  </a:cubicBezTo>
                  <a:cubicBezTo>
                    <a:pt x="451097" y="202591"/>
                    <a:pt x="439902" y="191182"/>
                    <a:pt x="438637" y="176885"/>
                  </a:cubicBezTo>
                  <a:cubicBezTo>
                    <a:pt x="431627" y="96309"/>
                    <a:pt x="360625" y="36673"/>
                    <a:pt x="280049" y="43683"/>
                  </a:cubicBezTo>
                  <a:cubicBezTo>
                    <a:pt x="208926" y="49870"/>
                    <a:pt x="152629" y="106441"/>
                    <a:pt x="146787" y="177594"/>
                  </a:cubicBezTo>
                  <a:cubicBezTo>
                    <a:pt x="145669" y="191384"/>
                    <a:pt x="135243" y="202611"/>
                    <a:pt x="121572" y="204745"/>
                  </a:cubicBezTo>
                  <a:cubicBezTo>
                    <a:pt x="75692" y="212269"/>
                    <a:pt x="42260" y="252286"/>
                    <a:pt x="43016" y="298774"/>
                  </a:cubicBezTo>
                  <a:cubicBezTo>
                    <a:pt x="43951" y="349302"/>
                    <a:pt x="87029" y="390409"/>
                    <a:pt x="139044" y="390409"/>
                  </a:cubicBezTo>
                  <a:cubicBezTo>
                    <a:pt x="150935" y="390559"/>
                    <a:pt x="160454" y="400321"/>
                    <a:pt x="160303" y="412213"/>
                  </a:cubicBezTo>
                  <a:cubicBezTo>
                    <a:pt x="160156" y="423893"/>
                    <a:pt x="150723" y="433325"/>
                    <a:pt x="139044" y="433473"/>
                  </a:cubicBezTo>
                  <a:cubicBezTo>
                    <a:pt x="63748" y="433473"/>
                    <a:pt x="1393" y="373406"/>
                    <a:pt x="17" y="299572"/>
                  </a:cubicBezTo>
                  <a:cubicBezTo>
                    <a:pt x="-995" y="235420"/>
                    <a:pt x="42622" y="179147"/>
                    <a:pt x="104999" y="164130"/>
                  </a:cubicBezTo>
                  <a:cubicBezTo>
                    <a:pt x="118996" y="60439"/>
                    <a:pt x="214401" y="-12272"/>
                    <a:pt x="318092" y="1725"/>
                  </a:cubicBezTo>
                  <a:cubicBezTo>
                    <a:pt x="402114" y="13067"/>
                    <a:pt x="468370" y="78853"/>
                    <a:pt x="480311" y="162792"/>
                  </a:cubicBezTo>
                  <a:cubicBezTo>
                    <a:pt x="544856" y="174745"/>
                    <a:pt x="591684" y="231047"/>
                    <a:pt x="591678" y="296689"/>
                  </a:cubicBezTo>
                  <a:cubicBezTo>
                    <a:pt x="591661" y="332543"/>
                    <a:pt x="577291" y="366897"/>
                    <a:pt x="551775" y="392084"/>
                  </a:cubicBezTo>
                  <a:cubicBezTo>
                    <a:pt x="525554" y="418390"/>
                    <a:pt x="489999" y="433267"/>
                    <a:pt x="452858" y="433473"/>
                  </a:cubicBezTo>
                  <a:close/>
                </a:path>
              </a:pathLst>
            </a:custGeom>
            <a:solidFill>
              <a:srgbClr val="4A4A4A"/>
            </a:solidFill>
            <a:ln w="670" cap="flat">
              <a:noFill/>
              <a:prstDash val="solid"/>
              <a:miter/>
            </a:ln>
          </p:spPr>
          <p:txBody>
            <a:bodyPr rtlCol="0" anchor="ctr"/>
            <a:lstStyle/>
            <a:p>
              <a:endParaRPr lang="zh-CN" altLang="en-US"/>
            </a:p>
          </p:txBody>
        </p:sp>
        <p:sp>
          <p:nvSpPr>
            <p:cNvPr id="105" name="任意多边形: 形状 104">
              <a:extLst>
                <a:ext uri="{FF2B5EF4-FFF2-40B4-BE49-F238E27FC236}">
                  <a16:creationId xmlns="" xmlns:a16="http://schemas.microsoft.com/office/drawing/2014/main" id="{C9579E84-F8ED-43F8-BF86-C5D4B672A5DE}"/>
                </a:ext>
              </a:extLst>
            </p:cNvPr>
            <p:cNvSpPr/>
            <p:nvPr/>
          </p:nvSpPr>
          <p:spPr>
            <a:xfrm>
              <a:off x="4255223" y="4094809"/>
              <a:ext cx="242575" cy="280324"/>
            </a:xfrm>
            <a:custGeom>
              <a:avLst/>
              <a:gdLst>
                <a:gd name="connsiteX0" fmla="*/ 237737 w 242575"/>
                <a:gd name="connsiteY0" fmla="*/ 166410 h 280324"/>
                <a:gd name="connsiteX1" fmla="*/ 207439 w 242575"/>
                <a:gd name="connsiteY1" fmla="*/ 163291 h 280324"/>
                <a:gd name="connsiteX2" fmla="*/ 207411 w 242575"/>
                <a:gd name="connsiteY2" fmla="*/ 163314 h 280324"/>
                <a:gd name="connsiteX3" fmla="*/ 142848 w 242575"/>
                <a:gd name="connsiteY3" fmla="*/ 215910 h 280324"/>
                <a:gd name="connsiteX4" fmla="*/ 142848 w 242575"/>
                <a:gd name="connsiteY4" fmla="*/ 21556 h 280324"/>
                <a:gd name="connsiteX5" fmla="*/ 121292 w 242575"/>
                <a:gd name="connsiteY5" fmla="*/ 0 h 280324"/>
                <a:gd name="connsiteX6" fmla="*/ 99736 w 242575"/>
                <a:gd name="connsiteY6" fmla="*/ 21556 h 280324"/>
                <a:gd name="connsiteX7" fmla="*/ 99736 w 242575"/>
                <a:gd name="connsiteY7" fmla="*/ 215892 h 280324"/>
                <a:gd name="connsiteX8" fmla="*/ 35180 w 242575"/>
                <a:gd name="connsiteY8" fmla="*/ 163303 h 280324"/>
                <a:gd name="connsiteX9" fmla="*/ 4837 w 242575"/>
                <a:gd name="connsiteY9" fmla="*/ 166427 h 280324"/>
                <a:gd name="connsiteX10" fmla="*/ 7960 w 242575"/>
                <a:gd name="connsiteY10" fmla="*/ 196770 h 280324"/>
                <a:gd name="connsiteX11" fmla="*/ 102213 w 242575"/>
                <a:gd name="connsiteY11" fmla="*/ 273569 h 280324"/>
                <a:gd name="connsiteX12" fmla="*/ 140372 w 242575"/>
                <a:gd name="connsiteY12" fmla="*/ 273569 h 280324"/>
                <a:gd name="connsiteX13" fmla="*/ 234624 w 242575"/>
                <a:gd name="connsiteY13" fmla="*/ 196770 h 280324"/>
                <a:gd name="connsiteX14" fmla="*/ 237738 w 242575"/>
                <a:gd name="connsiteY14" fmla="*/ 166410 h 28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2575" h="280324">
                  <a:moveTo>
                    <a:pt x="237737" y="166410"/>
                  </a:moveTo>
                  <a:cubicBezTo>
                    <a:pt x="230232" y="157182"/>
                    <a:pt x="216667" y="155786"/>
                    <a:pt x="207439" y="163291"/>
                  </a:cubicBezTo>
                  <a:cubicBezTo>
                    <a:pt x="207430" y="163298"/>
                    <a:pt x="207421" y="163306"/>
                    <a:pt x="207411" y="163314"/>
                  </a:cubicBezTo>
                  <a:lnTo>
                    <a:pt x="142848" y="215910"/>
                  </a:lnTo>
                  <a:lnTo>
                    <a:pt x="142848" y="21556"/>
                  </a:lnTo>
                  <a:cubicBezTo>
                    <a:pt x="142848" y="9651"/>
                    <a:pt x="133197" y="0"/>
                    <a:pt x="121292" y="0"/>
                  </a:cubicBezTo>
                  <a:cubicBezTo>
                    <a:pt x="109387" y="0"/>
                    <a:pt x="99736" y="9651"/>
                    <a:pt x="99736" y="21556"/>
                  </a:cubicBezTo>
                  <a:lnTo>
                    <a:pt x="99736" y="215892"/>
                  </a:lnTo>
                  <a:lnTo>
                    <a:pt x="35180" y="163303"/>
                  </a:lnTo>
                  <a:cubicBezTo>
                    <a:pt x="25938" y="155787"/>
                    <a:pt x="12353" y="157185"/>
                    <a:pt x="4837" y="166427"/>
                  </a:cubicBezTo>
                  <a:cubicBezTo>
                    <a:pt x="-2680" y="175668"/>
                    <a:pt x="-1282" y="189253"/>
                    <a:pt x="7960" y="196770"/>
                  </a:cubicBezTo>
                  <a:lnTo>
                    <a:pt x="102213" y="273569"/>
                  </a:lnTo>
                  <a:cubicBezTo>
                    <a:pt x="113338" y="282577"/>
                    <a:pt x="129247" y="282577"/>
                    <a:pt x="140372" y="273569"/>
                  </a:cubicBezTo>
                  <a:lnTo>
                    <a:pt x="234624" y="196770"/>
                  </a:lnTo>
                  <a:cubicBezTo>
                    <a:pt x="243860" y="189242"/>
                    <a:pt x="245253" y="175656"/>
                    <a:pt x="237738" y="166410"/>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06" name="图形 70">
            <a:extLst>
              <a:ext uri="{FF2B5EF4-FFF2-40B4-BE49-F238E27FC236}">
                <a16:creationId xmlns="" xmlns:a16="http://schemas.microsoft.com/office/drawing/2014/main" id="{ABBDFE79-E76D-4F62-9845-C62EC9B4491A}"/>
              </a:ext>
            </a:extLst>
          </p:cNvPr>
          <p:cNvGrpSpPr/>
          <p:nvPr/>
        </p:nvGrpSpPr>
        <p:grpSpPr>
          <a:xfrm>
            <a:off x="4914779" y="3967722"/>
            <a:ext cx="298512" cy="298512"/>
            <a:chOff x="4720046" y="3772989"/>
            <a:chExt cx="687977" cy="687977"/>
          </a:xfrm>
        </p:grpSpPr>
        <p:sp>
          <p:nvSpPr>
            <p:cNvPr id="107" name="任意多边形: 形状 106">
              <a:extLst>
                <a:ext uri="{FF2B5EF4-FFF2-40B4-BE49-F238E27FC236}">
                  <a16:creationId xmlns="" xmlns:a16="http://schemas.microsoft.com/office/drawing/2014/main" id="{87CDAC75-E78A-49F4-8187-983D300695A4}"/>
                </a:ext>
              </a:extLst>
            </p:cNvPr>
            <p:cNvSpPr/>
            <p:nvPr/>
          </p:nvSpPr>
          <p:spPr>
            <a:xfrm>
              <a:off x="4768208" y="3834893"/>
              <a:ext cx="591631" cy="564154"/>
            </a:xfrm>
            <a:custGeom>
              <a:avLst/>
              <a:gdLst>
                <a:gd name="connsiteX0" fmla="*/ 458640 w 591631"/>
                <a:gd name="connsiteY0" fmla="*/ 564154 h 564154"/>
                <a:gd name="connsiteX1" fmla="*/ 443525 w 591631"/>
                <a:gd name="connsiteY1" fmla="*/ 560412 h 564154"/>
                <a:gd name="connsiteX2" fmla="*/ 295827 w 591631"/>
                <a:gd name="connsiteY2" fmla="*/ 482973 h 564154"/>
                <a:gd name="connsiteX3" fmla="*/ 148094 w 591631"/>
                <a:gd name="connsiteY3" fmla="*/ 560395 h 564154"/>
                <a:gd name="connsiteX4" fmla="*/ 104346 w 591631"/>
                <a:gd name="connsiteY4" fmla="*/ 546817 h 564154"/>
                <a:gd name="connsiteX5" fmla="*/ 101071 w 591631"/>
                <a:gd name="connsiteY5" fmla="*/ 526340 h 564154"/>
                <a:gd name="connsiteX6" fmla="*/ 129278 w 591631"/>
                <a:gd name="connsiteY6" fmla="*/ 362371 h 564154"/>
                <a:gd name="connsiteX7" fmla="*/ 9779 w 591631"/>
                <a:gd name="connsiteY7" fmla="*/ 246237 h 564154"/>
                <a:gd name="connsiteX8" fmla="*/ 9134 w 591631"/>
                <a:gd name="connsiteY8" fmla="*/ 200591 h 564154"/>
                <a:gd name="connsiteX9" fmla="*/ 27732 w 591631"/>
                <a:gd name="connsiteY9" fmla="*/ 191133 h 564154"/>
                <a:gd name="connsiteX10" fmla="*/ 192891 w 591631"/>
                <a:gd name="connsiteY10" fmla="*/ 167216 h 564154"/>
                <a:gd name="connsiteX11" fmla="*/ 266749 w 591631"/>
                <a:gd name="connsiteY11" fmla="*/ 18025 h 564154"/>
                <a:gd name="connsiteX12" fmla="*/ 310254 w 591631"/>
                <a:gd name="connsiteY12" fmla="*/ 3395 h 564154"/>
                <a:gd name="connsiteX13" fmla="*/ 324883 w 591631"/>
                <a:gd name="connsiteY13" fmla="*/ 18025 h 564154"/>
                <a:gd name="connsiteX14" fmla="*/ 398738 w 591631"/>
                <a:gd name="connsiteY14" fmla="*/ 167216 h 564154"/>
                <a:gd name="connsiteX15" fmla="*/ 563890 w 591631"/>
                <a:gd name="connsiteY15" fmla="*/ 191133 h 564154"/>
                <a:gd name="connsiteX16" fmla="*/ 591305 w 591631"/>
                <a:gd name="connsiteY16" fmla="*/ 227641 h 564154"/>
                <a:gd name="connsiteX17" fmla="*/ 581849 w 591631"/>
                <a:gd name="connsiteY17" fmla="*/ 246240 h 564154"/>
                <a:gd name="connsiteX18" fmla="*/ 462348 w 591631"/>
                <a:gd name="connsiteY18" fmla="*/ 362367 h 564154"/>
                <a:gd name="connsiteX19" fmla="*/ 490555 w 591631"/>
                <a:gd name="connsiteY19" fmla="*/ 526343 h 564154"/>
                <a:gd name="connsiteX20" fmla="*/ 463998 w 591631"/>
                <a:gd name="connsiteY20" fmla="*/ 563701 h 564154"/>
                <a:gd name="connsiteX21" fmla="*/ 458640 w 591631"/>
                <a:gd name="connsiteY21" fmla="*/ 564154 h 564154"/>
                <a:gd name="connsiteX22" fmla="*/ 62093 w 591631"/>
                <a:gd name="connsiteY22" fmla="*/ 232722 h 564154"/>
                <a:gd name="connsiteX23" fmla="*/ 166755 w 591631"/>
                <a:gd name="connsiteY23" fmla="*/ 334425 h 564154"/>
                <a:gd name="connsiteX24" fmla="*/ 176077 w 591631"/>
                <a:gd name="connsiteY24" fmla="*/ 363014 h 564154"/>
                <a:gd name="connsiteX25" fmla="*/ 151351 w 591631"/>
                <a:gd name="connsiteY25" fmla="*/ 506619 h 564154"/>
                <a:gd name="connsiteX26" fmla="*/ 280715 w 591631"/>
                <a:gd name="connsiteY26" fmla="*/ 438819 h 564154"/>
                <a:gd name="connsiteX27" fmla="*/ 310873 w 591631"/>
                <a:gd name="connsiteY27" fmla="*/ 438819 h 564154"/>
                <a:gd name="connsiteX28" fmla="*/ 440240 w 591631"/>
                <a:gd name="connsiteY28" fmla="*/ 506619 h 564154"/>
                <a:gd name="connsiteX29" fmla="*/ 415535 w 591631"/>
                <a:gd name="connsiteY29" fmla="*/ 363017 h 564154"/>
                <a:gd name="connsiteX30" fmla="*/ 424850 w 591631"/>
                <a:gd name="connsiteY30" fmla="*/ 334429 h 564154"/>
                <a:gd name="connsiteX31" fmla="*/ 529525 w 591631"/>
                <a:gd name="connsiteY31" fmla="*/ 232722 h 564154"/>
                <a:gd name="connsiteX32" fmla="*/ 384895 w 591631"/>
                <a:gd name="connsiteY32" fmla="*/ 211773 h 564154"/>
                <a:gd name="connsiteX33" fmla="*/ 360496 w 591631"/>
                <a:gd name="connsiteY33" fmla="*/ 194116 h 564154"/>
                <a:gd name="connsiteX34" fmla="*/ 295827 w 591631"/>
                <a:gd name="connsiteY34" fmla="*/ 63448 h 564154"/>
                <a:gd name="connsiteX35" fmla="*/ 231157 w 591631"/>
                <a:gd name="connsiteY35" fmla="*/ 194105 h 564154"/>
                <a:gd name="connsiteX36" fmla="*/ 206733 w 591631"/>
                <a:gd name="connsiteY36" fmla="*/ 211769 h 564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1631" h="564154">
                  <a:moveTo>
                    <a:pt x="458640" y="564154"/>
                  </a:moveTo>
                  <a:cubicBezTo>
                    <a:pt x="453373" y="564148"/>
                    <a:pt x="448186" y="562864"/>
                    <a:pt x="443525" y="560412"/>
                  </a:cubicBezTo>
                  <a:lnTo>
                    <a:pt x="295827" y="482973"/>
                  </a:lnTo>
                  <a:lnTo>
                    <a:pt x="148094" y="560395"/>
                  </a:lnTo>
                  <a:cubicBezTo>
                    <a:pt x="132264" y="568726"/>
                    <a:pt x="112677" y="562647"/>
                    <a:pt x="104346" y="546817"/>
                  </a:cubicBezTo>
                  <a:cubicBezTo>
                    <a:pt x="101039" y="540535"/>
                    <a:pt x="99889" y="533340"/>
                    <a:pt x="101071" y="526340"/>
                  </a:cubicBezTo>
                  <a:lnTo>
                    <a:pt x="129278" y="362371"/>
                  </a:lnTo>
                  <a:lnTo>
                    <a:pt x="9779" y="246237"/>
                  </a:lnTo>
                  <a:cubicBezTo>
                    <a:pt x="-3004" y="233810"/>
                    <a:pt x="-3292" y="213374"/>
                    <a:pt x="9134" y="200591"/>
                  </a:cubicBezTo>
                  <a:cubicBezTo>
                    <a:pt x="14116" y="195466"/>
                    <a:pt x="20657" y="192140"/>
                    <a:pt x="27732" y="191133"/>
                  </a:cubicBezTo>
                  <a:lnTo>
                    <a:pt x="192891" y="167216"/>
                  </a:lnTo>
                  <a:lnTo>
                    <a:pt x="266749" y="18025"/>
                  </a:lnTo>
                  <a:cubicBezTo>
                    <a:pt x="274723" y="1971"/>
                    <a:pt x="294201" y="-4578"/>
                    <a:pt x="310254" y="3395"/>
                  </a:cubicBezTo>
                  <a:cubicBezTo>
                    <a:pt x="316596" y="6545"/>
                    <a:pt x="321733" y="11683"/>
                    <a:pt x="324883" y="18025"/>
                  </a:cubicBezTo>
                  <a:lnTo>
                    <a:pt x="398738" y="167216"/>
                  </a:lnTo>
                  <a:lnTo>
                    <a:pt x="563890" y="191133"/>
                  </a:lnTo>
                  <a:cubicBezTo>
                    <a:pt x="581542" y="193644"/>
                    <a:pt x="593816" y="209989"/>
                    <a:pt x="591305" y="227641"/>
                  </a:cubicBezTo>
                  <a:cubicBezTo>
                    <a:pt x="590299" y="234716"/>
                    <a:pt x="586973" y="241258"/>
                    <a:pt x="581849" y="246240"/>
                  </a:cubicBezTo>
                  <a:lnTo>
                    <a:pt x="462348" y="362367"/>
                  </a:lnTo>
                  <a:lnTo>
                    <a:pt x="490555" y="526343"/>
                  </a:lnTo>
                  <a:cubicBezTo>
                    <a:pt x="493538" y="543993"/>
                    <a:pt x="481648" y="560719"/>
                    <a:pt x="463998" y="563701"/>
                  </a:cubicBezTo>
                  <a:cubicBezTo>
                    <a:pt x="462228" y="564001"/>
                    <a:pt x="460435" y="564152"/>
                    <a:pt x="458640" y="564154"/>
                  </a:cubicBezTo>
                  <a:close/>
                  <a:moveTo>
                    <a:pt x="62093" y="232722"/>
                  </a:moveTo>
                  <a:lnTo>
                    <a:pt x="166755" y="334425"/>
                  </a:lnTo>
                  <a:cubicBezTo>
                    <a:pt x="174389" y="341833"/>
                    <a:pt x="177877" y="352530"/>
                    <a:pt x="176077" y="363014"/>
                  </a:cubicBezTo>
                  <a:lnTo>
                    <a:pt x="151351" y="506619"/>
                  </a:lnTo>
                  <a:lnTo>
                    <a:pt x="280715" y="438819"/>
                  </a:lnTo>
                  <a:cubicBezTo>
                    <a:pt x="290159" y="433874"/>
                    <a:pt x="301428" y="433874"/>
                    <a:pt x="310873" y="438819"/>
                  </a:cubicBezTo>
                  <a:lnTo>
                    <a:pt x="440240" y="506619"/>
                  </a:lnTo>
                  <a:lnTo>
                    <a:pt x="415535" y="363017"/>
                  </a:lnTo>
                  <a:cubicBezTo>
                    <a:pt x="413733" y="352535"/>
                    <a:pt x="417218" y="341838"/>
                    <a:pt x="424850" y="334429"/>
                  </a:cubicBezTo>
                  <a:lnTo>
                    <a:pt x="529525" y="232722"/>
                  </a:lnTo>
                  <a:lnTo>
                    <a:pt x="384895" y="211773"/>
                  </a:lnTo>
                  <a:cubicBezTo>
                    <a:pt x="374357" y="210250"/>
                    <a:pt x="365237" y="203650"/>
                    <a:pt x="360496" y="194116"/>
                  </a:cubicBezTo>
                  <a:lnTo>
                    <a:pt x="295827" y="63448"/>
                  </a:lnTo>
                  <a:lnTo>
                    <a:pt x="231157" y="194105"/>
                  </a:lnTo>
                  <a:cubicBezTo>
                    <a:pt x="226415" y="203651"/>
                    <a:pt x="217283" y="210255"/>
                    <a:pt x="206733" y="211769"/>
                  </a:cubicBezTo>
                  <a:close/>
                </a:path>
              </a:pathLst>
            </a:custGeom>
            <a:solidFill>
              <a:srgbClr val="4A4A4A"/>
            </a:solidFill>
            <a:ln w="670" cap="flat">
              <a:noFill/>
              <a:prstDash val="solid"/>
              <a:miter/>
            </a:ln>
          </p:spPr>
          <p:txBody>
            <a:bodyPr rtlCol="0" anchor="ctr"/>
            <a:lstStyle/>
            <a:p>
              <a:endParaRPr lang="zh-CN" altLang="en-US"/>
            </a:p>
          </p:txBody>
        </p:sp>
        <p:sp>
          <p:nvSpPr>
            <p:cNvPr id="108" name="任意多边形: 形状 107">
              <a:extLst>
                <a:ext uri="{FF2B5EF4-FFF2-40B4-BE49-F238E27FC236}">
                  <a16:creationId xmlns="" xmlns:a16="http://schemas.microsoft.com/office/drawing/2014/main" id="{9D3D5953-5BA5-4657-9390-0A84E325F5DA}"/>
                </a:ext>
              </a:extLst>
            </p:cNvPr>
            <p:cNvSpPr/>
            <p:nvPr/>
          </p:nvSpPr>
          <p:spPr>
            <a:xfrm>
              <a:off x="4957449" y="4079007"/>
              <a:ext cx="214330" cy="157657"/>
            </a:xfrm>
            <a:custGeom>
              <a:avLst/>
              <a:gdLst>
                <a:gd name="connsiteX0" fmla="*/ 88770 w 214330"/>
                <a:gd name="connsiteY0" fmla="*/ 157657 h 157657"/>
                <a:gd name="connsiteX1" fmla="*/ 67859 w 214330"/>
                <a:gd name="connsiteY1" fmla="*/ 150089 h 157657"/>
                <a:gd name="connsiteX2" fmla="*/ 8177 w 214330"/>
                <a:gd name="connsiteY2" fmla="*/ 99843 h 157657"/>
                <a:gd name="connsiteX3" fmla="*/ 5350 w 214330"/>
                <a:gd name="connsiteY3" fmla="*/ 67611 h 157657"/>
                <a:gd name="connsiteX4" fmla="*/ 5484 w 214330"/>
                <a:gd name="connsiteY4" fmla="*/ 67453 h 157657"/>
                <a:gd name="connsiteX5" fmla="*/ 38087 w 214330"/>
                <a:gd name="connsiteY5" fmla="*/ 64780 h 157657"/>
                <a:gd name="connsiteX6" fmla="*/ 87356 w 214330"/>
                <a:gd name="connsiteY6" fmla="*/ 106255 h 157657"/>
                <a:gd name="connsiteX7" fmla="*/ 173763 w 214330"/>
                <a:gd name="connsiteY7" fmla="*/ 7874 h 157657"/>
                <a:gd name="connsiteX8" fmla="*/ 206404 w 214330"/>
                <a:gd name="connsiteY8" fmla="*/ 5666 h 157657"/>
                <a:gd name="connsiteX9" fmla="*/ 208769 w 214330"/>
                <a:gd name="connsiteY9" fmla="*/ 37930 h 157657"/>
                <a:gd name="connsiteX10" fmla="*/ 208626 w 214330"/>
                <a:gd name="connsiteY10" fmla="*/ 38094 h 157657"/>
                <a:gd name="connsiteX11" fmla="*/ 113259 w 214330"/>
                <a:gd name="connsiteY11" fmla="*/ 146670 h 157657"/>
                <a:gd name="connsiteX12" fmla="*/ 88770 w 214330"/>
                <a:gd name="connsiteY12" fmla="*/ 157657 h 15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4330" h="157657">
                  <a:moveTo>
                    <a:pt x="88770" y="157657"/>
                  </a:moveTo>
                  <a:cubicBezTo>
                    <a:pt x="81125" y="157682"/>
                    <a:pt x="73718" y="155001"/>
                    <a:pt x="67859" y="150089"/>
                  </a:cubicBezTo>
                  <a:lnTo>
                    <a:pt x="8177" y="99843"/>
                  </a:lnTo>
                  <a:cubicBezTo>
                    <a:pt x="-1504" y="91723"/>
                    <a:pt x="-2770" y="77293"/>
                    <a:pt x="5350" y="67611"/>
                  </a:cubicBezTo>
                  <a:cubicBezTo>
                    <a:pt x="5394" y="67558"/>
                    <a:pt x="5439" y="67506"/>
                    <a:pt x="5484" y="67453"/>
                  </a:cubicBezTo>
                  <a:cubicBezTo>
                    <a:pt x="13776" y="57765"/>
                    <a:pt x="28327" y="56573"/>
                    <a:pt x="38087" y="64780"/>
                  </a:cubicBezTo>
                  <a:lnTo>
                    <a:pt x="87356" y="106255"/>
                  </a:lnTo>
                  <a:lnTo>
                    <a:pt x="173763" y="7874"/>
                  </a:lnTo>
                  <a:cubicBezTo>
                    <a:pt x="182195" y="-1693"/>
                    <a:pt x="196761" y="-2678"/>
                    <a:pt x="206404" y="5666"/>
                  </a:cubicBezTo>
                  <a:cubicBezTo>
                    <a:pt x="215967" y="13922"/>
                    <a:pt x="217025" y="28367"/>
                    <a:pt x="208769" y="37930"/>
                  </a:cubicBezTo>
                  <a:cubicBezTo>
                    <a:pt x="208722" y="37984"/>
                    <a:pt x="208674" y="38039"/>
                    <a:pt x="208626" y="38094"/>
                  </a:cubicBezTo>
                  <a:lnTo>
                    <a:pt x="113259" y="146670"/>
                  </a:lnTo>
                  <a:cubicBezTo>
                    <a:pt x="107059" y="153688"/>
                    <a:pt x="98135" y="157692"/>
                    <a:pt x="88770" y="157657"/>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09" name="图形 72">
            <a:extLst>
              <a:ext uri="{FF2B5EF4-FFF2-40B4-BE49-F238E27FC236}">
                <a16:creationId xmlns="" xmlns:a16="http://schemas.microsoft.com/office/drawing/2014/main" id="{34524B7A-9855-48EC-BF42-95A4FA64FC0A}"/>
              </a:ext>
            </a:extLst>
          </p:cNvPr>
          <p:cNvGrpSpPr/>
          <p:nvPr/>
        </p:nvGrpSpPr>
        <p:grpSpPr>
          <a:xfrm>
            <a:off x="5602756" y="3967722"/>
            <a:ext cx="298512" cy="298512"/>
            <a:chOff x="5408023" y="3772989"/>
            <a:chExt cx="687977" cy="687977"/>
          </a:xfrm>
        </p:grpSpPr>
        <p:sp>
          <p:nvSpPr>
            <p:cNvPr id="110" name="任意多边形: 形状 109">
              <a:extLst>
                <a:ext uri="{FF2B5EF4-FFF2-40B4-BE49-F238E27FC236}">
                  <a16:creationId xmlns="" xmlns:a16="http://schemas.microsoft.com/office/drawing/2014/main" id="{F9BF623C-5B3D-4AFC-B5E8-7A770308D84B}"/>
                </a:ext>
              </a:extLst>
            </p:cNvPr>
            <p:cNvSpPr/>
            <p:nvPr/>
          </p:nvSpPr>
          <p:spPr>
            <a:xfrm>
              <a:off x="5483700" y="3831467"/>
              <a:ext cx="543501" cy="567581"/>
            </a:xfrm>
            <a:custGeom>
              <a:avLst/>
              <a:gdLst>
                <a:gd name="connsiteX0" fmla="*/ 527489 w 543501"/>
                <a:gd name="connsiteY0" fmla="*/ 203920 h 567581"/>
                <a:gd name="connsiteX1" fmla="*/ 496145 w 543501"/>
                <a:gd name="connsiteY1" fmla="*/ 205055 h 567581"/>
                <a:gd name="connsiteX2" fmla="*/ 494401 w 543501"/>
                <a:gd name="connsiteY2" fmla="*/ 206173 h 567581"/>
                <a:gd name="connsiteX3" fmla="*/ 494401 w 543501"/>
                <a:gd name="connsiteY3" fmla="*/ 30615 h 567581"/>
                <a:gd name="connsiteX4" fmla="*/ 463672 w 543501"/>
                <a:gd name="connsiteY4" fmla="*/ 0 h 567581"/>
                <a:gd name="connsiteX5" fmla="*/ 82719 w 543501"/>
                <a:gd name="connsiteY5" fmla="*/ 0 h 567581"/>
                <a:gd name="connsiteX6" fmla="*/ 51990 w 543501"/>
                <a:gd name="connsiteY6" fmla="*/ 30615 h 567581"/>
                <a:gd name="connsiteX7" fmla="*/ 51990 w 543501"/>
                <a:gd name="connsiteY7" fmla="*/ 208147 h 567581"/>
                <a:gd name="connsiteX8" fmla="*/ 47501 w 543501"/>
                <a:gd name="connsiteY8" fmla="*/ 205234 h 567581"/>
                <a:gd name="connsiteX9" fmla="*/ 4976 w 543501"/>
                <a:gd name="connsiteY9" fmla="*/ 214227 h 567581"/>
                <a:gd name="connsiteX10" fmla="*/ 0 w 543501"/>
                <a:gd name="connsiteY10" fmla="*/ 230909 h 567581"/>
                <a:gd name="connsiteX11" fmla="*/ 0 w 543501"/>
                <a:gd name="connsiteY11" fmla="*/ 536966 h 567581"/>
                <a:gd name="connsiteX12" fmla="*/ 30728 w 543501"/>
                <a:gd name="connsiteY12" fmla="*/ 567581 h 567581"/>
                <a:gd name="connsiteX13" fmla="*/ 512773 w 543501"/>
                <a:gd name="connsiteY13" fmla="*/ 567581 h 567581"/>
                <a:gd name="connsiteX14" fmla="*/ 543502 w 543501"/>
                <a:gd name="connsiteY14" fmla="*/ 536966 h 567581"/>
                <a:gd name="connsiteX15" fmla="*/ 543502 w 543501"/>
                <a:gd name="connsiteY15" fmla="*/ 230816 h 567581"/>
                <a:gd name="connsiteX16" fmla="*/ 527489 w 543501"/>
                <a:gd name="connsiteY16" fmla="*/ 203920 h 567581"/>
                <a:gd name="connsiteX17" fmla="*/ 95821 w 543501"/>
                <a:gd name="connsiteY17" fmla="*/ 43687 h 567581"/>
                <a:gd name="connsiteX18" fmla="*/ 450570 w 543501"/>
                <a:gd name="connsiteY18" fmla="*/ 43687 h 567581"/>
                <a:gd name="connsiteX19" fmla="*/ 450570 w 543501"/>
                <a:gd name="connsiteY19" fmla="*/ 234291 h 567581"/>
                <a:gd name="connsiteX20" fmla="*/ 270378 w 543501"/>
                <a:gd name="connsiteY20" fmla="*/ 349871 h 567581"/>
                <a:gd name="connsiteX21" fmla="*/ 95821 w 543501"/>
                <a:gd name="connsiteY21" fmla="*/ 236602 h 567581"/>
                <a:gd name="connsiteX22" fmla="*/ 95821 w 543501"/>
                <a:gd name="connsiteY22" fmla="*/ 43687 h 567581"/>
                <a:gd name="connsiteX23" fmla="*/ 499664 w 543501"/>
                <a:gd name="connsiteY23" fmla="*/ 523894 h 567581"/>
                <a:gd name="connsiteX24" fmla="*/ 43831 w 543501"/>
                <a:gd name="connsiteY24" fmla="*/ 523894 h 567581"/>
                <a:gd name="connsiteX25" fmla="*/ 43831 w 543501"/>
                <a:gd name="connsiteY25" fmla="*/ 254995 h 567581"/>
                <a:gd name="connsiteX26" fmla="*/ 253550 w 543501"/>
                <a:gd name="connsiteY26" fmla="*/ 391094 h 567581"/>
                <a:gd name="connsiteX27" fmla="*/ 286962 w 543501"/>
                <a:gd name="connsiteY27" fmla="*/ 391194 h 567581"/>
                <a:gd name="connsiteX28" fmla="*/ 499671 w 543501"/>
                <a:gd name="connsiteY28" fmla="*/ 254741 h 567581"/>
                <a:gd name="connsiteX29" fmla="*/ 499671 w 543501"/>
                <a:gd name="connsiteY29" fmla="*/ 523894 h 567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43501" h="567581">
                  <a:moveTo>
                    <a:pt x="527489" y="203920"/>
                  </a:moveTo>
                  <a:cubicBezTo>
                    <a:pt x="517617" y="198551"/>
                    <a:pt x="505603" y="198986"/>
                    <a:pt x="496145" y="205055"/>
                  </a:cubicBezTo>
                  <a:lnTo>
                    <a:pt x="494401" y="206173"/>
                  </a:lnTo>
                  <a:lnTo>
                    <a:pt x="494401" y="30615"/>
                  </a:lnTo>
                  <a:cubicBezTo>
                    <a:pt x="494350" y="13684"/>
                    <a:pt x="480604" y="-11"/>
                    <a:pt x="463672" y="0"/>
                  </a:cubicBezTo>
                  <a:lnTo>
                    <a:pt x="82719" y="0"/>
                  </a:lnTo>
                  <a:cubicBezTo>
                    <a:pt x="65788" y="-11"/>
                    <a:pt x="52042" y="13684"/>
                    <a:pt x="51990" y="30615"/>
                  </a:cubicBezTo>
                  <a:lnTo>
                    <a:pt x="51990" y="208147"/>
                  </a:lnTo>
                  <a:lnTo>
                    <a:pt x="47501" y="205234"/>
                  </a:lnTo>
                  <a:cubicBezTo>
                    <a:pt x="33275" y="195974"/>
                    <a:pt x="14235" y="200001"/>
                    <a:pt x="4976" y="214227"/>
                  </a:cubicBezTo>
                  <a:cubicBezTo>
                    <a:pt x="1744" y="219192"/>
                    <a:pt x="16" y="224985"/>
                    <a:pt x="0" y="230909"/>
                  </a:cubicBezTo>
                  <a:lnTo>
                    <a:pt x="0" y="536966"/>
                  </a:lnTo>
                  <a:cubicBezTo>
                    <a:pt x="51" y="553897"/>
                    <a:pt x="13797" y="567593"/>
                    <a:pt x="30728" y="567581"/>
                  </a:cubicBezTo>
                  <a:lnTo>
                    <a:pt x="512773" y="567581"/>
                  </a:lnTo>
                  <a:cubicBezTo>
                    <a:pt x="529705" y="567593"/>
                    <a:pt x="543451" y="553897"/>
                    <a:pt x="543502" y="536966"/>
                  </a:cubicBezTo>
                  <a:lnTo>
                    <a:pt x="543502" y="230816"/>
                  </a:lnTo>
                  <a:cubicBezTo>
                    <a:pt x="543504" y="219592"/>
                    <a:pt x="537357" y="209268"/>
                    <a:pt x="527489" y="203920"/>
                  </a:cubicBezTo>
                  <a:close/>
                  <a:moveTo>
                    <a:pt x="95821" y="43687"/>
                  </a:moveTo>
                  <a:lnTo>
                    <a:pt x="450570" y="43687"/>
                  </a:lnTo>
                  <a:lnTo>
                    <a:pt x="450570" y="234291"/>
                  </a:lnTo>
                  <a:lnTo>
                    <a:pt x="270378" y="349871"/>
                  </a:lnTo>
                  <a:lnTo>
                    <a:pt x="95821" y="236602"/>
                  </a:lnTo>
                  <a:lnTo>
                    <a:pt x="95821" y="43687"/>
                  </a:lnTo>
                  <a:close/>
                  <a:moveTo>
                    <a:pt x="499664" y="523894"/>
                  </a:moveTo>
                  <a:lnTo>
                    <a:pt x="43831" y="523894"/>
                  </a:lnTo>
                  <a:lnTo>
                    <a:pt x="43831" y="254995"/>
                  </a:lnTo>
                  <a:lnTo>
                    <a:pt x="253550" y="391094"/>
                  </a:lnTo>
                  <a:cubicBezTo>
                    <a:pt x="263703" y="397681"/>
                    <a:pt x="276770" y="397720"/>
                    <a:pt x="286962" y="391194"/>
                  </a:cubicBezTo>
                  <a:lnTo>
                    <a:pt x="499671" y="254741"/>
                  </a:lnTo>
                  <a:lnTo>
                    <a:pt x="499671" y="523894"/>
                  </a:lnTo>
                  <a:close/>
                </a:path>
              </a:pathLst>
            </a:custGeom>
            <a:solidFill>
              <a:srgbClr val="4A4A4A"/>
            </a:solidFill>
            <a:ln w="670" cap="flat">
              <a:noFill/>
              <a:prstDash val="solid"/>
              <a:miter/>
            </a:ln>
          </p:spPr>
          <p:txBody>
            <a:bodyPr rtlCol="0" anchor="ctr"/>
            <a:lstStyle/>
            <a:p>
              <a:endParaRPr lang="zh-CN" altLang="en-US"/>
            </a:p>
          </p:txBody>
        </p:sp>
        <p:sp>
          <p:nvSpPr>
            <p:cNvPr id="111" name="任意多边形: 形状 110">
              <a:extLst>
                <a:ext uri="{FF2B5EF4-FFF2-40B4-BE49-F238E27FC236}">
                  <a16:creationId xmlns="" xmlns:a16="http://schemas.microsoft.com/office/drawing/2014/main" id="{EBD273F7-BCD1-4217-84E5-93B4FAC299CD}"/>
                </a:ext>
              </a:extLst>
            </p:cNvPr>
            <p:cNvSpPr/>
            <p:nvPr/>
          </p:nvSpPr>
          <p:spPr>
            <a:xfrm>
              <a:off x="5624350" y="3905971"/>
              <a:ext cx="282841" cy="124840"/>
            </a:xfrm>
            <a:custGeom>
              <a:avLst/>
              <a:gdLst>
                <a:gd name="connsiteX0" fmla="*/ 260902 w 282841"/>
                <a:gd name="connsiteY0" fmla="*/ 43879 h 124840"/>
                <a:gd name="connsiteX1" fmla="*/ 120847 w 282841"/>
                <a:gd name="connsiteY1" fmla="*/ 43879 h 124840"/>
                <a:gd name="connsiteX2" fmla="*/ 98907 w 282841"/>
                <a:gd name="connsiteY2" fmla="*/ 21940 h 124840"/>
                <a:gd name="connsiteX3" fmla="*/ 120847 w 282841"/>
                <a:gd name="connsiteY3" fmla="*/ 0 h 124840"/>
                <a:gd name="connsiteX4" fmla="*/ 260902 w 282841"/>
                <a:gd name="connsiteY4" fmla="*/ 0 h 124840"/>
                <a:gd name="connsiteX5" fmla="*/ 282841 w 282841"/>
                <a:gd name="connsiteY5" fmla="*/ 21940 h 124840"/>
                <a:gd name="connsiteX6" fmla="*/ 260902 w 282841"/>
                <a:gd name="connsiteY6" fmla="*/ 43879 h 124840"/>
                <a:gd name="connsiteX7" fmla="*/ 260902 w 282841"/>
                <a:gd name="connsiteY7" fmla="*/ 124840 h 124840"/>
                <a:gd name="connsiteX8" fmla="*/ 21940 w 282841"/>
                <a:gd name="connsiteY8" fmla="*/ 124840 h 124840"/>
                <a:gd name="connsiteX9" fmla="*/ 0 w 282841"/>
                <a:gd name="connsiteY9" fmla="*/ 102901 h 124840"/>
                <a:gd name="connsiteX10" fmla="*/ 21940 w 282841"/>
                <a:gd name="connsiteY10" fmla="*/ 80961 h 124840"/>
                <a:gd name="connsiteX11" fmla="*/ 260902 w 282841"/>
                <a:gd name="connsiteY11" fmla="*/ 80961 h 124840"/>
                <a:gd name="connsiteX12" fmla="*/ 282841 w 282841"/>
                <a:gd name="connsiteY12" fmla="*/ 102901 h 124840"/>
                <a:gd name="connsiteX13" fmla="*/ 260902 w 282841"/>
                <a:gd name="connsiteY13" fmla="*/ 124840 h 124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2841" h="124840">
                  <a:moveTo>
                    <a:pt x="260902" y="43879"/>
                  </a:moveTo>
                  <a:lnTo>
                    <a:pt x="120847" y="43879"/>
                  </a:lnTo>
                  <a:cubicBezTo>
                    <a:pt x="108730" y="43879"/>
                    <a:pt x="98907" y="34056"/>
                    <a:pt x="98907" y="21940"/>
                  </a:cubicBezTo>
                  <a:cubicBezTo>
                    <a:pt x="98907" y="9823"/>
                    <a:pt x="108730" y="0"/>
                    <a:pt x="120847" y="0"/>
                  </a:cubicBezTo>
                  <a:lnTo>
                    <a:pt x="260902" y="0"/>
                  </a:lnTo>
                  <a:cubicBezTo>
                    <a:pt x="273018" y="0"/>
                    <a:pt x="282841" y="9823"/>
                    <a:pt x="282841" y="21940"/>
                  </a:cubicBezTo>
                  <a:cubicBezTo>
                    <a:pt x="282841" y="34056"/>
                    <a:pt x="273018" y="43879"/>
                    <a:pt x="260902" y="43879"/>
                  </a:cubicBezTo>
                  <a:close/>
                  <a:moveTo>
                    <a:pt x="260902" y="124840"/>
                  </a:moveTo>
                  <a:lnTo>
                    <a:pt x="21940" y="124840"/>
                  </a:lnTo>
                  <a:cubicBezTo>
                    <a:pt x="9823" y="124840"/>
                    <a:pt x="0" y="115018"/>
                    <a:pt x="0" y="102901"/>
                  </a:cubicBezTo>
                  <a:cubicBezTo>
                    <a:pt x="0" y="90784"/>
                    <a:pt x="9823" y="80961"/>
                    <a:pt x="21940" y="80961"/>
                  </a:cubicBezTo>
                  <a:lnTo>
                    <a:pt x="260902" y="80961"/>
                  </a:lnTo>
                  <a:cubicBezTo>
                    <a:pt x="273018" y="80961"/>
                    <a:pt x="282841" y="90784"/>
                    <a:pt x="282841" y="102901"/>
                  </a:cubicBezTo>
                  <a:cubicBezTo>
                    <a:pt x="282841" y="115018"/>
                    <a:pt x="273018" y="124840"/>
                    <a:pt x="260902" y="124840"/>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12" name="图形 74">
            <a:extLst>
              <a:ext uri="{FF2B5EF4-FFF2-40B4-BE49-F238E27FC236}">
                <a16:creationId xmlns="" xmlns:a16="http://schemas.microsoft.com/office/drawing/2014/main" id="{468B2572-7EA3-40AC-B150-CB4C9B98276A}"/>
              </a:ext>
            </a:extLst>
          </p:cNvPr>
          <p:cNvGrpSpPr/>
          <p:nvPr/>
        </p:nvGrpSpPr>
        <p:grpSpPr>
          <a:xfrm>
            <a:off x="6290733" y="3967722"/>
            <a:ext cx="298512" cy="298512"/>
            <a:chOff x="6096000" y="3772989"/>
            <a:chExt cx="687977" cy="687977"/>
          </a:xfrm>
        </p:grpSpPr>
        <p:sp>
          <p:nvSpPr>
            <p:cNvPr id="113" name="任意多边形: 形状 112">
              <a:extLst>
                <a:ext uri="{FF2B5EF4-FFF2-40B4-BE49-F238E27FC236}">
                  <a16:creationId xmlns="" xmlns:a16="http://schemas.microsoft.com/office/drawing/2014/main" id="{B379CB48-E06A-469E-AA5F-DF00E47CACCC}"/>
                </a:ext>
              </a:extLst>
            </p:cNvPr>
            <p:cNvSpPr/>
            <p:nvPr/>
          </p:nvSpPr>
          <p:spPr>
            <a:xfrm>
              <a:off x="6157725" y="3821147"/>
              <a:ext cx="564526" cy="591659"/>
            </a:xfrm>
            <a:custGeom>
              <a:avLst/>
              <a:gdLst>
                <a:gd name="connsiteX0" fmla="*/ 42231 w 564526"/>
                <a:gd name="connsiteY0" fmla="*/ 472365 h 591659"/>
                <a:gd name="connsiteX1" fmla="*/ 20859 w 564526"/>
                <a:gd name="connsiteY1" fmla="*/ 463301 h 591659"/>
                <a:gd name="connsiteX2" fmla="*/ 12332 w 564526"/>
                <a:gd name="connsiteY2" fmla="*/ 441385 h 591659"/>
                <a:gd name="connsiteX3" fmla="*/ 15479 w 564526"/>
                <a:gd name="connsiteY3" fmla="*/ 322148 h 591659"/>
                <a:gd name="connsiteX4" fmla="*/ 24241 w 564526"/>
                <a:gd name="connsiteY4" fmla="*/ 301605 h 591659"/>
                <a:gd name="connsiteX5" fmla="*/ 314543 w 564526"/>
                <a:gd name="connsiteY5" fmla="*/ 8837 h 591659"/>
                <a:gd name="connsiteX6" fmla="*/ 356603 w 564526"/>
                <a:gd name="connsiteY6" fmla="*/ 8586 h 591659"/>
                <a:gd name="connsiteX7" fmla="*/ 356854 w 564526"/>
                <a:gd name="connsiteY7" fmla="*/ 8837 h 591659"/>
                <a:gd name="connsiteX8" fmla="*/ 474591 w 564526"/>
                <a:gd name="connsiteY8" fmla="*/ 127575 h 591659"/>
                <a:gd name="connsiteX9" fmla="*/ 474591 w 564526"/>
                <a:gd name="connsiteY9" fmla="*/ 170229 h 591659"/>
                <a:gd name="connsiteX10" fmla="*/ 184354 w 564526"/>
                <a:gd name="connsiteY10" fmla="*/ 462943 h 591659"/>
                <a:gd name="connsiteX11" fmla="*/ 163333 w 564526"/>
                <a:gd name="connsiteY11" fmla="*/ 471780 h 591659"/>
                <a:gd name="connsiteX12" fmla="*/ 42376 w 564526"/>
                <a:gd name="connsiteY12" fmla="*/ 472365 h 591659"/>
                <a:gd name="connsiteX13" fmla="*/ 42231 w 564526"/>
                <a:gd name="connsiteY13" fmla="*/ 472365 h 591659"/>
                <a:gd name="connsiteX14" fmla="*/ 58003 w 564526"/>
                <a:gd name="connsiteY14" fmla="*/ 328423 h 591659"/>
                <a:gd name="connsiteX15" fmla="*/ 55341 w 564526"/>
                <a:gd name="connsiteY15" fmla="*/ 429263 h 591659"/>
                <a:gd name="connsiteX16" fmla="*/ 157887 w 564526"/>
                <a:gd name="connsiteY16" fmla="*/ 428768 h 591659"/>
                <a:gd name="connsiteX17" fmla="*/ 435393 w 564526"/>
                <a:gd name="connsiteY17" fmla="*/ 148909 h 591659"/>
                <a:gd name="connsiteX18" fmla="*/ 335698 w 564526"/>
                <a:gd name="connsiteY18" fmla="*/ 48368 h 591659"/>
                <a:gd name="connsiteX19" fmla="*/ 543007 w 564526"/>
                <a:gd name="connsiteY19" fmla="*/ 591660 h 591659"/>
                <a:gd name="connsiteX20" fmla="*/ 21520 w 564526"/>
                <a:gd name="connsiteY20" fmla="*/ 591660 h 591659"/>
                <a:gd name="connsiteX21" fmla="*/ 0 w 564526"/>
                <a:gd name="connsiteY21" fmla="*/ 570140 h 591659"/>
                <a:gd name="connsiteX22" fmla="*/ 21520 w 564526"/>
                <a:gd name="connsiteY22" fmla="*/ 548620 h 591659"/>
                <a:gd name="connsiteX23" fmla="*/ 543007 w 564526"/>
                <a:gd name="connsiteY23" fmla="*/ 548620 h 591659"/>
                <a:gd name="connsiteX24" fmla="*/ 564526 w 564526"/>
                <a:gd name="connsiteY24" fmla="*/ 570140 h 591659"/>
                <a:gd name="connsiteX25" fmla="*/ 543007 w 564526"/>
                <a:gd name="connsiteY25" fmla="*/ 591660 h 59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64526" h="591659">
                  <a:moveTo>
                    <a:pt x="42231" y="472365"/>
                  </a:moveTo>
                  <a:cubicBezTo>
                    <a:pt x="34179" y="472339"/>
                    <a:pt x="26475" y="469072"/>
                    <a:pt x="20859" y="463301"/>
                  </a:cubicBezTo>
                  <a:cubicBezTo>
                    <a:pt x="15200" y="457430"/>
                    <a:pt x="12129" y="449537"/>
                    <a:pt x="12332" y="441385"/>
                  </a:cubicBezTo>
                  <a:lnTo>
                    <a:pt x="15479" y="322148"/>
                  </a:lnTo>
                  <a:cubicBezTo>
                    <a:pt x="15664" y="314432"/>
                    <a:pt x="18800" y="307080"/>
                    <a:pt x="24241" y="301605"/>
                  </a:cubicBezTo>
                  <a:lnTo>
                    <a:pt x="314543" y="8837"/>
                  </a:lnTo>
                  <a:cubicBezTo>
                    <a:pt x="326088" y="-2847"/>
                    <a:pt x="344919" y="-2959"/>
                    <a:pt x="356603" y="8586"/>
                  </a:cubicBezTo>
                  <a:cubicBezTo>
                    <a:pt x="356687" y="8669"/>
                    <a:pt x="356771" y="8753"/>
                    <a:pt x="356854" y="8837"/>
                  </a:cubicBezTo>
                  <a:lnTo>
                    <a:pt x="474591" y="127575"/>
                  </a:lnTo>
                  <a:cubicBezTo>
                    <a:pt x="486248" y="139404"/>
                    <a:pt x="486248" y="158400"/>
                    <a:pt x="474591" y="170229"/>
                  </a:cubicBezTo>
                  <a:lnTo>
                    <a:pt x="184354" y="462943"/>
                  </a:lnTo>
                  <a:cubicBezTo>
                    <a:pt x="178809" y="468579"/>
                    <a:pt x="171239" y="471762"/>
                    <a:pt x="163333" y="471780"/>
                  </a:cubicBezTo>
                  <a:lnTo>
                    <a:pt x="42376" y="472365"/>
                  </a:lnTo>
                  <a:lnTo>
                    <a:pt x="42231" y="472365"/>
                  </a:lnTo>
                  <a:close/>
                  <a:moveTo>
                    <a:pt x="58003" y="328423"/>
                  </a:moveTo>
                  <a:lnTo>
                    <a:pt x="55341" y="429263"/>
                  </a:lnTo>
                  <a:lnTo>
                    <a:pt x="157887" y="428768"/>
                  </a:lnTo>
                  <a:lnTo>
                    <a:pt x="435393" y="148909"/>
                  </a:lnTo>
                  <a:lnTo>
                    <a:pt x="335698" y="48368"/>
                  </a:lnTo>
                  <a:close/>
                  <a:moveTo>
                    <a:pt x="543007" y="591660"/>
                  </a:moveTo>
                  <a:lnTo>
                    <a:pt x="21520" y="591660"/>
                  </a:lnTo>
                  <a:cubicBezTo>
                    <a:pt x="9635" y="591660"/>
                    <a:pt x="0" y="582025"/>
                    <a:pt x="0" y="570140"/>
                  </a:cubicBezTo>
                  <a:cubicBezTo>
                    <a:pt x="0" y="558255"/>
                    <a:pt x="9635" y="548620"/>
                    <a:pt x="21520" y="548620"/>
                  </a:cubicBezTo>
                  <a:lnTo>
                    <a:pt x="543007" y="548620"/>
                  </a:lnTo>
                  <a:cubicBezTo>
                    <a:pt x="554892" y="548620"/>
                    <a:pt x="564526" y="558255"/>
                    <a:pt x="564526" y="570140"/>
                  </a:cubicBezTo>
                  <a:cubicBezTo>
                    <a:pt x="564526" y="582025"/>
                    <a:pt x="554892" y="591660"/>
                    <a:pt x="543007" y="591660"/>
                  </a:cubicBezTo>
                  <a:close/>
                </a:path>
              </a:pathLst>
            </a:custGeom>
            <a:solidFill>
              <a:srgbClr val="4A4A4A"/>
            </a:solidFill>
            <a:ln w="670" cap="flat">
              <a:noFill/>
              <a:prstDash val="solid"/>
              <a:miter/>
            </a:ln>
          </p:spPr>
          <p:txBody>
            <a:bodyPr rtlCol="0" anchor="ctr"/>
            <a:lstStyle/>
            <a:p>
              <a:endParaRPr lang="zh-CN" altLang="en-US"/>
            </a:p>
          </p:txBody>
        </p:sp>
        <p:sp>
          <p:nvSpPr>
            <p:cNvPr id="114" name="任意多边形: 形状 113">
              <a:extLst>
                <a:ext uri="{FF2B5EF4-FFF2-40B4-BE49-F238E27FC236}">
                  <a16:creationId xmlns="" xmlns:a16="http://schemas.microsoft.com/office/drawing/2014/main" id="{E52F2A24-DBD0-44FA-A888-3D751CB2D9BE}"/>
                </a:ext>
              </a:extLst>
            </p:cNvPr>
            <p:cNvSpPr/>
            <p:nvPr/>
          </p:nvSpPr>
          <p:spPr>
            <a:xfrm>
              <a:off x="6462640" y="4242705"/>
              <a:ext cx="259793" cy="43342"/>
            </a:xfrm>
            <a:custGeom>
              <a:avLst/>
              <a:gdLst>
                <a:gd name="connsiteX0" fmla="*/ 238123 w 259793"/>
                <a:gd name="connsiteY0" fmla="*/ 43343 h 43342"/>
                <a:gd name="connsiteX1" fmla="*/ 21671 w 259793"/>
                <a:gd name="connsiteY1" fmla="*/ 43343 h 43342"/>
                <a:gd name="connsiteX2" fmla="*/ 0 w 259793"/>
                <a:gd name="connsiteY2" fmla="*/ 21671 h 43342"/>
                <a:gd name="connsiteX3" fmla="*/ 21671 w 259793"/>
                <a:gd name="connsiteY3" fmla="*/ 0 h 43342"/>
                <a:gd name="connsiteX4" fmla="*/ 238123 w 259793"/>
                <a:gd name="connsiteY4" fmla="*/ 0 h 43342"/>
                <a:gd name="connsiteX5" fmla="*/ 259794 w 259793"/>
                <a:gd name="connsiteY5" fmla="*/ 21671 h 43342"/>
                <a:gd name="connsiteX6" fmla="*/ 238123 w 259793"/>
                <a:gd name="connsiteY6" fmla="*/ 43343 h 43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793" h="43342">
                  <a:moveTo>
                    <a:pt x="238123" y="43343"/>
                  </a:moveTo>
                  <a:lnTo>
                    <a:pt x="21671" y="43343"/>
                  </a:lnTo>
                  <a:cubicBezTo>
                    <a:pt x="9703" y="43343"/>
                    <a:pt x="0" y="33640"/>
                    <a:pt x="0" y="21671"/>
                  </a:cubicBezTo>
                  <a:cubicBezTo>
                    <a:pt x="0" y="9703"/>
                    <a:pt x="9703" y="0"/>
                    <a:pt x="21671" y="0"/>
                  </a:cubicBezTo>
                  <a:lnTo>
                    <a:pt x="238123" y="0"/>
                  </a:lnTo>
                  <a:cubicBezTo>
                    <a:pt x="250091" y="0"/>
                    <a:pt x="259794" y="9703"/>
                    <a:pt x="259794" y="21671"/>
                  </a:cubicBezTo>
                  <a:cubicBezTo>
                    <a:pt x="259794" y="33640"/>
                    <a:pt x="250091" y="43343"/>
                    <a:pt x="238123" y="43343"/>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15" name="图形 76">
            <a:extLst>
              <a:ext uri="{FF2B5EF4-FFF2-40B4-BE49-F238E27FC236}">
                <a16:creationId xmlns="" xmlns:a16="http://schemas.microsoft.com/office/drawing/2014/main" id="{E5D9AA72-973D-49C0-BBDD-81537F237A7B}"/>
              </a:ext>
            </a:extLst>
          </p:cNvPr>
          <p:cNvGrpSpPr/>
          <p:nvPr/>
        </p:nvGrpSpPr>
        <p:grpSpPr>
          <a:xfrm>
            <a:off x="6978710" y="3967722"/>
            <a:ext cx="298512" cy="298512"/>
            <a:chOff x="6783977" y="3772989"/>
            <a:chExt cx="687977" cy="687977"/>
          </a:xfrm>
        </p:grpSpPr>
        <p:sp>
          <p:nvSpPr>
            <p:cNvPr id="116" name="任意多边形: 形状 115">
              <a:extLst>
                <a:ext uri="{FF2B5EF4-FFF2-40B4-BE49-F238E27FC236}">
                  <a16:creationId xmlns="" xmlns:a16="http://schemas.microsoft.com/office/drawing/2014/main" id="{3AF5F856-7A2F-4437-984E-90EBF3905C32}"/>
                </a:ext>
              </a:extLst>
            </p:cNvPr>
            <p:cNvSpPr/>
            <p:nvPr/>
          </p:nvSpPr>
          <p:spPr>
            <a:xfrm>
              <a:off x="6835575" y="3824587"/>
              <a:ext cx="588220" cy="588220"/>
            </a:xfrm>
            <a:custGeom>
              <a:avLst/>
              <a:gdLst>
                <a:gd name="connsiteX0" fmla="*/ 294110 w 588220"/>
                <a:gd name="connsiteY0" fmla="*/ 588220 h 588220"/>
                <a:gd name="connsiteX1" fmla="*/ 0 w 588220"/>
                <a:gd name="connsiteY1" fmla="*/ 294110 h 588220"/>
                <a:gd name="connsiteX2" fmla="*/ 294110 w 588220"/>
                <a:gd name="connsiteY2" fmla="*/ 0 h 588220"/>
                <a:gd name="connsiteX3" fmla="*/ 588220 w 588220"/>
                <a:gd name="connsiteY3" fmla="*/ 294110 h 588220"/>
                <a:gd name="connsiteX4" fmla="*/ 294110 w 588220"/>
                <a:gd name="connsiteY4" fmla="*/ 588220 h 588220"/>
                <a:gd name="connsiteX5" fmla="*/ 294110 w 588220"/>
                <a:gd name="connsiteY5" fmla="*/ 47814 h 588220"/>
                <a:gd name="connsiteX6" fmla="*/ 47814 w 588220"/>
                <a:gd name="connsiteY6" fmla="*/ 294110 h 588220"/>
                <a:gd name="connsiteX7" fmla="*/ 294110 w 588220"/>
                <a:gd name="connsiteY7" fmla="*/ 540406 h 588220"/>
                <a:gd name="connsiteX8" fmla="*/ 540406 w 588220"/>
                <a:gd name="connsiteY8" fmla="*/ 294110 h 588220"/>
                <a:gd name="connsiteX9" fmla="*/ 294110 w 588220"/>
                <a:gd name="connsiteY9" fmla="*/ 47814 h 58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8220" h="588220">
                  <a:moveTo>
                    <a:pt x="294110" y="588220"/>
                  </a:moveTo>
                  <a:cubicBezTo>
                    <a:pt x="131678" y="588220"/>
                    <a:pt x="0" y="456543"/>
                    <a:pt x="0" y="294110"/>
                  </a:cubicBezTo>
                  <a:cubicBezTo>
                    <a:pt x="0" y="131678"/>
                    <a:pt x="131678" y="0"/>
                    <a:pt x="294110" y="0"/>
                  </a:cubicBezTo>
                  <a:cubicBezTo>
                    <a:pt x="456543" y="0"/>
                    <a:pt x="588220" y="131678"/>
                    <a:pt x="588220" y="294110"/>
                  </a:cubicBezTo>
                  <a:cubicBezTo>
                    <a:pt x="588031" y="456464"/>
                    <a:pt x="456464" y="588031"/>
                    <a:pt x="294110" y="588220"/>
                  </a:cubicBezTo>
                  <a:close/>
                  <a:moveTo>
                    <a:pt x="294110" y="47814"/>
                  </a:moveTo>
                  <a:cubicBezTo>
                    <a:pt x="158085" y="47814"/>
                    <a:pt x="47814" y="158085"/>
                    <a:pt x="47814" y="294110"/>
                  </a:cubicBezTo>
                  <a:cubicBezTo>
                    <a:pt x="47814" y="430136"/>
                    <a:pt x="158085" y="540406"/>
                    <a:pt x="294110" y="540406"/>
                  </a:cubicBezTo>
                  <a:cubicBezTo>
                    <a:pt x="430136" y="540406"/>
                    <a:pt x="540406" y="430136"/>
                    <a:pt x="540406" y="294110"/>
                  </a:cubicBezTo>
                  <a:cubicBezTo>
                    <a:pt x="540245" y="158152"/>
                    <a:pt x="430069" y="47976"/>
                    <a:pt x="294110" y="47814"/>
                  </a:cubicBezTo>
                  <a:close/>
                </a:path>
              </a:pathLst>
            </a:custGeom>
            <a:solidFill>
              <a:srgbClr val="4A4A4A"/>
            </a:solidFill>
            <a:ln w="670" cap="flat">
              <a:noFill/>
              <a:prstDash val="solid"/>
              <a:miter/>
            </a:ln>
          </p:spPr>
          <p:txBody>
            <a:bodyPr rtlCol="0" anchor="ctr"/>
            <a:lstStyle/>
            <a:p>
              <a:endParaRPr lang="zh-CN" altLang="en-US"/>
            </a:p>
          </p:txBody>
        </p:sp>
        <p:sp>
          <p:nvSpPr>
            <p:cNvPr id="117" name="任意多边形: 形状 116">
              <a:extLst>
                <a:ext uri="{FF2B5EF4-FFF2-40B4-BE49-F238E27FC236}">
                  <a16:creationId xmlns="" xmlns:a16="http://schemas.microsoft.com/office/drawing/2014/main" id="{4B73F966-8376-41DE-A0C0-F54DEA425984}"/>
                </a:ext>
              </a:extLst>
            </p:cNvPr>
            <p:cNvSpPr/>
            <p:nvPr/>
          </p:nvSpPr>
          <p:spPr>
            <a:xfrm>
              <a:off x="7044259" y="4012957"/>
              <a:ext cx="190347" cy="209514"/>
            </a:xfrm>
            <a:custGeom>
              <a:avLst/>
              <a:gdLst>
                <a:gd name="connsiteX0" fmla="*/ 33408 w 190347"/>
                <a:gd name="connsiteY0" fmla="*/ 209515 h 209514"/>
                <a:gd name="connsiteX1" fmla="*/ 0 w 190347"/>
                <a:gd name="connsiteY1" fmla="*/ 176189 h 209514"/>
                <a:gd name="connsiteX2" fmla="*/ 0 w 190347"/>
                <a:gd name="connsiteY2" fmla="*/ 176107 h 209514"/>
                <a:gd name="connsiteX3" fmla="*/ 0 w 190347"/>
                <a:gd name="connsiteY3" fmla="*/ 33420 h 209514"/>
                <a:gd name="connsiteX4" fmla="*/ 33389 w 190347"/>
                <a:gd name="connsiteY4" fmla="*/ 0 h 209514"/>
                <a:gd name="connsiteX5" fmla="*/ 50116 w 190347"/>
                <a:gd name="connsiteY5" fmla="*/ 4480 h 209514"/>
                <a:gd name="connsiteX6" fmla="*/ 173642 w 190347"/>
                <a:gd name="connsiteY6" fmla="*/ 75813 h 209514"/>
                <a:gd name="connsiteX7" fmla="*/ 185856 w 190347"/>
                <a:gd name="connsiteY7" fmla="*/ 121479 h 209514"/>
                <a:gd name="connsiteX8" fmla="*/ 173642 w 190347"/>
                <a:gd name="connsiteY8" fmla="*/ 133693 h 209514"/>
                <a:gd name="connsiteX9" fmla="*/ 50109 w 190347"/>
                <a:gd name="connsiteY9" fmla="*/ 205050 h 209514"/>
                <a:gd name="connsiteX10" fmla="*/ 33408 w 190347"/>
                <a:gd name="connsiteY10" fmla="*/ 209515 h 209514"/>
                <a:gd name="connsiteX11" fmla="*/ 47653 w 190347"/>
                <a:gd name="connsiteY11" fmla="*/ 58101 h 209514"/>
                <a:gd name="connsiteX12" fmla="*/ 47653 w 190347"/>
                <a:gd name="connsiteY12" fmla="*/ 151425 h 209514"/>
                <a:gd name="connsiteX13" fmla="*/ 128449 w 190347"/>
                <a:gd name="connsiteY13" fmla="*/ 104763 h 209514"/>
                <a:gd name="connsiteX14" fmla="*/ 149814 w 190347"/>
                <a:gd name="connsiteY14" fmla="*/ 92424 h 209514"/>
                <a:gd name="connsiteX15" fmla="*/ 149797 w 190347"/>
                <a:gd name="connsiteY15" fmla="*/ 92424 h 209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47" h="209514">
                  <a:moveTo>
                    <a:pt x="33408" y="209515"/>
                  </a:moveTo>
                  <a:cubicBezTo>
                    <a:pt x="14980" y="209538"/>
                    <a:pt x="23" y="194617"/>
                    <a:pt x="0" y="176189"/>
                  </a:cubicBezTo>
                  <a:cubicBezTo>
                    <a:pt x="0" y="176162"/>
                    <a:pt x="0" y="176134"/>
                    <a:pt x="0" y="176107"/>
                  </a:cubicBezTo>
                  <a:lnTo>
                    <a:pt x="0" y="33420"/>
                  </a:lnTo>
                  <a:cubicBezTo>
                    <a:pt x="-8" y="14971"/>
                    <a:pt x="14940" y="9"/>
                    <a:pt x="33389" y="0"/>
                  </a:cubicBezTo>
                  <a:cubicBezTo>
                    <a:pt x="39262" y="-3"/>
                    <a:pt x="45031" y="1543"/>
                    <a:pt x="50116" y="4480"/>
                  </a:cubicBezTo>
                  <a:lnTo>
                    <a:pt x="173642" y="75813"/>
                  </a:lnTo>
                  <a:cubicBezTo>
                    <a:pt x="189625" y="85051"/>
                    <a:pt x="195093" y="105496"/>
                    <a:pt x="185856" y="121479"/>
                  </a:cubicBezTo>
                  <a:cubicBezTo>
                    <a:pt x="182925" y="126550"/>
                    <a:pt x="178713" y="130762"/>
                    <a:pt x="173642" y="133693"/>
                  </a:cubicBezTo>
                  <a:lnTo>
                    <a:pt x="50109" y="205050"/>
                  </a:lnTo>
                  <a:cubicBezTo>
                    <a:pt x="45030" y="207977"/>
                    <a:pt x="39270" y="209517"/>
                    <a:pt x="33408" y="209515"/>
                  </a:cubicBezTo>
                  <a:close/>
                  <a:moveTo>
                    <a:pt x="47653" y="58101"/>
                  </a:moveTo>
                  <a:lnTo>
                    <a:pt x="47653" y="151425"/>
                  </a:lnTo>
                  <a:lnTo>
                    <a:pt x="128449" y="104763"/>
                  </a:lnTo>
                  <a:close/>
                  <a:moveTo>
                    <a:pt x="149814" y="92424"/>
                  </a:moveTo>
                  <a:lnTo>
                    <a:pt x="149797" y="92424"/>
                  </a:lnTo>
                  <a:close/>
                </a:path>
              </a:pathLst>
            </a:custGeom>
            <a:solidFill>
              <a:schemeClr val="accent3"/>
            </a:solidFill>
            <a:ln w="670" cap="flat">
              <a:noFill/>
              <a:prstDash val="solid"/>
              <a:miter/>
            </a:ln>
          </p:spPr>
          <p:txBody>
            <a:bodyPr rtlCol="0" anchor="ctr"/>
            <a:lstStyle/>
            <a:p>
              <a:endParaRPr lang="zh-CN" altLang="en-US" dirty="0"/>
            </a:p>
          </p:txBody>
        </p:sp>
      </p:grpSp>
      <p:grpSp>
        <p:nvGrpSpPr>
          <p:cNvPr id="118" name="图形 78">
            <a:extLst>
              <a:ext uri="{FF2B5EF4-FFF2-40B4-BE49-F238E27FC236}">
                <a16:creationId xmlns="" xmlns:a16="http://schemas.microsoft.com/office/drawing/2014/main" id="{5E543D3D-85CD-4F2A-8A22-FF8D3AFBD7AB}"/>
              </a:ext>
            </a:extLst>
          </p:cNvPr>
          <p:cNvGrpSpPr/>
          <p:nvPr/>
        </p:nvGrpSpPr>
        <p:grpSpPr>
          <a:xfrm>
            <a:off x="7666688" y="3967722"/>
            <a:ext cx="298512" cy="298512"/>
            <a:chOff x="7471955" y="3772989"/>
            <a:chExt cx="687977" cy="687977"/>
          </a:xfrm>
        </p:grpSpPr>
        <p:sp>
          <p:nvSpPr>
            <p:cNvPr id="119" name="任意多边形: 形状 118">
              <a:extLst>
                <a:ext uri="{FF2B5EF4-FFF2-40B4-BE49-F238E27FC236}">
                  <a16:creationId xmlns="" xmlns:a16="http://schemas.microsoft.com/office/drawing/2014/main" id="{6EB77A47-5274-47ED-B644-A48FC08A0A17}"/>
                </a:ext>
              </a:extLst>
            </p:cNvPr>
            <p:cNvSpPr/>
            <p:nvPr/>
          </p:nvSpPr>
          <p:spPr>
            <a:xfrm>
              <a:off x="7520125" y="3831367"/>
              <a:ext cx="591676" cy="571120"/>
            </a:xfrm>
            <a:custGeom>
              <a:avLst/>
              <a:gdLst>
                <a:gd name="connsiteX0" fmla="*/ 590076 w 591676"/>
                <a:gd name="connsiteY0" fmla="*/ 530654 h 571120"/>
                <a:gd name="connsiteX1" fmla="*/ 516658 w 591676"/>
                <a:gd name="connsiteY1" fmla="*/ 313635 h 571120"/>
                <a:gd name="connsiteX2" fmla="*/ 487357 w 591676"/>
                <a:gd name="connsiteY2" fmla="*/ 292724 h 571120"/>
                <a:gd name="connsiteX3" fmla="*/ 428253 w 591676"/>
                <a:gd name="connsiteY3" fmla="*/ 292724 h 571120"/>
                <a:gd name="connsiteX4" fmla="*/ 461682 w 591676"/>
                <a:gd name="connsiteY4" fmla="*/ 165287 h 571120"/>
                <a:gd name="connsiteX5" fmla="*/ 294259 w 591676"/>
                <a:gd name="connsiteY5" fmla="*/ 4 h 571120"/>
                <a:gd name="connsiteX6" fmla="*/ 128976 w 591676"/>
                <a:gd name="connsiteY6" fmla="*/ 165287 h 571120"/>
                <a:gd name="connsiteX7" fmla="*/ 158061 w 591676"/>
                <a:gd name="connsiteY7" fmla="*/ 292724 h 571120"/>
                <a:gd name="connsiteX8" fmla="*/ 96153 w 591676"/>
                <a:gd name="connsiteY8" fmla="*/ 292724 h 571120"/>
                <a:gd name="connsiteX9" fmla="*/ 66532 w 591676"/>
                <a:gd name="connsiteY9" fmla="*/ 314639 h 571120"/>
                <a:gd name="connsiteX10" fmla="*/ 1284 w 591676"/>
                <a:gd name="connsiteY10" fmla="*/ 531634 h 571120"/>
                <a:gd name="connsiteX11" fmla="*/ 6100 w 591676"/>
                <a:gd name="connsiteY11" fmla="*/ 558761 h 571120"/>
                <a:gd name="connsiteX12" fmla="*/ 30898 w 591676"/>
                <a:gd name="connsiteY12" fmla="*/ 571121 h 571120"/>
                <a:gd name="connsiteX13" fmla="*/ 560771 w 591676"/>
                <a:gd name="connsiteY13" fmla="*/ 571121 h 571120"/>
                <a:gd name="connsiteX14" fmla="*/ 585883 w 591676"/>
                <a:gd name="connsiteY14" fmla="*/ 558345 h 571120"/>
                <a:gd name="connsiteX15" fmla="*/ 590076 w 591676"/>
                <a:gd name="connsiteY15" fmla="*/ 530654 h 571120"/>
                <a:gd name="connsiteX16" fmla="*/ 295319 w 591676"/>
                <a:gd name="connsiteY16" fmla="*/ 43883 h 571120"/>
                <a:gd name="connsiteX17" fmla="*/ 417590 w 591676"/>
                <a:gd name="connsiteY17" fmla="*/ 165287 h 571120"/>
                <a:gd name="connsiteX18" fmla="*/ 293847 w 591676"/>
                <a:gd name="connsiteY18" fmla="*/ 407833 h 571120"/>
                <a:gd name="connsiteX19" fmla="*/ 173069 w 591676"/>
                <a:gd name="connsiteY19" fmla="*/ 165287 h 571120"/>
                <a:gd name="connsiteX20" fmla="*/ 295319 w 591676"/>
                <a:gd name="connsiteY20" fmla="*/ 43883 h 571120"/>
                <a:gd name="connsiteX21" fmla="*/ 48597 w 591676"/>
                <a:gd name="connsiteY21" fmla="*/ 527338 h 571120"/>
                <a:gd name="connsiteX22" fmla="*/ 105977 w 591676"/>
                <a:gd name="connsiteY22" fmla="*/ 336521 h 571120"/>
                <a:gd name="connsiteX23" fmla="*/ 179804 w 591676"/>
                <a:gd name="connsiteY23" fmla="*/ 336521 h 571120"/>
                <a:gd name="connsiteX24" fmla="*/ 275199 w 591676"/>
                <a:gd name="connsiteY24" fmla="*/ 449517 h 571120"/>
                <a:gd name="connsiteX25" fmla="*/ 316526 w 591676"/>
                <a:gd name="connsiteY25" fmla="*/ 447398 h 571120"/>
                <a:gd name="connsiteX26" fmla="*/ 404463 w 591676"/>
                <a:gd name="connsiteY26" fmla="*/ 336521 h 571120"/>
                <a:gd name="connsiteX27" fmla="*/ 477884 w 591676"/>
                <a:gd name="connsiteY27" fmla="*/ 336521 h 571120"/>
                <a:gd name="connsiteX28" fmla="*/ 542457 w 591676"/>
                <a:gd name="connsiteY28" fmla="*/ 527338 h 571120"/>
                <a:gd name="connsiteX29" fmla="*/ 48597 w 591676"/>
                <a:gd name="connsiteY29" fmla="*/ 527338 h 571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91676" h="571120">
                  <a:moveTo>
                    <a:pt x="590076" y="530654"/>
                  </a:moveTo>
                  <a:lnTo>
                    <a:pt x="516658" y="313635"/>
                  </a:lnTo>
                  <a:cubicBezTo>
                    <a:pt x="512385" y="301103"/>
                    <a:pt x="500598" y="292691"/>
                    <a:pt x="487357" y="292724"/>
                  </a:cubicBezTo>
                  <a:lnTo>
                    <a:pt x="428253" y="292724"/>
                  </a:lnTo>
                  <a:cubicBezTo>
                    <a:pt x="449694" y="247840"/>
                    <a:pt x="461682" y="203751"/>
                    <a:pt x="461682" y="165287"/>
                  </a:cubicBezTo>
                  <a:cubicBezTo>
                    <a:pt x="461091" y="73412"/>
                    <a:pt x="386134" y="-587"/>
                    <a:pt x="294259" y="4"/>
                  </a:cubicBezTo>
                  <a:cubicBezTo>
                    <a:pt x="203220" y="589"/>
                    <a:pt x="129562" y="74247"/>
                    <a:pt x="128976" y="165287"/>
                  </a:cubicBezTo>
                  <a:cubicBezTo>
                    <a:pt x="128976" y="201553"/>
                    <a:pt x="138419" y="246674"/>
                    <a:pt x="158061" y="292724"/>
                  </a:cubicBezTo>
                  <a:lnTo>
                    <a:pt x="96153" y="292724"/>
                  </a:lnTo>
                  <a:cubicBezTo>
                    <a:pt x="82548" y="292762"/>
                    <a:pt x="70548" y="301641"/>
                    <a:pt x="66532" y="314639"/>
                  </a:cubicBezTo>
                  <a:lnTo>
                    <a:pt x="1284" y="531634"/>
                  </a:lnTo>
                  <a:cubicBezTo>
                    <a:pt x="-1494" y="540929"/>
                    <a:pt x="292" y="550991"/>
                    <a:pt x="6100" y="558761"/>
                  </a:cubicBezTo>
                  <a:cubicBezTo>
                    <a:pt x="11974" y="566537"/>
                    <a:pt x="21153" y="571112"/>
                    <a:pt x="30898" y="571121"/>
                  </a:cubicBezTo>
                  <a:lnTo>
                    <a:pt x="560771" y="571121"/>
                  </a:lnTo>
                  <a:cubicBezTo>
                    <a:pt x="570703" y="571124"/>
                    <a:pt x="580037" y="566375"/>
                    <a:pt x="585883" y="558345"/>
                  </a:cubicBezTo>
                  <a:cubicBezTo>
                    <a:pt x="591668" y="550333"/>
                    <a:pt x="593229" y="540020"/>
                    <a:pt x="590076" y="530654"/>
                  </a:cubicBezTo>
                  <a:close/>
                  <a:moveTo>
                    <a:pt x="295319" y="43883"/>
                  </a:moveTo>
                  <a:cubicBezTo>
                    <a:pt x="362578" y="43717"/>
                    <a:pt x="417277" y="98028"/>
                    <a:pt x="417590" y="165287"/>
                  </a:cubicBezTo>
                  <a:cubicBezTo>
                    <a:pt x="417590" y="235622"/>
                    <a:pt x="369314" y="329809"/>
                    <a:pt x="293847" y="407833"/>
                  </a:cubicBezTo>
                  <a:cubicBezTo>
                    <a:pt x="214509" y="338691"/>
                    <a:pt x="173069" y="234838"/>
                    <a:pt x="173069" y="165287"/>
                  </a:cubicBezTo>
                  <a:cubicBezTo>
                    <a:pt x="173382" y="98036"/>
                    <a:pt x="228068" y="43728"/>
                    <a:pt x="295319" y="43883"/>
                  </a:cubicBezTo>
                  <a:close/>
                  <a:moveTo>
                    <a:pt x="48597" y="527338"/>
                  </a:moveTo>
                  <a:lnTo>
                    <a:pt x="105977" y="336521"/>
                  </a:lnTo>
                  <a:lnTo>
                    <a:pt x="179804" y="336521"/>
                  </a:lnTo>
                  <a:cubicBezTo>
                    <a:pt x="204320" y="379776"/>
                    <a:pt x="236668" y="418094"/>
                    <a:pt x="275199" y="449517"/>
                  </a:cubicBezTo>
                  <a:cubicBezTo>
                    <a:pt x="287495" y="459465"/>
                    <a:pt x="305311" y="458552"/>
                    <a:pt x="316526" y="447398"/>
                  </a:cubicBezTo>
                  <a:cubicBezTo>
                    <a:pt x="350188" y="414108"/>
                    <a:pt x="379714" y="376880"/>
                    <a:pt x="404463" y="336521"/>
                  </a:cubicBezTo>
                  <a:lnTo>
                    <a:pt x="477884" y="336521"/>
                  </a:lnTo>
                  <a:lnTo>
                    <a:pt x="542457" y="527338"/>
                  </a:lnTo>
                  <a:lnTo>
                    <a:pt x="48597" y="527338"/>
                  </a:lnTo>
                  <a:close/>
                </a:path>
              </a:pathLst>
            </a:custGeom>
            <a:solidFill>
              <a:srgbClr val="4A4A4A"/>
            </a:solidFill>
            <a:ln w="670" cap="flat">
              <a:noFill/>
              <a:prstDash val="solid"/>
              <a:miter/>
            </a:ln>
          </p:spPr>
          <p:txBody>
            <a:bodyPr rtlCol="0" anchor="ctr"/>
            <a:lstStyle/>
            <a:p>
              <a:endParaRPr lang="zh-CN" altLang="en-US"/>
            </a:p>
          </p:txBody>
        </p:sp>
        <p:sp>
          <p:nvSpPr>
            <p:cNvPr id="120" name="任意多边形: 形状 119">
              <a:extLst>
                <a:ext uri="{FF2B5EF4-FFF2-40B4-BE49-F238E27FC236}">
                  <a16:creationId xmlns="" xmlns:a16="http://schemas.microsoft.com/office/drawing/2014/main" id="{957BE0A1-A874-4A19-9CB4-1C98ADAA017C}"/>
                </a:ext>
              </a:extLst>
            </p:cNvPr>
            <p:cNvSpPr/>
            <p:nvPr/>
          </p:nvSpPr>
          <p:spPr>
            <a:xfrm>
              <a:off x="7736578" y="3920630"/>
              <a:ext cx="160890" cy="160888"/>
            </a:xfrm>
            <a:custGeom>
              <a:avLst/>
              <a:gdLst>
                <a:gd name="connsiteX0" fmla="*/ 79943 w 160890"/>
                <a:gd name="connsiteY0" fmla="*/ 160889 h 160888"/>
                <a:gd name="connsiteX1" fmla="*/ 2 w 160890"/>
                <a:gd name="connsiteY1" fmla="*/ 79943 h 160888"/>
                <a:gd name="connsiteX2" fmla="*/ 80947 w 160890"/>
                <a:gd name="connsiteY2" fmla="*/ 2 h 160888"/>
                <a:gd name="connsiteX3" fmla="*/ 160890 w 160890"/>
                <a:gd name="connsiteY3" fmla="*/ 80444 h 160888"/>
                <a:gd name="connsiteX4" fmla="*/ 79943 w 160890"/>
                <a:gd name="connsiteY4" fmla="*/ 160889 h 160888"/>
                <a:gd name="connsiteX5" fmla="*/ 79943 w 160890"/>
                <a:gd name="connsiteY5" fmla="*/ 43933 h 160888"/>
                <a:gd name="connsiteX6" fmla="*/ 43670 w 160890"/>
                <a:gd name="connsiteY6" fmla="*/ 80666 h 160888"/>
                <a:gd name="connsiteX7" fmla="*/ 80404 w 160890"/>
                <a:gd name="connsiteY7" fmla="*/ 116939 h 160888"/>
                <a:gd name="connsiteX8" fmla="*/ 116678 w 160890"/>
                <a:gd name="connsiteY8" fmla="*/ 80433 h 160888"/>
                <a:gd name="connsiteX9" fmla="*/ 79943 w 160890"/>
                <a:gd name="connsiteY9" fmla="*/ 43943 h 160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890" h="160888">
                  <a:moveTo>
                    <a:pt x="79943" y="160889"/>
                  </a:moveTo>
                  <a:cubicBezTo>
                    <a:pt x="35515" y="160611"/>
                    <a:pt x="-276" y="124371"/>
                    <a:pt x="2" y="79943"/>
                  </a:cubicBezTo>
                  <a:cubicBezTo>
                    <a:pt x="279" y="35515"/>
                    <a:pt x="36520" y="-276"/>
                    <a:pt x="80947" y="2"/>
                  </a:cubicBezTo>
                  <a:cubicBezTo>
                    <a:pt x="125179" y="278"/>
                    <a:pt x="160889" y="36212"/>
                    <a:pt x="160890" y="80444"/>
                  </a:cubicBezTo>
                  <a:cubicBezTo>
                    <a:pt x="160701" y="124990"/>
                    <a:pt x="124489" y="160976"/>
                    <a:pt x="79943" y="160889"/>
                  </a:cubicBezTo>
                  <a:close/>
                  <a:moveTo>
                    <a:pt x="79943" y="43933"/>
                  </a:moveTo>
                  <a:cubicBezTo>
                    <a:pt x="59783" y="44060"/>
                    <a:pt x="43543" y="60506"/>
                    <a:pt x="43670" y="80666"/>
                  </a:cubicBezTo>
                  <a:cubicBezTo>
                    <a:pt x="43797" y="100827"/>
                    <a:pt x="60244" y="117067"/>
                    <a:pt x="80404" y="116939"/>
                  </a:cubicBezTo>
                  <a:cubicBezTo>
                    <a:pt x="100475" y="116813"/>
                    <a:pt x="116679" y="100505"/>
                    <a:pt x="116678" y="80433"/>
                  </a:cubicBezTo>
                  <a:cubicBezTo>
                    <a:pt x="116585" y="60223"/>
                    <a:pt x="100153" y="43901"/>
                    <a:pt x="79943" y="43943"/>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21" name="图形 80">
            <a:extLst>
              <a:ext uri="{FF2B5EF4-FFF2-40B4-BE49-F238E27FC236}">
                <a16:creationId xmlns="" xmlns:a16="http://schemas.microsoft.com/office/drawing/2014/main" id="{F0EEDCA3-F744-4F4E-806A-1899964AB242}"/>
              </a:ext>
            </a:extLst>
          </p:cNvPr>
          <p:cNvGrpSpPr/>
          <p:nvPr/>
        </p:nvGrpSpPr>
        <p:grpSpPr>
          <a:xfrm>
            <a:off x="8354665" y="3967722"/>
            <a:ext cx="298512" cy="298512"/>
            <a:chOff x="8159932" y="3772989"/>
            <a:chExt cx="687977" cy="687977"/>
          </a:xfrm>
        </p:grpSpPr>
        <p:sp>
          <p:nvSpPr>
            <p:cNvPr id="122" name="任意多边形: 形状 121">
              <a:extLst>
                <a:ext uri="{FF2B5EF4-FFF2-40B4-BE49-F238E27FC236}">
                  <a16:creationId xmlns="" xmlns:a16="http://schemas.microsoft.com/office/drawing/2014/main" id="{526C8D57-2A15-4F98-8F58-CE131384E935}"/>
                </a:ext>
              </a:extLst>
            </p:cNvPr>
            <p:cNvSpPr/>
            <p:nvPr/>
          </p:nvSpPr>
          <p:spPr>
            <a:xfrm>
              <a:off x="8310767" y="3848666"/>
              <a:ext cx="385267" cy="309617"/>
            </a:xfrm>
            <a:custGeom>
              <a:avLst/>
              <a:gdLst>
                <a:gd name="connsiteX0" fmla="*/ 364115 w 385267"/>
                <a:gd name="connsiteY0" fmla="*/ 309590 h 309617"/>
                <a:gd name="connsiteX1" fmla="*/ 342939 w 385267"/>
                <a:gd name="connsiteY1" fmla="*/ 288441 h 309617"/>
                <a:gd name="connsiteX2" fmla="*/ 342939 w 385267"/>
                <a:gd name="connsiteY2" fmla="*/ 164506 h 309617"/>
                <a:gd name="connsiteX3" fmla="*/ 192647 w 385267"/>
                <a:gd name="connsiteY3" fmla="*/ 42297 h 309617"/>
                <a:gd name="connsiteX4" fmla="*/ 42352 w 385267"/>
                <a:gd name="connsiteY4" fmla="*/ 164506 h 309617"/>
                <a:gd name="connsiteX5" fmla="*/ 42352 w 385267"/>
                <a:gd name="connsiteY5" fmla="*/ 288441 h 309617"/>
                <a:gd name="connsiteX6" fmla="*/ 21176 w 385267"/>
                <a:gd name="connsiteY6" fmla="*/ 309617 h 309617"/>
                <a:gd name="connsiteX7" fmla="*/ 0 w 385267"/>
                <a:gd name="connsiteY7" fmla="*/ 288441 h 309617"/>
                <a:gd name="connsiteX8" fmla="*/ 0 w 385267"/>
                <a:gd name="connsiteY8" fmla="*/ 164506 h 309617"/>
                <a:gd name="connsiteX9" fmla="*/ 192634 w 385267"/>
                <a:gd name="connsiteY9" fmla="*/ 0 h 309617"/>
                <a:gd name="connsiteX10" fmla="*/ 385267 w 385267"/>
                <a:gd name="connsiteY10" fmla="*/ 164506 h 309617"/>
                <a:gd name="connsiteX11" fmla="*/ 385267 w 385267"/>
                <a:gd name="connsiteY11" fmla="*/ 288441 h 309617"/>
                <a:gd name="connsiteX12" fmla="*/ 364115 w 385267"/>
                <a:gd name="connsiteY12" fmla="*/ 309590 h 30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267" h="309617">
                  <a:moveTo>
                    <a:pt x="364115" y="309590"/>
                  </a:moveTo>
                  <a:cubicBezTo>
                    <a:pt x="352428" y="309597"/>
                    <a:pt x="342947" y="300129"/>
                    <a:pt x="342939" y="288441"/>
                  </a:cubicBezTo>
                  <a:lnTo>
                    <a:pt x="342939" y="164506"/>
                  </a:lnTo>
                  <a:cubicBezTo>
                    <a:pt x="342939" y="97122"/>
                    <a:pt x="275518" y="42297"/>
                    <a:pt x="192647" y="42297"/>
                  </a:cubicBezTo>
                  <a:cubicBezTo>
                    <a:pt x="109777" y="42297"/>
                    <a:pt x="42352" y="97122"/>
                    <a:pt x="42352" y="164506"/>
                  </a:cubicBezTo>
                  <a:lnTo>
                    <a:pt x="42352" y="288441"/>
                  </a:lnTo>
                  <a:cubicBezTo>
                    <a:pt x="42352" y="300136"/>
                    <a:pt x="32871" y="309617"/>
                    <a:pt x="21176" y="309617"/>
                  </a:cubicBezTo>
                  <a:cubicBezTo>
                    <a:pt x="9481" y="309617"/>
                    <a:pt x="0" y="300136"/>
                    <a:pt x="0" y="288441"/>
                  </a:cubicBezTo>
                  <a:lnTo>
                    <a:pt x="0" y="164506"/>
                  </a:lnTo>
                  <a:cubicBezTo>
                    <a:pt x="0" y="73796"/>
                    <a:pt x="86420" y="0"/>
                    <a:pt x="192634" y="0"/>
                  </a:cubicBezTo>
                  <a:cubicBezTo>
                    <a:pt x="298847" y="0"/>
                    <a:pt x="385267" y="73796"/>
                    <a:pt x="385267" y="164506"/>
                  </a:cubicBezTo>
                  <a:lnTo>
                    <a:pt x="385267" y="288441"/>
                  </a:lnTo>
                  <a:cubicBezTo>
                    <a:pt x="385258" y="300119"/>
                    <a:pt x="375793" y="309582"/>
                    <a:pt x="364115" y="309590"/>
                  </a:cubicBezTo>
                  <a:close/>
                </a:path>
              </a:pathLst>
            </a:custGeom>
            <a:solidFill>
              <a:schemeClr val="accent3"/>
            </a:solidFill>
            <a:ln w="670" cap="flat">
              <a:noFill/>
              <a:prstDash val="solid"/>
              <a:miter/>
            </a:ln>
          </p:spPr>
          <p:txBody>
            <a:bodyPr rtlCol="0" anchor="ctr"/>
            <a:lstStyle/>
            <a:p>
              <a:endParaRPr lang="zh-CN" altLang="en-US" dirty="0"/>
            </a:p>
          </p:txBody>
        </p:sp>
        <p:sp>
          <p:nvSpPr>
            <p:cNvPr id="123" name="任意多边形: 形状 122">
              <a:extLst>
                <a:ext uri="{FF2B5EF4-FFF2-40B4-BE49-F238E27FC236}">
                  <a16:creationId xmlns="" xmlns:a16="http://schemas.microsoft.com/office/drawing/2014/main" id="{4EE2F9AE-5364-415F-8EEB-633108D19F0F}"/>
                </a:ext>
              </a:extLst>
            </p:cNvPr>
            <p:cNvSpPr/>
            <p:nvPr/>
          </p:nvSpPr>
          <p:spPr>
            <a:xfrm>
              <a:off x="8209022" y="4133672"/>
              <a:ext cx="590728" cy="247670"/>
            </a:xfrm>
            <a:custGeom>
              <a:avLst/>
              <a:gdLst>
                <a:gd name="connsiteX0" fmla="*/ 123368 w 590728"/>
                <a:gd name="connsiteY0" fmla="*/ 247671 h 247670"/>
                <a:gd name="connsiteX1" fmla="*/ 1 w 590728"/>
                <a:gd name="connsiteY1" fmla="*/ 123368 h 247670"/>
                <a:gd name="connsiteX2" fmla="*/ 124304 w 590728"/>
                <a:gd name="connsiteY2" fmla="*/ 1 h 247670"/>
                <a:gd name="connsiteX3" fmla="*/ 247672 w 590728"/>
                <a:gd name="connsiteY3" fmla="*/ 123835 h 247670"/>
                <a:gd name="connsiteX4" fmla="*/ 123368 w 590728"/>
                <a:gd name="connsiteY4" fmla="*/ 247671 h 247670"/>
                <a:gd name="connsiteX5" fmla="*/ 123368 w 590728"/>
                <a:gd name="connsiteY5" fmla="*/ 42203 h 247670"/>
                <a:gd name="connsiteX6" fmla="*/ 42043 w 590728"/>
                <a:gd name="connsiteY6" fmla="*/ 124141 h 247670"/>
                <a:gd name="connsiteX7" fmla="*/ 123980 w 590728"/>
                <a:gd name="connsiteY7" fmla="*/ 205466 h 247670"/>
                <a:gd name="connsiteX8" fmla="*/ 205306 w 590728"/>
                <a:gd name="connsiteY8" fmla="*/ 123832 h 247670"/>
                <a:gd name="connsiteX9" fmla="*/ 123368 w 590728"/>
                <a:gd name="connsiteY9" fmla="*/ 42203 h 247670"/>
                <a:gd name="connsiteX10" fmla="*/ 466428 w 590728"/>
                <a:gd name="connsiteY10" fmla="*/ 247671 h 247670"/>
                <a:gd name="connsiteX11" fmla="*/ 343057 w 590728"/>
                <a:gd name="connsiteY11" fmla="*/ 123372 h 247670"/>
                <a:gd name="connsiteX12" fmla="*/ 467357 w 590728"/>
                <a:gd name="connsiteY12" fmla="*/ 1 h 247670"/>
                <a:gd name="connsiteX13" fmla="*/ 590728 w 590728"/>
                <a:gd name="connsiteY13" fmla="*/ 123835 h 247670"/>
                <a:gd name="connsiteX14" fmla="*/ 466428 w 590728"/>
                <a:gd name="connsiteY14" fmla="*/ 247671 h 247670"/>
                <a:gd name="connsiteX15" fmla="*/ 466428 w 590728"/>
                <a:gd name="connsiteY15" fmla="*/ 42203 h 247670"/>
                <a:gd name="connsiteX16" fmla="*/ 385099 w 590728"/>
                <a:gd name="connsiteY16" fmla="*/ 124137 h 247670"/>
                <a:gd name="connsiteX17" fmla="*/ 467033 w 590728"/>
                <a:gd name="connsiteY17" fmla="*/ 205466 h 247670"/>
                <a:gd name="connsiteX18" fmla="*/ 548362 w 590728"/>
                <a:gd name="connsiteY18" fmla="*/ 123832 h 247670"/>
                <a:gd name="connsiteX19" fmla="*/ 466428 w 590728"/>
                <a:gd name="connsiteY19" fmla="*/ 42203 h 247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0728" h="247670">
                  <a:moveTo>
                    <a:pt x="123368" y="247671"/>
                  </a:moveTo>
                  <a:cubicBezTo>
                    <a:pt x="54976" y="247412"/>
                    <a:pt x="-257" y="191760"/>
                    <a:pt x="1" y="123368"/>
                  </a:cubicBezTo>
                  <a:cubicBezTo>
                    <a:pt x="259" y="54976"/>
                    <a:pt x="55912" y="-257"/>
                    <a:pt x="124304" y="1"/>
                  </a:cubicBezTo>
                  <a:cubicBezTo>
                    <a:pt x="192513" y="259"/>
                    <a:pt x="247671" y="55625"/>
                    <a:pt x="247672" y="123835"/>
                  </a:cubicBezTo>
                  <a:cubicBezTo>
                    <a:pt x="247465" y="192325"/>
                    <a:pt x="191858" y="247722"/>
                    <a:pt x="123368" y="247671"/>
                  </a:cubicBezTo>
                  <a:close/>
                  <a:moveTo>
                    <a:pt x="123368" y="42203"/>
                  </a:moveTo>
                  <a:cubicBezTo>
                    <a:pt x="78284" y="42372"/>
                    <a:pt x="41874" y="79057"/>
                    <a:pt x="42043" y="124141"/>
                  </a:cubicBezTo>
                  <a:cubicBezTo>
                    <a:pt x="42212" y="169224"/>
                    <a:pt x="78897" y="205635"/>
                    <a:pt x="123980" y="205466"/>
                  </a:cubicBezTo>
                  <a:cubicBezTo>
                    <a:pt x="168946" y="205297"/>
                    <a:pt x="205308" y="168797"/>
                    <a:pt x="205306" y="123832"/>
                  </a:cubicBezTo>
                  <a:cubicBezTo>
                    <a:pt x="205173" y="78684"/>
                    <a:pt x="168516" y="42165"/>
                    <a:pt x="123368" y="42203"/>
                  </a:cubicBezTo>
                  <a:close/>
                  <a:moveTo>
                    <a:pt x="466428" y="247671"/>
                  </a:moveTo>
                  <a:cubicBezTo>
                    <a:pt x="398036" y="247414"/>
                    <a:pt x="342801" y="191764"/>
                    <a:pt x="343057" y="123372"/>
                  </a:cubicBezTo>
                  <a:cubicBezTo>
                    <a:pt x="343314" y="54979"/>
                    <a:pt x="398964" y="-256"/>
                    <a:pt x="467357" y="1"/>
                  </a:cubicBezTo>
                  <a:cubicBezTo>
                    <a:pt x="535567" y="257"/>
                    <a:pt x="590728" y="55624"/>
                    <a:pt x="590728" y="123835"/>
                  </a:cubicBezTo>
                  <a:cubicBezTo>
                    <a:pt x="590519" y="192322"/>
                    <a:pt x="534915" y="247719"/>
                    <a:pt x="466428" y="247671"/>
                  </a:cubicBezTo>
                  <a:close/>
                  <a:moveTo>
                    <a:pt x="466428" y="42203"/>
                  </a:moveTo>
                  <a:cubicBezTo>
                    <a:pt x="421344" y="42370"/>
                    <a:pt x="384932" y="79053"/>
                    <a:pt x="385099" y="124137"/>
                  </a:cubicBezTo>
                  <a:cubicBezTo>
                    <a:pt x="385266" y="169221"/>
                    <a:pt x="421949" y="205633"/>
                    <a:pt x="467033" y="205466"/>
                  </a:cubicBezTo>
                  <a:cubicBezTo>
                    <a:pt x="512000" y="205299"/>
                    <a:pt x="548364" y="168799"/>
                    <a:pt x="548362" y="123832"/>
                  </a:cubicBezTo>
                  <a:cubicBezTo>
                    <a:pt x="548230" y="78685"/>
                    <a:pt x="511575" y="42167"/>
                    <a:pt x="466428" y="42203"/>
                  </a:cubicBezTo>
                  <a:close/>
                </a:path>
              </a:pathLst>
            </a:custGeom>
            <a:solidFill>
              <a:srgbClr val="4A4A4A"/>
            </a:solidFill>
            <a:ln w="670" cap="flat">
              <a:noFill/>
              <a:prstDash val="solid"/>
              <a:miter/>
            </a:ln>
          </p:spPr>
          <p:txBody>
            <a:bodyPr rtlCol="0" anchor="ctr"/>
            <a:lstStyle/>
            <a:p>
              <a:endParaRPr lang="zh-CN" altLang="en-US"/>
            </a:p>
          </p:txBody>
        </p:sp>
      </p:grpSp>
      <p:grpSp>
        <p:nvGrpSpPr>
          <p:cNvPr id="124" name="图形 82">
            <a:extLst>
              <a:ext uri="{FF2B5EF4-FFF2-40B4-BE49-F238E27FC236}">
                <a16:creationId xmlns="" xmlns:a16="http://schemas.microsoft.com/office/drawing/2014/main" id="{DB91E4F2-CEE1-41F1-AD4F-9BBECD841248}"/>
              </a:ext>
            </a:extLst>
          </p:cNvPr>
          <p:cNvGrpSpPr/>
          <p:nvPr/>
        </p:nvGrpSpPr>
        <p:grpSpPr>
          <a:xfrm>
            <a:off x="3538824" y="4655699"/>
            <a:ext cx="298512" cy="298512"/>
            <a:chOff x="3344091" y="4460966"/>
            <a:chExt cx="687977" cy="687977"/>
          </a:xfrm>
        </p:grpSpPr>
        <p:sp>
          <p:nvSpPr>
            <p:cNvPr id="125" name="任意多边形: 形状 124">
              <a:extLst>
                <a:ext uri="{FF2B5EF4-FFF2-40B4-BE49-F238E27FC236}">
                  <a16:creationId xmlns="" xmlns:a16="http://schemas.microsoft.com/office/drawing/2014/main" id="{1D83A1F6-C268-4A5F-B3C6-0F23FF08FEF6}"/>
                </a:ext>
              </a:extLst>
            </p:cNvPr>
            <p:cNvSpPr/>
            <p:nvPr/>
          </p:nvSpPr>
          <p:spPr>
            <a:xfrm>
              <a:off x="3378507" y="4533203"/>
              <a:ext cx="622580" cy="543501"/>
            </a:xfrm>
            <a:custGeom>
              <a:avLst/>
              <a:gdLst>
                <a:gd name="connsiteX0" fmla="*/ 311292 w 622580"/>
                <a:gd name="connsiteY0" fmla="*/ 543502 h 543501"/>
                <a:gd name="connsiteX1" fmla="*/ 288392 w 622580"/>
                <a:gd name="connsiteY1" fmla="*/ 533358 h 543501"/>
                <a:gd name="connsiteX2" fmla="*/ 7980 w 622580"/>
                <a:gd name="connsiteY2" fmla="*/ 223961 h 543501"/>
                <a:gd name="connsiteX3" fmla="*/ 6449 w 622580"/>
                <a:gd name="connsiteY3" fmla="*/ 184491 h 543501"/>
                <a:gd name="connsiteX4" fmla="*/ 139985 w 622580"/>
                <a:gd name="connsiteY4" fmla="*/ 11974 h 543501"/>
                <a:gd name="connsiteX5" fmla="*/ 164408 w 622580"/>
                <a:gd name="connsiteY5" fmla="*/ 0 h 543501"/>
                <a:gd name="connsiteX6" fmla="*/ 458175 w 622580"/>
                <a:gd name="connsiteY6" fmla="*/ 0 h 543501"/>
                <a:gd name="connsiteX7" fmla="*/ 482598 w 622580"/>
                <a:gd name="connsiteY7" fmla="*/ 11974 h 543501"/>
                <a:gd name="connsiteX8" fmla="*/ 616138 w 622580"/>
                <a:gd name="connsiteY8" fmla="*/ 184495 h 543501"/>
                <a:gd name="connsiteX9" fmla="*/ 614600 w 622580"/>
                <a:gd name="connsiteY9" fmla="*/ 223961 h 543501"/>
                <a:gd name="connsiteX10" fmla="*/ 334198 w 622580"/>
                <a:gd name="connsiteY10" fmla="*/ 533354 h 543501"/>
                <a:gd name="connsiteX11" fmla="*/ 311292 w 622580"/>
                <a:gd name="connsiteY11" fmla="*/ 543502 h 543501"/>
                <a:gd name="connsiteX12" fmla="*/ 48034 w 622580"/>
                <a:gd name="connsiteY12" fmla="*/ 202651 h 543501"/>
                <a:gd name="connsiteX13" fmla="*/ 311292 w 622580"/>
                <a:gd name="connsiteY13" fmla="*/ 493125 h 543501"/>
                <a:gd name="connsiteX14" fmla="*/ 574546 w 622580"/>
                <a:gd name="connsiteY14" fmla="*/ 202651 h 543501"/>
                <a:gd name="connsiteX15" fmla="*/ 451690 w 622580"/>
                <a:gd name="connsiteY15" fmla="*/ 43924 h 543501"/>
                <a:gd name="connsiteX16" fmla="*/ 170893 w 622580"/>
                <a:gd name="connsiteY16" fmla="*/ 43924 h 543501"/>
                <a:gd name="connsiteX17" fmla="*/ 174845 w 622580"/>
                <a:gd name="connsiteY17" fmla="*/ 38819 h 543501"/>
                <a:gd name="connsiteX18" fmla="*/ 174824 w 622580"/>
                <a:gd name="connsiteY18" fmla="*/ 38847 h 543501"/>
                <a:gd name="connsiteX19" fmla="*/ 174842 w 622580"/>
                <a:gd name="connsiteY19" fmla="*/ 38826 h 543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2580" h="543501">
                  <a:moveTo>
                    <a:pt x="311292" y="543502"/>
                  </a:moveTo>
                  <a:cubicBezTo>
                    <a:pt x="302571" y="543492"/>
                    <a:pt x="294259" y="539810"/>
                    <a:pt x="288392" y="533358"/>
                  </a:cubicBezTo>
                  <a:lnTo>
                    <a:pt x="7980" y="223961"/>
                  </a:lnTo>
                  <a:cubicBezTo>
                    <a:pt x="-2051" y="212923"/>
                    <a:pt x="-2697" y="196273"/>
                    <a:pt x="6449" y="184491"/>
                  </a:cubicBezTo>
                  <a:lnTo>
                    <a:pt x="139985" y="11974"/>
                  </a:lnTo>
                  <a:cubicBezTo>
                    <a:pt x="145858" y="4447"/>
                    <a:pt x="154861" y="32"/>
                    <a:pt x="164408" y="0"/>
                  </a:cubicBezTo>
                  <a:lnTo>
                    <a:pt x="458175" y="0"/>
                  </a:lnTo>
                  <a:cubicBezTo>
                    <a:pt x="467722" y="31"/>
                    <a:pt x="476726" y="4446"/>
                    <a:pt x="482598" y="11974"/>
                  </a:cubicBezTo>
                  <a:lnTo>
                    <a:pt x="616138" y="184495"/>
                  </a:lnTo>
                  <a:cubicBezTo>
                    <a:pt x="625278" y="196278"/>
                    <a:pt x="624629" y="212925"/>
                    <a:pt x="614600" y="223961"/>
                  </a:cubicBezTo>
                  <a:lnTo>
                    <a:pt x="334198" y="533354"/>
                  </a:lnTo>
                  <a:cubicBezTo>
                    <a:pt x="328331" y="539811"/>
                    <a:pt x="320015" y="543495"/>
                    <a:pt x="311292" y="543502"/>
                  </a:cubicBezTo>
                  <a:close/>
                  <a:moveTo>
                    <a:pt x="48034" y="202651"/>
                  </a:moveTo>
                  <a:lnTo>
                    <a:pt x="311292" y="493125"/>
                  </a:lnTo>
                  <a:lnTo>
                    <a:pt x="574546" y="202651"/>
                  </a:lnTo>
                  <a:lnTo>
                    <a:pt x="451690" y="43924"/>
                  </a:lnTo>
                  <a:lnTo>
                    <a:pt x="170893" y="43924"/>
                  </a:lnTo>
                  <a:close/>
                  <a:moveTo>
                    <a:pt x="174845" y="38819"/>
                  </a:moveTo>
                  <a:lnTo>
                    <a:pt x="174824" y="38847"/>
                  </a:lnTo>
                  <a:cubicBezTo>
                    <a:pt x="174831" y="38841"/>
                    <a:pt x="174837" y="38834"/>
                    <a:pt x="174842" y="38826"/>
                  </a:cubicBezTo>
                  <a:close/>
                </a:path>
              </a:pathLst>
            </a:custGeom>
            <a:solidFill>
              <a:srgbClr val="4A4A4A"/>
            </a:solidFill>
            <a:ln w="670" cap="flat">
              <a:noFill/>
              <a:prstDash val="solid"/>
              <a:miter/>
            </a:ln>
          </p:spPr>
          <p:txBody>
            <a:bodyPr rtlCol="0" anchor="ctr"/>
            <a:lstStyle/>
            <a:p>
              <a:endParaRPr lang="zh-CN" altLang="en-US"/>
            </a:p>
          </p:txBody>
        </p:sp>
        <p:sp>
          <p:nvSpPr>
            <p:cNvPr id="126" name="任意多边形: 形状 125">
              <a:extLst>
                <a:ext uri="{FF2B5EF4-FFF2-40B4-BE49-F238E27FC236}">
                  <a16:creationId xmlns="" xmlns:a16="http://schemas.microsoft.com/office/drawing/2014/main" id="{B837D62F-63C2-488D-B744-B9AF5815D18B}"/>
                </a:ext>
              </a:extLst>
            </p:cNvPr>
            <p:cNvSpPr/>
            <p:nvPr/>
          </p:nvSpPr>
          <p:spPr>
            <a:xfrm>
              <a:off x="3542369" y="4715821"/>
              <a:ext cx="293968" cy="177602"/>
            </a:xfrm>
            <a:custGeom>
              <a:avLst/>
              <a:gdLst>
                <a:gd name="connsiteX0" fmla="*/ 286597 w 293968"/>
                <a:gd name="connsiteY0" fmla="*/ 5543 h 177602"/>
                <a:gd name="connsiteX1" fmla="*/ 255518 w 293968"/>
                <a:gd name="connsiteY1" fmla="*/ 7356 h 177602"/>
                <a:gd name="connsiteX2" fmla="*/ 250330 w 293968"/>
                <a:gd name="connsiteY2" fmla="*/ 13163 h 177602"/>
                <a:gd name="connsiteX3" fmla="*/ 146903 w 293968"/>
                <a:gd name="connsiteY3" fmla="*/ 127136 h 177602"/>
                <a:gd name="connsiteX4" fmla="*/ 43473 w 293968"/>
                <a:gd name="connsiteY4" fmla="*/ 13163 h 177602"/>
                <a:gd name="connsiteX5" fmla="*/ 38285 w 293968"/>
                <a:gd name="connsiteY5" fmla="*/ 7356 h 177602"/>
                <a:gd name="connsiteX6" fmla="*/ 7245 w 293968"/>
                <a:gd name="connsiteY6" fmla="*/ 5782 h 177602"/>
                <a:gd name="connsiteX7" fmla="*/ 5386 w 293968"/>
                <a:gd name="connsiteY7" fmla="*/ 36502 h 177602"/>
                <a:gd name="connsiteX8" fmla="*/ 7650 w 293968"/>
                <a:gd name="connsiteY8" fmla="*/ 39037 h 177602"/>
                <a:gd name="connsiteX9" fmla="*/ 7622 w 293968"/>
                <a:gd name="connsiteY9" fmla="*/ 39062 h 177602"/>
                <a:gd name="connsiteX10" fmla="*/ 10894 w 293968"/>
                <a:gd name="connsiteY10" fmla="*/ 42670 h 177602"/>
                <a:gd name="connsiteX11" fmla="*/ 124293 w 293968"/>
                <a:gd name="connsiteY11" fmla="*/ 167954 h 177602"/>
                <a:gd name="connsiteX12" fmla="*/ 146721 w 293968"/>
                <a:gd name="connsiteY12" fmla="*/ 177603 h 177602"/>
                <a:gd name="connsiteX13" fmla="*/ 147065 w 293968"/>
                <a:gd name="connsiteY13" fmla="*/ 177603 h 177602"/>
                <a:gd name="connsiteX14" fmla="*/ 169493 w 293968"/>
                <a:gd name="connsiteY14" fmla="*/ 167954 h 177602"/>
                <a:gd name="connsiteX15" fmla="*/ 282892 w 293968"/>
                <a:gd name="connsiteY15" fmla="*/ 42670 h 177602"/>
                <a:gd name="connsiteX16" fmla="*/ 286164 w 293968"/>
                <a:gd name="connsiteY16" fmla="*/ 39062 h 177602"/>
                <a:gd name="connsiteX17" fmla="*/ 286139 w 293968"/>
                <a:gd name="connsiteY17" fmla="*/ 39037 h 177602"/>
                <a:gd name="connsiteX18" fmla="*/ 288403 w 293968"/>
                <a:gd name="connsiteY18" fmla="*/ 36502 h 177602"/>
                <a:gd name="connsiteX19" fmla="*/ 286668 w 293968"/>
                <a:gd name="connsiteY19" fmla="*/ 5606 h 177602"/>
                <a:gd name="connsiteX20" fmla="*/ 286597 w 293968"/>
                <a:gd name="connsiteY20" fmla="*/ 5543 h 177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3968" h="177602">
                  <a:moveTo>
                    <a:pt x="286597" y="5543"/>
                  </a:moveTo>
                  <a:cubicBezTo>
                    <a:pt x="277502" y="-2505"/>
                    <a:pt x="263615" y="-1695"/>
                    <a:pt x="255518" y="7356"/>
                  </a:cubicBezTo>
                  <a:lnTo>
                    <a:pt x="250330" y="13163"/>
                  </a:lnTo>
                  <a:cubicBezTo>
                    <a:pt x="235969" y="29007"/>
                    <a:pt x="176421" y="94688"/>
                    <a:pt x="146903" y="127136"/>
                  </a:cubicBezTo>
                  <a:cubicBezTo>
                    <a:pt x="112403" y="89167"/>
                    <a:pt x="77926" y="51175"/>
                    <a:pt x="43473" y="13163"/>
                  </a:cubicBezTo>
                  <a:lnTo>
                    <a:pt x="38285" y="7356"/>
                  </a:lnTo>
                  <a:cubicBezTo>
                    <a:pt x="30149" y="-1650"/>
                    <a:pt x="16251" y="-2355"/>
                    <a:pt x="7245" y="5782"/>
                  </a:cubicBezTo>
                  <a:cubicBezTo>
                    <a:pt x="-1638" y="13807"/>
                    <a:pt x="-2464" y="27465"/>
                    <a:pt x="5386" y="36502"/>
                  </a:cubicBezTo>
                  <a:lnTo>
                    <a:pt x="7650" y="39037"/>
                  </a:lnTo>
                  <a:lnTo>
                    <a:pt x="7622" y="39062"/>
                  </a:lnTo>
                  <a:lnTo>
                    <a:pt x="10894" y="42670"/>
                  </a:lnTo>
                  <a:cubicBezTo>
                    <a:pt x="31124" y="65304"/>
                    <a:pt x="100454" y="142771"/>
                    <a:pt x="124293" y="167954"/>
                  </a:cubicBezTo>
                  <a:cubicBezTo>
                    <a:pt x="130131" y="174107"/>
                    <a:pt x="138239" y="177595"/>
                    <a:pt x="146721" y="177603"/>
                  </a:cubicBezTo>
                  <a:lnTo>
                    <a:pt x="147065" y="177603"/>
                  </a:lnTo>
                  <a:cubicBezTo>
                    <a:pt x="155547" y="177595"/>
                    <a:pt x="163654" y="174107"/>
                    <a:pt x="169493" y="167954"/>
                  </a:cubicBezTo>
                  <a:cubicBezTo>
                    <a:pt x="193331" y="142760"/>
                    <a:pt x="262662" y="65304"/>
                    <a:pt x="282892" y="42670"/>
                  </a:cubicBezTo>
                  <a:lnTo>
                    <a:pt x="286164" y="39062"/>
                  </a:lnTo>
                  <a:lnTo>
                    <a:pt x="286139" y="39037"/>
                  </a:lnTo>
                  <a:lnTo>
                    <a:pt x="288403" y="36502"/>
                  </a:lnTo>
                  <a:cubicBezTo>
                    <a:pt x="296455" y="27492"/>
                    <a:pt x="295679" y="13659"/>
                    <a:pt x="286668" y="5606"/>
                  </a:cubicBezTo>
                  <a:cubicBezTo>
                    <a:pt x="286644" y="5585"/>
                    <a:pt x="286621" y="5564"/>
                    <a:pt x="286597" y="5543"/>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27" name="图形 84">
            <a:extLst>
              <a:ext uri="{FF2B5EF4-FFF2-40B4-BE49-F238E27FC236}">
                <a16:creationId xmlns="" xmlns:a16="http://schemas.microsoft.com/office/drawing/2014/main" id="{47109CDB-1CB3-47BE-B912-7FDB3AAAD56C}"/>
              </a:ext>
            </a:extLst>
          </p:cNvPr>
          <p:cNvGrpSpPr/>
          <p:nvPr/>
        </p:nvGrpSpPr>
        <p:grpSpPr>
          <a:xfrm>
            <a:off x="4226801" y="4655699"/>
            <a:ext cx="298512" cy="298512"/>
            <a:chOff x="4032068" y="4460966"/>
            <a:chExt cx="687977" cy="687977"/>
          </a:xfrm>
        </p:grpSpPr>
        <p:sp>
          <p:nvSpPr>
            <p:cNvPr id="128" name="任意多边形: 形状 127">
              <a:extLst>
                <a:ext uri="{FF2B5EF4-FFF2-40B4-BE49-F238E27FC236}">
                  <a16:creationId xmlns="" xmlns:a16="http://schemas.microsoft.com/office/drawing/2014/main" id="{BD996A85-AFEC-49FA-ADAB-B48B9B84B98C}"/>
                </a:ext>
              </a:extLst>
            </p:cNvPr>
            <p:cNvSpPr/>
            <p:nvPr/>
          </p:nvSpPr>
          <p:spPr>
            <a:xfrm>
              <a:off x="4114625" y="4512573"/>
              <a:ext cx="519422" cy="588211"/>
            </a:xfrm>
            <a:custGeom>
              <a:avLst/>
              <a:gdLst>
                <a:gd name="connsiteX0" fmla="*/ 488863 w 519422"/>
                <a:gd name="connsiteY0" fmla="*/ 214691 h 588211"/>
                <a:gd name="connsiteX1" fmla="*/ 130530 w 519422"/>
                <a:gd name="connsiteY1" fmla="*/ 214691 h 588211"/>
                <a:gd name="connsiteX2" fmla="*/ 130530 w 519422"/>
                <a:gd name="connsiteY2" fmla="*/ 171005 h 588211"/>
                <a:gd name="connsiteX3" fmla="*/ 257072 w 519422"/>
                <a:gd name="connsiteY3" fmla="*/ 43774 h 588211"/>
                <a:gd name="connsiteX4" fmla="*/ 383950 w 519422"/>
                <a:gd name="connsiteY4" fmla="*/ 161191 h 588211"/>
                <a:gd name="connsiteX5" fmla="*/ 407343 w 519422"/>
                <a:gd name="connsiteY5" fmla="*/ 181271 h 588211"/>
                <a:gd name="connsiteX6" fmla="*/ 427423 w 519422"/>
                <a:gd name="connsiteY6" fmla="*/ 157878 h 588211"/>
                <a:gd name="connsiteX7" fmla="*/ 244799 w 519422"/>
                <a:gd name="connsiteY7" fmla="*/ 475 h 588211"/>
                <a:gd name="connsiteX8" fmla="*/ 86929 w 519422"/>
                <a:gd name="connsiteY8" fmla="*/ 171008 h 588211"/>
                <a:gd name="connsiteX9" fmla="*/ 86929 w 519422"/>
                <a:gd name="connsiteY9" fmla="*/ 214695 h 588211"/>
                <a:gd name="connsiteX10" fmla="*/ 30567 w 519422"/>
                <a:gd name="connsiteY10" fmla="*/ 214695 h 588211"/>
                <a:gd name="connsiteX11" fmla="*/ 0 w 519422"/>
                <a:gd name="connsiteY11" fmla="*/ 245354 h 588211"/>
                <a:gd name="connsiteX12" fmla="*/ 0 w 519422"/>
                <a:gd name="connsiteY12" fmla="*/ 557551 h 588211"/>
                <a:gd name="connsiteX13" fmla="*/ 30567 w 519422"/>
                <a:gd name="connsiteY13" fmla="*/ 588211 h 588211"/>
                <a:gd name="connsiteX14" fmla="*/ 488863 w 519422"/>
                <a:gd name="connsiteY14" fmla="*/ 588211 h 588211"/>
                <a:gd name="connsiteX15" fmla="*/ 519423 w 519422"/>
                <a:gd name="connsiteY15" fmla="*/ 557551 h 588211"/>
                <a:gd name="connsiteX16" fmla="*/ 519423 w 519422"/>
                <a:gd name="connsiteY16" fmla="*/ 245354 h 588211"/>
                <a:gd name="connsiteX17" fmla="*/ 488863 w 519422"/>
                <a:gd name="connsiteY17" fmla="*/ 214691 h 588211"/>
                <a:gd name="connsiteX18" fmla="*/ 475826 w 519422"/>
                <a:gd name="connsiteY18" fmla="*/ 544476 h 588211"/>
                <a:gd name="connsiteX19" fmla="*/ 43597 w 519422"/>
                <a:gd name="connsiteY19" fmla="*/ 544476 h 588211"/>
                <a:gd name="connsiteX20" fmla="*/ 43597 w 519422"/>
                <a:gd name="connsiteY20" fmla="*/ 258426 h 588211"/>
                <a:gd name="connsiteX21" fmla="*/ 475826 w 519422"/>
                <a:gd name="connsiteY21" fmla="*/ 258426 h 588211"/>
                <a:gd name="connsiteX22" fmla="*/ 475826 w 519422"/>
                <a:gd name="connsiteY22" fmla="*/ 544476 h 588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9422" h="588211">
                  <a:moveTo>
                    <a:pt x="488863" y="214691"/>
                  </a:moveTo>
                  <a:lnTo>
                    <a:pt x="130530" y="214691"/>
                  </a:lnTo>
                  <a:lnTo>
                    <a:pt x="130530" y="171005"/>
                  </a:lnTo>
                  <a:cubicBezTo>
                    <a:pt x="130340" y="100927"/>
                    <a:pt x="186994" y="43964"/>
                    <a:pt x="257072" y="43774"/>
                  </a:cubicBezTo>
                  <a:cubicBezTo>
                    <a:pt x="323609" y="43593"/>
                    <a:pt x="378984" y="94839"/>
                    <a:pt x="383950" y="161191"/>
                  </a:cubicBezTo>
                  <a:cubicBezTo>
                    <a:pt x="384864" y="173196"/>
                    <a:pt x="395338" y="182186"/>
                    <a:pt x="407343" y="181271"/>
                  </a:cubicBezTo>
                  <a:cubicBezTo>
                    <a:pt x="419347" y="180356"/>
                    <a:pt x="428338" y="169883"/>
                    <a:pt x="427423" y="157878"/>
                  </a:cubicBezTo>
                  <a:cubicBezTo>
                    <a:pt x="420458" y="63982"/>
                    <a:pt x="338695" y="-6490"/>
                    <a:pt x="244799" y="475"/>
                  </a:cubicBezTo>
                  <a:cubicBezTo>
                    <a:pt x="155582" y="7092"/>
                    <a:pt x="86657" y="81547"/>
                    <a:pt x="86929" y="171008"/>
                  </a:cubicBezTo>
                  <a:lnTo>
                    <a:pt x="86929" y="214695"/>
                  </a:lnTo>
                  <a:lnTo>
                    <a:pt x="30567" y="214695"/>
                  </a:lnTo>
                  <a:cubicBezTo>
                    <a:pt x="13667" y="214738"/>
                    <a:pt x="-8" y="228455"/>
                    <a:pt x="0" y="245354"/>
                  </a:cubicBezTo>
                  <a:lnTo>
                    <a:pt x="0" y="557551"/>
                  </a:lnTo>
                  <a:cubicBezTo>
                    <a:pt x="-8" y="574451"/>
                    <a:pt x="13667" y="588168"/>
                    <a:pt x="30567" y="588211"/>
                  </a:cubicBezTo>
                  <a:lnTo>
                    <a:pt x="488863" y="588211"/>
                  </a:lnTo>
                  <a:cubicBezTo>
                    <a:pt x="505761" y="588166"/>
                    <a:pt x="519432" y="574449"/>
                    <a:pt x="519423" y="557551"/>
                  </a:cubicBezTo>
                  <a:lnTo>
                    <a:pt x="519423" y="245354"/>
                  </a:lnTo>
                  <a:cubicBezTo>
                    <a:pt x="519434" y="228455"/>
                    <a:pt x="505762" y="214737"/>
                    <a:pt x="488863" y="214691"/>
                  </a:cubicBezTo>
                  <a:close/>
                  <a:moveTo>
                    <a:pt x="475826" y="544476"/>
                  </a:moveTo>
                  <a:lnTo>
                    <a:pt x="43597" y="544476"/>
                  </a:lnTo>
                  <a:lnTo>
                    <a:pt x="43597" y="258426"/>
                  </a:lnTo>
                  <a:lnTo>
                    <a:pt x="475826" y="258426"/>
                  </a:lnTo>
                  <a:lnTo>
                    <a:pt x="475826" y="544476"/>
                  </a:lnTo>
                  <a:close/>
                </a:path>
              </a:pathLst>
            </a:custGeom>
            <a:solidFill>
              <a:srgbClr val="4A4A4A"/>
            </a:solidFill>
            <a:ln w="670"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429958C4-F28D-469C-A2FC-47F782F62877}"/>
                </a:ext>
              </a:extLst>
            </p:cNvPr>
            <p:cNvSpPr/>
            <p:nvPr/>
          </p:nvSpPr>
          <p:spPr>
            <a:xfrm>
              <a:off x="4304239" y="4806687"/>
              <a:ext cx="140259" cy="213762"/>
            </a:xfrm>
            <a:custGeom>
              <a:avLst/>
              <a:gdLst>
                <a:gd name="connsiteX0" fmla="*/ 71081 w 140259"/>
                <a:gd name="connsiteY0" fmla="*/ 213762 h 213762"/>
                <a:gd name="connsiteX1" fmla="*/ 23638 w 140259"/>
                <a:gd name="connsiteY1" fmla="*/ 166133 h 213762"/>
                <a:gd name="connsiteX2" fmla="*/ 23638 w 140259"/>
                <a:gd name="connsiteY2" fmla="*/ 122633 h 213762"/>
                <a:gd name="connsiteX3" fmla="*/ 17627 w 140259"/>
                <a:gd name="connsiteY3" fmla="*/ 23638 h 213762"/>
                <a:gd name="connsiteX4" fmla="*/ 116622 w 140259"/>
                <a:gd name="connsiteY4" fmla="*/ 17627 h 213762"/>
                <a:gd name="connsiteX5" fmla="*/ 122633 w 140259"/>
                <a:gd name="connsiteY5" fmla="*/ 116622 h 213762"/>
                <a:gd name="connsiteX6" fmla="*/ 118523 w 140259"/>
                <a:gd name="connsiteY6" fmla="*/ 120885 h 213762"/>
                <a:gd name="connsiteX7" fmla="*/ 118523 w 140259"/>
                <a:gd name="connsiteY7" fmla="*/ 166133 h 213762"/>
                <a:gd name="connsiteX8" fmla="*/ 71081 w 140259"/>
                <a:gd name="connsiteY8" fmla="*/ 213762 h 213762"/>
                <a:gd name="connsiteX9" fmla="*/ 70097 w 140259"/>
                <a:gd name="connsiteY9" fmla="*/ 43330 h 213762"/>
                <a:gd name="connsiteX10" fmla="*/ 43588 w 140259"/>
                <a:gd name="connsiteY10" fmla="*/ 70008 h 213762"/>
                <a:gd name="connsiteX11" fmla="*/ 56619 w 140259"/>
                <a:gd name="connsiteY11" fmla="*/ 92799 h 213762"/>
                <a:gd name="connsiteX12" fmla="*/ 67283 w 140259"/>
                <a:gd name="connsiteY12" fmla="*/ 99169 h 213762"/>
                <a:gd name="connsiteX13" fmla="*/ 67283 w 140259"/>
                <a:gd name="connsiteY13" fmla="*/ 166133 h 213762"/>
                <a:gd name="connsiteX14" fmla="*/ 71067 w 140259"/>
                <a:gd name="connsiteY14" fmla="*/ 169917 h 213762"/>
                <a:gd name="connsiteX15" fmla="*/ 74851 w 140259"/>
                <a:gd name="connsiteY15" fmla="*/ 166133 h 213762"/>
                <a:gd name="connsiteX16" fmla="*/ 74851 w 140259"/>
                <a:gd name="connsiteY16" fmla="*/ 98643 h 213762"/>
                <a:gd name="connsiteX17" fmla="*/ 84644 w 140259"/>
                <a:gd name="connsiteY17" fmla="*/ 92145 h 213762"/>
                <a:gd name="connsiteX18" fmla="*/ 92153 w 140259"/>
                <a:gd name="connsiteY18" fmla="*/ 55258 h 213762"/>
                <a:gd name="connsiteX19" fmla="*/ 70097 w 140259"/>
                <a:gd name="connsiteY19" fmla="*/ 43330 h 213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0259" h="213762">
                  <a:moveTo>
                    <a:pt x="71081" y="213762"/>
                  </a:moveTo>
                  <a:cubicBezTo>
                    <a:pt x="44840" y="213681"/>
                    <a:pt x="23617" y="192374"/>
                    <a:pt x="23638" y="166133"/>
                  </a:cubicBezTo>
                  <a:lnTo>
                    <a:pt x="23638" y="122633"/>
                  </a:lnTo>
                  <a:cubicBezTo>
                    <a:pt x="-5359" y="96956"/>
                    <a:pt x="-8050" y="52634"/>
                    <a:pt x="17627" y="23638"/>
                  </a:cubicBezTo>
                  <a:cubicBezTo>
                    <a:pt x="43304" y="-5359"/>
                    <a:pt x="87625" y="-8050"/>
                    <a:pt x="116622" y="17627"/>
                  </a:cubicBezTo>
                  <a:cubicBezTo>
                    <a:pt x="145618" y="43304"/>
                    <a:pt x="148310" y="87625"/>
                    <a:pt x="122633" y="116622"/>
                  </a:cubicBezTo>
                  <a:cubicBezTo>
                    <a:pt x="121324" y="118100"/>
                    <a:pt x="119953" y="119523"/>
                    <a:pt x="118523" y="120885"/>
                  </a:cubicBezTo>
                  <a:lnTo>
                    <a:pt x="118523" y="166133"/>
                  </a:lnTo>
                  <a:cubicBezTo>
                    <a:pt x="118544" y="192374"/>
                    <a:pt x="97321" y="213681"/>
                    <a:pt x="71081" y="213762"/>
                  </a:cubicBezTo>
                  <a:close/>
                  <a:moveTo>
                    <a:pt x="70097" y="43330"/>
                  </a:moveTo>
                  <a:cubicBezTo>
                    <a:pt x="55410" y="43377"/>
                    <a:pt x="43541" y="55321"/>
                    <a:pt x="43588" y="70008"/>
                  </a:cubicBezTo>
                  <a:cubicBezTo>
                    <a:pt x="43618" y="79369"/>
                    <a:pt x="48567" y="88025"/>
                    <a:pt x="56619" y="92799"/>
                  </a:cubicBezTo>
                  <a:lnTo>
                    <a:pt x="67283" y="99169"/>
                  </a:lnTo>
                  <a:lnTo>
                    <a:pt x="67283" y="166133"/>
                  </a:lnTo>
                  <a:cubicBezTo>
                    <a:pt x="67283" y="168223"/>
                    <a:pt x="68977" y="169917"/>
                    <a:pt x="71067" y="169917"/>
                  </a:cubicBezTo>
                  <a:cubicBezTo>
                    <a:pt x="73157" y="169917"/>
                    <a:pt x="74851" y="168223"/>
                    <a:pt x="74851" y="166133"/>
                  </a:cubicBezTo>
                  <a:lnTo>
                    <a:pt x="74851" y="98643"/>
                  </a:lnTo>
                  <a:lnTo>
                    <a:pt x="84644" y="92145"/>
                  </a:lnTo>
                  <a:cubicBezTo>
                    <a:pt x="96904" y="84033"/>
                    <a:pt x="100266" y="67518"/>
                    <a:pt x="92153" y="55258"/>
                  </a:cubicBezTo>
                  <a:cubicBezTo>
                    <a:pt x="87252" y="47851"/>
                    <a:pt x="78979" y="43377"/>
                    <a:pt x="70097" y="43330"/>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30" name="图形 86">
            <a:extLst>
              <a:ext uri="{FF2B5EF4-FFF2-40B4-BE49-F238E27FC236}">
                <a16:creationId xmlns="" xmlns:a16="http://schemas.microsoft.com/office/drawing/2014/main" id="{F9316F60-B732-4A00-BDAC-8183D095E290}"/>
              </a:ext>
            </a:extLst>
          </p:cNvPr>
          <p:cNvGrpSpPr/>
          <p:nvPr/>
        </p:nvGrpSpPr>
        <p:grpSpPr>
          <a:xfrm>
            <a:off x="4914779" y="4655699"/>
            <a:ext cx="298512" cy="298512"/>
            <a:chOff x="4720046" y="4460966"/>
            <a:chExt cx="687977" cy="687977"/>
          </a:xfrm>
        </p:grpSpPr>
        <p:sp>
          <p:nvSpPr>
            <p:cNvPr id="131" name="任意多边形: 形状 130">
              <a:extLst>
                <a:ext uri="{FF2B5EF4-FFF2-40B4-BE49-F238E27FC236}">
                  <a16:creationId xmlns="" xmlns:a16="http://schemas.microsoft.com/office/drawing/2014/main" id="{DCC1913B-F640-4042-BF16-F4FA1B666034}"/>
                </a:ext>
              </a:extLst>
            </p:cNvPr>
            <p:cNvSpPr/>
            <p:nvPr/>
          </p:nvSpPr>
          <p:spPr>
            <a:xfrm>
              <a:off x="4778490" y="4596674"/>
              <a:ext cx="570712" cy="504110"/>
            </a:xfrm>
            <a:custGeom>
              <a:avLst/>
              <a:gdLst>
                <a:gd name="connsiteX0" fmla="*/ 285699 w 570712"/>
                <a:gd name="connsiteY0" fmla="*/ 504110 h 504110"/>
                <a:gd name="connsiteX1" fmla="*/ 272077 w 570712"/>
                <a:gd name="connsiteY1" fmla="*/ 503797 h 504110"/>
                <a:gd name="connsiteX2" fmla="*/ 240 w 570712"/>
                <a:gd name="connsiteY2" fmla="*/ 231207 h 504110"/>
                <a:gd name="connsiteX3" fmla="*/ 94885 w 570712"/>
                <a:gd name="connsiteY3" fmla="*/ 7910 h 504110"/>
                <a:gd name="connsiteX4" fmla="*/ 128066 w 570712"/>
                <a:gd name="connsiteY4" fmla="*/ 9640 h 504110"/>
                <a:gd name="connsiteX5" fmla="*/ 126336 w 570712"/>
                <a:gd name="connsiteY5" fmla="*/ 42821 h 504110"/>
                <a:gd name="connsiteX6" fmla="*/ 47291 w 570712"/>
                <a:gd name="connsiteY6" fmla="*/ 229346 h 504110"/>
                <a:gd name="connsiteX7" fmla="*/ 274241 w 570712"/>
                <a:gd name="connsiteY7" fmla="*/ 456935 h 504110"/>
                <a:gd name="connsiteX8" fmla="*/ 523648 w 570712"/>
                <a:gd name="connsiteY8" fmla="*/ 232197 h 504110"/>
                <a:gd name="connsiteX9" fmla="*/ 442981 w 570712"/>
                <a:gd name="connsiteY9" fmla="*/ 41277 h 504110"/>
                <a:gd name="connsiteX10" fmla="*/ 440555 w 570712"/>
                <a:gd name="connsiteY10" fmla="*/ 8139 h 504110"/>
                <a:gd name="connsiteX11" fmla="*/ 473692 w 570712"/>
                <a:gd name="connsiteY11" fmla="*/ 5713 h 504110"/>
                <a:gd name="connsiteX12" fmla="*/ 474088 w 570712"/>
                <a:gd name="connsiteY12" fmla="*/ 6063 h 504110"/>
                <a:gd name="connsiteX13" fmla="*/ 499882 w 570712"/>
                <a:gd name="connsiteY13" fmla="*/ 407490 h 504110"/>
                <a:gd name="connsiteX14" fmla="*/ 285699 w 570712"/>
                <a:gd name="connsiteY14" fmla="*/ 504110 h 504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0712" h="504110">
                  <a:moveTo>
                    <a:pt x="285699" y="504110"/>
                  </a:moveTo>
                  <a:cubicBezTo>
                    <a:pt x="281172" y="504110"/>
                    <a:pt x="276632" y="504005"/>
                    <a:pt x="272077" y="503797"/>
                  </a:cubicBezTo>
                  <a:cubicBezTo>
                    <a:pt x="125462" y="497079"/>
                    <a:pt x="6057" y="377340"/>
                    <a:pt x="240" y="231207"/>
                  </a:cubicBezTo>
                  <a:cubicBezTo>
                    <a:pt x="-3253" y="146355"/>
                    <a:pt x="31481" y="64407"/>
                    <a:pt x="94885" y="7910"/>
                  </a:cubicBezTo>
                  <a:cubicBezTo>
                    <a:pt x="104526" y="-775"/>
                    <a:pt x="119382" y="0"/>
                    <a:pt x="128066" y="9640"/>
                  </a:cubicBezTo>
                  <a:cubicBezTo>
                    <a:pt x="136751" y="19281"/>
                    <a:pt x="135977" y="34136"/>
                    <a:pt x="126336" y="42821"/>
                  </a:cubicBezTo>
                  <a:cubicBezTo>
                    <a:pt x="73377" y="90016"/>
                    <a:pt x="44368" y="158469"/>
                    <a:pt x="47291" y="229346"/>
                  </a:cubicBezTo>
                  <a:cubicBezTo>
                    <a:pt x="52148" y="351358"/>
                    <a:pt x="151836" y="451328"/>
                    <a:pt x="274241" y="456935"/>
                  </a:cubicBezTo>
                  <a:cubicBezTo>
                    <a:pt x="405173" y="463747"/>
                    <a:pt x="516836" y="363129"/>
                    <a:pt x="523648" y="232197"/>
                  </a:cubicBezTo>
                  <a:cubicBezTo>
                    <a:pt x="527427" y="159560"/>
                    <a:pt x="497699" y="89198"/>
                    <a:pt x="442981" y="41277"/>
                  </a:cubicBezTo>
                  <a:cubicBezTo>
                    <a:pt x="433160" y="32796"/>
                    <a:pt x="432074" y="17960"/>
                    <a:pt x="440555" y="8139"/>
                  </a:cubicBezTo>
                  <a:cubicBezTo>
                    <a:pt x="449035" y="-1681"/>
                    <a:pt x="463871" y="-2768"/>
                    <a:pt x="473692" y="5713"/>
                  </a:cubicBezTo>
                  <a:cubicBezTo>
                    <a:pt x="473825" y="5828"/>
                    <a:pt x="473957" y="5945"/>
                    <a:pt x="474088" y="6063"/>
                  </a:cubicBezTo>
                  <a:cubicBezTo>
                    <a:pt x="592062" y="109791"/>
                    <a:pt x="603610" y="289516"/>
                    <a:pt x="499882" y="407490"/>
                  </a:cubicBezTo>
                  <a:cubicBezTo>
                    <a:pt x="445748" y="469058"/>
                    <a:pt x="367681" y="504275"/>
                    <a:pt x="285699" y="504110"/>
                  </a:cubicBezTo>
                  <a:close/>
                </a:path>
              </a:pathLst>
            </a:custGeom>
            <a:solidFill>
              <a:srgbClr val="4A4A4A"/>
            </a:solidFill>
            <a:ln w="670" cap="flat">
              <a:noFill/>
              <a:prstDash val="solid"/>
              <a:miter/>
            </a:ln>
          </p:spPr>
          <p:txBody>
            <a:bodyPr rtlCol="0" anchor="ctr"/>
            <a:lstStyle/>
            <a:p>
              <a:endParaRPr lang="zh-CN" altLang="en-US"/>
            </a:p>
          </p:txBody>
        </p:sp>
        <p:sp>
          <p:nvSpPr>
            <p:cNvPr id="132" name="任意多边形: 形状 131">
              <a:extLst>
                <a:ext uri="{FF2B5EF4-FFF2-40B4-BE49-F238E27FC236}">
                  <a16:creationId xmlns="" xmlns:a16="http://schemas.microsoft.com/office/drawing/2014/main" id="{D398913D-F7AF-40E5-80B7-8A7FC8B66F5B}"/>
                </a:ext>
              </a:extLst>
            </p:cNvPr>
            <p:cNvSpPr/>
            <p:nvPr/>
          </p:nvSpPr>
          <p:spPr>
            <a:xfrm>
              <a:off x="5039834" y="4508780"/>
              <a:ext cx="47470" cy="376323"/>
            </a:xfrm>
            <a:custGeom>
              <a:avLst/>
              <a:gdLst>
                <a:gd name="connsiteX0" fmla="*/ 23735 w 47470"/>
                <a:gd name="connsiteY0" fmla="*/ 376323 h 376323"/>
                <a:gd name="connsiteX1" fmla="*/ 0 w 47470"/>
                <a:gd name="connsiteY1" fmla="*/ 352885 h 376323"/>
                <a:gd name="connsiteX2" fmla="*/ 0 w 47470"/>
                <a:gd name="connsiteY2" fmla="*/ 352881 h 376323"/>
                <a:gd name="connsiteX3" fmla="*/ 0 w 47470"/>
                <a:gd name="connsiteY3" fmla="*/ 23735 h 376323"/>
                <a:gd name="connsiteX4" fmla="*/ 23735 w 47470"/>
                <a:gd name="connsiteY4" fmla="*/ 0 h 376323"/>
                <a:gd name="connsiteX5" fmla="*/ 47470 w 47470"/>
                <a:gd name="connsiteY5" fmla="*/ 23735 h 376323"/>
                <a:gd name="connsiteX6" fmla="*/ 47470 w 47470"/>
                <a:gd name="connsiteY6" fmla="*/ 352867 h 376323"/>
                <a:gd name="connsiteX7" fmla="*/ 23760 w 47470"/>
                <a:gd name="connsiteY7" fmla="*/ 376324 h 376323"/>
                <a:gd name="connsiteX8" fmla="*/ 23735 w 47470"/>
                <a:gd name="connsiteY8" fmla="*/ 376323 h 376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470" h="376323">
                  <a:moveTo>
                    <a:pt x="23735" y="376323"/>
                  </a:moveTo>
                  <a:cubicBezTo>
                    <a:pt x="10709" y="376405"/>
                    <a:pt x="82" y="365912"/>
                    <a:pt x="0" y="352885"/>
                  </a:cubicBezTo>
                  <a:cubicBezTo>
                    <a:pt x="0" y="352884"/>
                    <a:pt x="0" y="352882"/>
                    <a:pt x="0" y="352881"/>
                  </a:cubicBezTo>
                  <a:lnTo>
                    <a:pt x="0" y="23735"/>
                  </a:lnTo>
                  <a:cubicBezTo>
                    <a:pt x="0" y="10627"/>
                    <a:pt x="10627" y="0"/>
                    <a:pt x="23735" y="0"/>
                  </a:cubicBezTo>
                  <a:cubicBezTo>
                    <a:pt x="36844" y="0"/>
                    <a:pt x="47470" y="10627"/>
                    <a:pt x="47470" y="23735"/>
                  </a:cubicBezTo>
                  <a:lnTo>
                    <a:pt x="47470" y="352867"/>
                  </a:lnTo>
                  <a:cubicBezTo>
                    <a:pt x="47400" y="365892"/>
                    <a:pt x="36785" y="376394"/>
                    <a:pt x="23760" y="376324"/>
                  </a:cubicBezTo>
                  <a:cubicBezTo>
                    <a:pt x="23752" y="376324"/>
                    <a:pt x="23743" y="376323"/>
                    <a:pt x="23735" y="376323"/>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33" name="图形 88">
            <a:extLst>
              <a:ext uri="{FF2B5EF4-FFF2-40B4-BE49-F238E27FC236}">
                <a16:creationId xmlns="" xmlns:a16="http://schemas.microsoft.com/office/drawing/2014/main" id="{C6250418-3244-4B8F-BF4F-ED2DE8E0DFF4}"/>
              </a:ext>
            </a:extLst>
          </p:cNvPr>
          <p:cNvGrpSpPr/>
          <p:nvPr/>
        </p:nvGrpSpPr>
        <p:grpSpPr>
          <a:xfrm>
            <a:off x="5602756" y="4655699"/>
            <a:ext cx="298512" cy="298512"/>
            <a:chOff x="5408023" y="4460966"/>
            <a:chExt cx="687977" cy="687977"/>
          </a:xfrm>
        </p:grpSpPr>
        <p:sp>
          <p:nvSpPr>
            <p:cNvPr id="134" name="任意多边形: 形状 133">
              <a:extLst>
                <a:ext uri="{FF2B5EF4-FFF2-40B4-BE49-F238E27FC236}">
                  <a16:creationId xmlns="" xmlns:a16="http://schemas.microsoft.com/office/drawing/2014/main" id="{3EE80060-F552-4122-8E02-9EE9DB907C92}"/>
                </a:ext>
              </a:extLst>
            </p:cNvPr>
            <p:cNvSpPr/>
            <p:nvPr/>
          </p:nvSpPr>
          <p:spPr>
            <a:xfrm>
              <a:off x="5490580" y="4509074"/>
              <a:ext cx="522862" cy="588270"/>
            </a:xfrm>
            <a:custGeom>
              <a:avLst/>
              <a:gdLst>
                <a:gd name="connsiteX0" fmla="*/ 492093 w 522862"/>
                <a:gd name="connsiteY0" fmla="*/ 214750 h 588270"/>
                <a:gd name="connsiteX1" fmla="*/ 430330 w 522862"/>
                <a:gd name="connsiteY1" fmla="*/ 214750 h 588270"/>
                <a:gd name="connsiteX2" fmla="*/ 430330 w 522862"/>
                <a:gd name="connsiteY2" fmla="*/ 159595 h 588270"/>
                <a:gd name="connsiteX3" fmla="*/ 430268 w 522862"/>
                <a:gd name="connsiteY3" fmla="*/ 157937 h 588270"/>
                <a:gd name="connsiteX4" fmla="*/ 245445 w 522862"/>
                <a:gd name="connsiteY4" fmla="*/ 558 h 588270"/>
                <a:gd name="connsiteX5" fmla="*/ 87518 w 522862"/>
                <a:gd name="connsiteY5" fmla="*/ 171071 h 588270"/>
                <a:gd name="connsiteX6" fmla="*/ 87518 w 522862"/>
                <a:gd name="connsiteY6" fmla="*/ 214757 h 588270"/>
                <a:gd name="connsiteX7" fmla="*/ 30766 w 522862"/>
                <a:gd name="connsiteY7" fmla="*/ 214757 h 588270"/>
                <a:gd name="connsiteX8" fmla="*/ 0 w 522862"/>
                <a:gd name="connsiteY8" fmla="*/ 245413 h 588270"/>
                <a:gd name="connsiteX9" fmla="*/ 0 w 522862"/>
                <a:gd name="connsiteY9" fmla="*/ 557610 h 588270"/>
                <a:gd name="connsiteX10" fmla="*/ 30766 w 522862"/>
                <a:gd name="connsiteY10" fmla="*/ 588270 h 588270"/>
                <a:gd name="connsiteX11" fmla="*/ 492093 w 522862"/>
                <a:gd name="connsiteY11" fmla="*/ 588270 h 588270"/>
                <a:gd name="connsiteX12" fmla="*/ 522863 w 522862"/>
                <a:gd name="connsiteY12" fmla="*/ 557610 h 588270"/>
                <a:gd name="connsiteX13" fmla="*/ 522863 w 522862"/>
                <a:gd name="connsiteY13" fmla="*/ 245413 h 588270"/>
                <a:gd name="connsiteX14" fmla="*/ 492093 w 522862"/>
                <a:gd name="connsiteY14" fmla="*/ 214750 h 588270"/>
                <a:gd name="connsiteX15" fmla="*/ 131404 w 522862"/>
                <a:gd name="connsiteY15" fmla="*/ 171074 h 588270"/>
                <a:gd name="connsiteX16" fmla="*/ 259624 w 522862"/>
                <a:gd name="connsiteY16" fmla="*/ 43775 h 588270"/>
                <a:gd name="connsiteX17" fmla="*/ 386444 w 522862"/>
                <a:gd name="connsiteY17" fmla="*/ 160462 h 588270"/>
                <a:gd name="connsiteX18" fmla="*/ 386444 w 522862"/>
                <a:gd name="connsiteY18" fmla="*/ 214750 h 588270"/>
                <a:gd name="connsiteX19" fmla="*/ 131404 w 522862"/>
                <a:gd name="connsiteY19" fmla="*/ 214750 h 588270"/>
                <a:gd name="connsiteX20" fmla="*/ 131404 w 522862"/>
                <a:gd name="connsiteY20" fmla="*/ 171064 h 588270"/>
                <a:gd name="connsiteX21" fmla="*/ 478976 w 522862"/>
                <a:gd name="connsiteY21" fmla="*/ 544535 h 588270"/>
                <a:gd name="connsiteX22" fmla="*/ 43886 w 522862"/>
                <a:gd name="connsiteY22" fmla="*/ 544535 h 588270"/>
                <a:gd name="connsiteX23" fmla="*/ 43886 w 522862"/>
                <a:gd name="connsiteY23" fmla="*/ 258485 h 588270"/>
                <a:gd name="connsiteX24" fmla="*/ 478976 w 522862"/>
                <a:gd name="connsiteY24" fmla="*/ 258485 h 588270"/>
                <a:gd name="connsiteX25" fmla="*/ 478976 w 522862"/>
                <a:gd name="connsiteY25" fmla="*/ 544535 h 58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22862" h="588270">
                  <a:moveTo>
                    <a:pt x="492093" y="214750"/>
                  </a:moveTo>
                  <a:lnTo>
                    <a:pt x="430330" y="214750"/>
                  </a:lnTo>
                  <a:lnTo>
                    <a:pt x="430330" y="159595"/>
                  </a:lnTo>
                  <a:lnTo>
                    <a:pt x="430268" y="157937"/>
                  </a:lnTo>
                  <a:cubicBezTo>
                    <a:pt x="422689" y="63441"/>
                    <a:pt x="339941" y="-7020"/>
                    <a:pt x="245445" y="558"/>
                  </a:cubicBezTo>
                  <a:cubicBezTo>
                    <a:pt x="156478" y="7693"/>
                    <a:pt x="87824" y="81819"/>
                    <a:pt x="87518" y="171071"/>
                  </a:cubicBezTo>
                  <a:lnTo>
                    <a:pt x="87518" y="214757"/>
                  </a:lnTo>
                  <a:lnTo>
                    <a:pt x="30766" y="214757"/>
                  </a:lnTo>
                  <a:cubicBezTo>
                    <a:pt x="13814" y="214748"/>
                    <a:pt x="51" y="228461"/>
                    <a:pt x="0" y="245413"/>
                  </a:cubicBezTo>
                  <a:lnTo>
                    <a:pt x="0" y="557610"/>
                  </a:lnTo>
                  <a:cubicBezTo>
                    <a:pt x="49" y="574564"/>
                    <a:pt x="13812" y="588280"/>
                    <a:pt x="30766" y="588270"/>
                  </a:cubicBezTo>
                  <a:lnTo>
                    <a:pt x="492093" y="588270"/>
                  </a:lnTo>
                  <a:cubicBezTo>
                    <a:pt x="509049" y="588283"/>
                    <a:pt x="522815" y="574567"/>
                    <a:pt x="522863" y="557610"/>
                  </a:cubicBezTo>
                  <a:lnTo>
                    <a:pt x="522863" y="245413"/>
                  </a:lnTo>
                  <a:cubicBezTo>
                    <a:pt x="522817" y="228456"/>
                    <a:pt x="509050" y="214737"/>
                    <a:pt x="492093" y="214750"/>
                  </a:cubicBezTo>
                  <a:close/>
                  <a:moveTo>
                    <a:pt x="131404" y="171074"/>
                  </a:moveTo>
                  <a:cubicBezTo>
                    <a:pt x="131658" y="100514"/>
                    <a:pt x="189065" y="43520"/>
                    <a:pt x="259624" y="43775"/>
                  </a:cubicBezTo>
                  <a:cubicBezTo>
                    <a:pt x="325716" y="44013"/>
                    <a:pt x="380715" y="94619"/>
                    <a:pt x="386444" y="160462"/>
                  </a:cubicBezTo>
                  <a:lnTo>
                    <a:pt x="386444" y="214750"/>
                  </a:lnTo>
                  <a:lnTo>
                    <a:pt x="131404" y="214750"/>
                  </a:lnTo>
                  <a:lnTo>
                    <a:pt x="131404" y="171064"/>
                  </a:lnTo>
                  <a:close/>
                  <a:moveTo>
                    <a:pt x="478976" y="544535"/>
                  </a:moveTo>
                  <a:lnTo>
                    <a:pt x="43886" y="544535"/>
                  </a:lnTo>
                  <a:lnTo>
                    <a:pt x="43886" y="258485"/>
                  </a:lnTo>
                  <a:lnTo>
                    <a:pt x="478976" y="258485"/>
                  </a:lnTo>
                  <a:lnTo>
                    <a:pt x="478976" y="544535"/>
                  </a:lnTo>
                  <a:close/>
                </a:path>
              </a:pathLst>
            </a:custGeom>
            <a:solidFill>
              <a:srgbClr val="4A4A4A"/>
            </a:solidFill>
            <a:ln w="670" cap="flat">
              <a:noFill/>
              <a:prstDash val="solid"/>
              <a:miter/>
            </a:ln>
          </p:spPr>
          <p:txBody>
            <a:bodyPr rtlCol="0" anchor="ctr"/>
            <a:lstStyle/>
            <a:p>
              <a:endParaRPr lang="zh-CN" altLang="en-US"/>
            </a:p>
          </p:txBody>
        </p:sp>
        <p:sp>
          <p:nvSpPr>
            <p:cNvPr id="135" name="任意多边形: 形状 134">
              <a:extLst>
                <a:ext uri="{FF2B5EF4-FFF2-40B4-BE49-F238E27FC236}">
                  <a16:creationId xmlns="" xmlns:a16="http://schemas.microsoft.com/office/drawing/2014/main" id="{F934D8E9-1B5B-45C9-AC1E-ADBAA4070B39}"/>
                </a:ext>
              </a:extLst>
            </p:cNvPr>
            <p:cNvSpPr/>
            <p:nvPr/>
          </p:nvSpPr>
          <p:spPr>
            <a:xfrm>
              <a:off x="5681471" y="4805907"/>
              <a:ext cx="141167" cy="214542"/>
            </a:xfrm>
            <a:custGeom>
              <a:avLst/>
              <a:gdLst>
                <a:gd name="connsiteX0" fmla="*/ 71531 w 141167"/>
                <a:gd name="connsiteY0" fmla="*/ 214542 h 214542"/>
                <a:gd name="connsiteX1" fmla="*/ 23775 w 141167"/>
                <a:gd name="connsiteY1" fmla="*/ 166913 h 214542"/>
                <a:gd name="connsiteX2" fmla="*/ 23775 w 141167"/>
                <a:gd name="connsiteY2" fmla="*/ 123413 h 214542"/>
                <a:gd name="connsiteX3" fmla="*/ 17755 w 141167"/>
                <a:gd name="connsiteY3" fmla="*/ 23775 h 214542"/>
                <a:gd name="connsiteX4" fmla="*/ 117393 w 141167"/>
                <a:gd name="connsiteY4" fmla="*/ 17755 h 214542"/>
                <a:gd name="connsiteX5" fmla="*/ 123413 w 141167"/>
                <a:gd name="connsiteY5" fmla="*/ 117393 h 214542"/>
                <a:gd name="connsiteX6" fmla="*/ 119287 w 141167"/>
                <a:gd name="connsiteY6" fmla="*/ 121672 h 214542"/>
                <a:gd name="connsiteX7" fmla="*/ 119287 w 141167"/>
                <a:gd name="connsiteY7" fmla="*/ 166913 h 214542"/>
                <a:gd name="connsiteX8" fmla="*/ 71531 w 141167"/>
                <a:gd name="connsiteY8" fmla="*/ 214542 h 214542"/>
                <a:gd name="connsiteX9" fmla="*/ 70540 w 141167"/>
                <a:gd name="connsiteY9" fmla="*/ 44109 h 214542"/>
                <a:gd name="connsiteX10" fmla="*/ 43860 w 141167"/>
                <a:gd name="connsiteY10" fmla="*/ 70720 h 214542"/>
                <a:gd name="connsiteX11" fmla="*/ 56973 w 141167"/>
                <a:gd name="connsiteY11" fmla="*/ 93578 h 214542"/>
                <a:gd name="connsiteX12" fmla="*/ 67723 w 141167"/>
                <a:gd name="connsiteY12" fmla="*/ 99949 h 214542"/>
                <a:gd name="connsiteX13" fmla="*/ 67723 w 141167"/>
                <a:gd name="connsiteY13" fmla="*/ 166913 h 214542"/>
                <a:gd name="connsiteX14" fmla="*/ 71531 w 141167"/>
                <a:gd name="connsiteY14" fmla="*/ 170721 h 214542"/>
                <a:gd name="connsiteX15" fmla="*/ 75339 w 141167"/>
                <a:gd name="connsiteY15" fmla="*/ 166913 h 214542"/>
                <a:gd name="connsiteX16" fmla="*/ 75339 w 141167"/>
                <a:gd name="connsiteY16" fmla="*/ 99423 h 214542"/>
                <a:gd name="connsiteX17" fmla="*/ 85201 w 141167"/>
                <a:gd name="connsiteY17" fmla="*/ 92925 h 214542"/>
                <a:gd name="connsiteX18" fmla="*/ 92859 w 141167"/>
                <a:gd name="connsiteY18" fmla="*/ 56118 h 214542"/>
                <a:gd name="connsiteX19" fmla="*/ 70540 w 141167"/>
                <a:gd name="connsiteY19" fmla="*/ 44109 h 21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1167" h="214542">
                  <a:moveTo>
                    <a:pt x="71531" y="214542"/>
                  </a:moveTo>
                  <a:cubicBezTo>
                    <a:pt x="45204" y="214546"/>
                    <a:pt x="23841" y="193240"/>
                    <a:pt x="23775" y="166913"/>
                  </a:cubicBezTo>
                  <a:lnTo>
                    <a:pt x="23775" y="123413"/>
                  </a:lnTo>
                  <a:cubicBezTo>
                    <a:pt x="-5402" y="97561"/>
                    <a:pt x="-8097" y="52951"/>
                    <a:pt x="17755" y="23775"/>
                  </a:cubicBezTo>
                  <a:cubicBezTo>
                    <a:pt x="43607" y="-5402"/>
                    <a:pt x="88216" y="-8097"/>
                    <a:pt x="117393" y="17755"/>
                  </a:cubicBezTo>
                  <a:cubicBezTo>
                    <a:pt x="146569" y="43607"/>
                    <a:pt x="149264" y="88216"/>
                    <a:pt x="123413" y="117393"/>
                  </a:cubicBezTo>
                  <a:cubicBezTo>
                    <a:pt x="122098" y="118877"/>
                    <a:pt x="120721" y="120304"/>
                    <a:pt x="119287" y="121672"/>
                  </a:cubicBezTo>
                  <a:lnTo>
                    <a:pt x="119287" y="166913"/>
                  </a:lnTo>
                  <a:cubicBezTo>
                    <a:pt x="119220" y="193240"/>
                    <a:pt x="97858" y="214546"/>
                    <a:pt x="71531" y="214542"/>
                  </a:cubicBezTo>
                  <a:close/>
                  <a:moveTo>
                    <a:pt x="70540" y="44109"/>
                  </a:moveTo>
                  <a:cubicBezTo>
                    <a:pt x="55830" y="44106"/>
                    <a:pt x="43894" y="56011"/>
                    <a:pt x="43860" y="70720"/>
                  </a:cubicBezTo>
                  <a:cubicBezTo>
                    <a:pt x="43844" y="80133"/>
                    <a:pt x="48840" y="88842"/>
                    <a:pt x="56973" y="93578"/>
                  </a:cubicBezTo>
                  <a:lnTo>
                    <a:pt x="67723" y="99949"/>
                  </a:lnTo>
                  <a:lnTo>
                    <a:pt x="67723" y="166913"/>
                  </a:lnTo>
                  <a:cubicBezTo>
                    <a:pt x="67723" y="169016"/>
                    <a:pt x="69428" y="170721"/>
                    <a:pt x="71531" y="170721"/>
                  </a:cubicBezTo>
                  <a:cubicBezTo>
                    <a:pt x="73634" y="170721"/>
                    <a:pt x="75339" y="169016"/>
                    <a:pt x="75339" y="166913"/>
                  </a:cubicBezTo>
                  <a:lnTo>
                    <a:pt x="75339" y="99423"/>
                  </a:lnTo>
                  <a:lnTo>
                    <a:pt x="85201" y="92925"/>
                  </a:lnTo>
                  <a:cubicBezTo>
                    <a:pt x="97479" y="84876"/>
                    <a:pt x="100908" y="68397"/>
                    <a:pt x="92859" y="56118"/>
                  </a:cubicBezTo>
                  <a:cubicBezTo>
                    <a:pt x="87929" y="48598"/>
                    <a:pt x="79532" y="44080"/>
                    <a:pt x="70540" y="44109"/>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36" name="图形 90">
            <a:extLst>
              <a:ext uri="{FF2B5EF4-FFF2-40B4-BE49-F238E27FC236}">
                <a16:creationId xmlns="" xmlns:a16="http://schemas.microsoft.com/office/drawing/2014/main" id="{D5384D96-256B-4935-9C9E-FFCCB7792C0C}"/>
              </a:ext>
            </a:extLst>
          </p:cNvPr>
          <p:cNvGrpSpPr/>
          <p:nvPr/>
        </p:nvGrpSpPr>
        <p:grpSpPr>
          <a:xfrm>
            <a:off x="6290733" y="4655699"/>
            <a:ext cx="298512" cy="298512"/>
            <a:chOff x="6096000" y="4460966"/>
            <a:chExt cx="687977" cy="687977"/>
          </a:xfrm>
        </p:grpSpPr>
        <p:sp>
          <p:nvSpPr>
            <p:cNvPr id="137" name="任意多边形: 形状 136">
              <a:extLst>
                <a:ext uri="{FF2B5EF4-FFF2-40B4-BE49-F238E27FC236}">
                  <a16:creationId xmlns="" xmlns:a16="http://schemas.microsoft.com/office/drawing/2014/main" id="{8FD8EF1C-8445-4762-A0A8-070EE7F65281}"/>
                </a:ext>
              </a:extLst>
            </p:cNvPr>
            <p:cNvSpPr/>
            <p:nvPr/>
          </p:nvSpPr>
          <p:spPr>
            <a:xfrm>
              <a:off x="6147598" y="4536468"/>
              <a:ext cx="588220" cy="536797"/>
            </a:xfrm>
            <a:custGeom>
              <a:avLst/>
              <a:gdLst>
                <a:gd name="connsiteX0" fmla="*/ 340996 w 588220"/>
                <a:gd name="connsiteY0" fmla="*/ 116763 h 536797"/>
                <a:gd name="connsiteX1" fmla="*/ 250575 w 588220"/>
                <a:gd name="connsiteY1" fmla="*/ 116763 h 536797"/>
                <a:gd name="connsiteX2" fmla="*/ 227487 w 588220"/>
                <a:gd name="connsiteY2" fmla="*/ 92398 h 536797"/>
                <a:gd name="connsiteX3" fmla="*/ 250575 w 588220"/>
                <a:gd name="connsiteY3" fmla="*/ 69310 h 536797"/>
                <a:gd name="connsiteX4" fmla="*/ 340996 w 588220"/>
                <a:gd name="connsiteY4" fmla="*/ 69310 h 536797"/>
                <a:gd name="connsiteX5" fmla="*/ 364084 w 588220"/>
                <a:gd name="connsiteY5" fmla="*/ 93675 h 536797"/>
                <a:gd name="connsiteX6" fmla="*/ 340996 w 588220"/>
                <a:gd name="connsiteY6" fmla="*/ 116763 h 536797"/>
                <a:gd name="connsiteX7" fmla="*/ 555098 w 588220"/>
                <a:gd name="connsiteY7" fmla="*/ 536797 h 536797"/>
                <a:gd name="connsiteX8" fmla="*/ 33123 w 588220"/>
                <a:gd name="connsiteY8" fmla="*/ 536797 h 536797"/>
                <a:gd name="connsiteX9" fmla="*/ 0 w 588220"/>
                <a:gd name="connsiteY9" fmla="*/ 503530 h 536797"/>
                <a:gd name="connsiteX10" fmla="*/ 0 w 588220"/>
                <a:gd name="connsiteY10" fmla="*/ 102577 h 536797"/>
                <a:gd name="connsiteX11" fmla="*/ 33123 w 588220"/>
                <a:gd name="connsiteY11" fmla="*/ 69317 h 536797"/>
                <a:gd name="connsiteX12" fmla="*/ 138971 w 588220"/>
                <a:gd name="connsiteY12" fmla="*/ 69317 h 536797"/>
                <a:gd name="connsiteX13" fmla="*/ 162059 w 588220"/>
                <a:gd name="connsiteY13" fmla="*/ 93682 h 536797"/>
                <a:gd name="connsiteX14" fmla="*/ 138971 w 588220"/>
                <a:gd name="connsiteY14" fmla="*/ 116770 h 536797"/>
                <a:gd name="connsiteX15" fmla="*/ 47247 w 588220"/>
                <a:gd name="connsiteY15" fmla="*/ 116770 h 536797"/>
                <a:gd name="connsiteX16" fmla="*/ 47247 w 588220"/>
                <a:gd name="connsiteY16" fmla="*/ 489344 h 536797"/>
                <a:gd name="connsiteX17" fmla="*/ 540974 w 588220"/>
                <a:gd name="connsiteY17" fmla="*/ 489344 h 536797"/>
                <a:gd name="connsiteX18" fmla="*/ 540974 w 588220"/>
                <a:gd name="connsiteY18" fmla="*/ 116763 h 536797"/>
                <a:gd name="connsiteX19" fmla="*/ 450388 w 588220"/>
                <a:gd name="connsiteY19" fmla="*/ 116763 h 536797"/>
                <a:gd name="connsiteX20" fmla="*/ 427300 w 588220"/>
                <a:gd name="connsiteY20" fmla="*/ 92398 h 536797"/>
                <a:gd name="connsiteX21" fmla="*/ 450388 w 588220"/>
                <a:gd name="connsiteY21" fmla="*/ 69310 h 536797"/>
                <a:gd name="connsiteX22" fmla="*/ 555098 w 588220"/>
                <a:gd name="connsiteY22" fmla="*/ 69310 h 536797"/>
                <a:gd name="connsiteX23" fmla="*/ 588220 w 588220"/>
                <a:gd name="connsiteY23" fmla="*/ 102577 h 536797"/>
                <a:gd name="connsiteX24" fmla="*/ 588220 w 588220"/>
                <a:gd name="connsiteY24" fmla="*/ 503530 h 536797"/>
                <a:gd name="connsiteX25" fmla="*/ 555098 w 588220"/>
                <a:gd name="connsiteY25" fmla="*/ 536797 h 536797"/>
                <a:gd name="connsiteX26" fmla="*/ 193666 w 588220"/>
                <a:gd name="connsiteY26" fmla="*/ 179916 h 536797"/>
                <a:gd name="connsiteX27" fmla="*/ 170040 w 588220"/>
                <a:gd name="connsiteY27" fmla="*/ 156195 h 536797"/>
                <a:gd name="connsiteX28" fmla="*/ 170040 w 588220"/>
                <a:gd name="connsiteY28" fmla="*/ 156181 h 536797"/>
                <a:gd name="connsiteX29" fmla="*/ 170040 w 588220"/>
                <a:gd name="connsiteY29" fmla="*/ 23910 h 536797"/>
                <a:gd name="connsiteX30" fmla="*/ 193379 w 588220"/>
                <a:gd name="connsiteY30" fmla="*/ 2 h 536797"/>
                <a:gd name="connsiteX31" fmla="*/ 217287 w 588220"/>
                <a:gd name="connsiteY31" fmla="*/ 23340 h 536797"/>
                <a:gd name="connsiteX32" fmla="*/ 217287 w 588220"/>
                <a:gd name="connsiteY32" fmla="*/ 23910 h 536797"/>
                <a:gd name="connsiteX33" fmla="*/ 217287 w 588220"/>
                <a:gd name="connsiteY33" fmla="*/ 156188 h 536797"/>
                <a:gd name="connsiteX34" fmla="*/ 193669 w 588220"/>
                <a:gd name="connsiteY34" fmla="*/ 179916 h 536797"/>
                <a:gd name="connsiteX35" fmla="*/ 193666 w 588220"/>
                <a:gd name="connsiteY35" fmla="*/ 179916 h 536797"/>
                <a:gd name="connsiteX36" fmla="*/ 396275 w 588220"/>
                <a:gd name="connsiteY36" fmla="*/ 179916 h 536797"/>
                <a:gd name="connsiteX37" fmla="*/ 372653 w 588220"/>
                <a:gd name="connsiteY37" fmla="*/ 156191 h 536797"/>
                <a:gd name="connsiteX38" fmla="*/ 372653 w 588220"/>
                <a:gd name="connsiteY38" fmla="*/ 156181 h 536797"/>
                <a:gd name="connsiteX39" fmla="*/ 372653 w 588220"/>
                <a:gd name="connsiteY39" fmla="*/ 23910 h 536797"/>
                <a:gd name="connsiteX40" fmla="*/ 395991 w 588220"/>
                <a:gd name="connsiteY40" fmla="*/ 2 h 536797"/>
                <a:gd name="connsiteX41" fmla="*/ 419900 w 588220"/>
                <a:gd name="connsiteY41" fmla="*/ 23340 h 536797"/>
                <a:gd name="connsiteX42" fmla="*/ 419900 w 588220"/>
                <a:gd name="connsiteY42" fmla="*/ 23910 h 536797"/>
                <a:gd name="connsiteX43" fmla="*/ 419900 w 588220"/>
                <a:gd name="connsiteY43" fmla="*/ 156188 h 536797"/>
                <a:gd name="connsiteX44" fmla="*/ 396275 w 588220"/>
                <a:gd name="connsiteY44" fmla="*/ 179916 h 536797"/>
                <a:gd name="connsiteX45" fmla="*/ 396247 w 588220"/>
                <a:gd name="connsiteY45" fmla="*/ 179916 h 536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8220" h="536797">
                  <a:moveTo>
                    <a:pt x="340996" y="116763"/>
                  </a:moveTo>
                  <a:lnTo>
                    <a:pt x="250575" y="116763"/>
                  </a:lnTo>
                  <a:cubicBezTo>
                    <a:pt x="237471" y="116410"/>
                    <a:pt x="227134" y="105501"/>
                    <a:pt x="227487" y="92398"/>
                  </a:cubicBezTo>
                  <a:cubicBezTo>
                    <a:pt x="227827" y="79790"/>
                    <a:pt x="237967" y="69649"/>
                    <a:pt x="250575" y="69310"/>
                  </a:cubicBezTo>
                  <a:lnTo>
                    <a:pt x="340996" y="69310"/>
                  </a:lnTo>
                  <a:cubicBezTo>
                    <a:pt x="354100" y="69663"/>
                    <a:pt x="364436" y="80571"/>
                    <a:pt x="364084" y="93675"/>
                  </a:cubicBezTo>
                  <a:cubicBezTo>
                    <a:pt x="363744" y="106283"/>
                    <a:pt x="353604" y="116424"/>
                    <a:pt x="340996" y="116763"/>
                  </a:cubicBezTo>
                  <a:close/>
                  <a:moveTo>
                    <a:pt x="555098" y="536797"/>
                  </a:moveTo>
                  <a:lnTo>
                    <a:pt x="33123" y="536797"/>
                  </a:lnTo>
                  <a:cubicBezTo>
                    <a:pt x="14798" y="536738"/>
                    <a:pt x="-21" y="521855"/>
                    <a:pt x="0" y="503530"/>
                  </a:cubicBezTo>
                  <a:lnTo>
                    <a:pt x="0" y="102577"/>
                  </a:lnTo>
                  <a:cubicBezTo>
                    <a:pt x="-17" y="84254"/>
                    <a:pt x="14800" y="69376"/>
                    <a:pt x="33123" y="69317"/>
                  </a:cubicBezTo>
                  <a:lnTo>
                    <a:pt x="138971" y="69317"/>
                  </a:lnTo>
                  <a:cubicBezTo>
                    <a:pt x="152075" y="69670"/>
                    <a:pt x="162412" y="80578"/>
                    <a:pt x="162059" y="93682"/>
                  </a:cubicBezTo>
                  <a:cubicBezTo>
                    <a:pt x="161720" y="106290"/>
                    <a:pt x="151579" y="116430"/>
                    <a:pt x="138971" y="116770"/>
                  </a:cubicBezTo>
                  <a:lnTo>
                    <a:pt x="47247" y="116770"/>
                  </a:lnTo>
                  <a:lnTo>
                    <a:pt x="47247" y="489344"/>
                  </a:lnTo>
                  <a:lnTo>
                    <a:pt x="540974" y="489344"/>
                  </a:lnTo>
                  <a:lnTo>
                    <a:pt x="540974" y="116763"/>
                  </a:lnTo>
                  <a:lnTo>
                    <a:pt x="450388" y="116763"/>
                  </a:lnTo>
                  <a:cubicBezTo>
                    <a:pt x="437284" y="116410"/>
                    <a:pt x="426947" y="105501"/>
                    <a:pt x="427300" y="92398"/>
                  </a:cubicBezTo>
                  <a:cubicBezTo>
                    <a:pt x="427639" y="79790"/>
                    <a:pt x="437780" y="69649"/>
                    <a:pt x="450388" y="69310"/>
                  </a:cubicBezTo>
                  <a:lnTo>
                    <a:pt x="555098" y="69310"/>
                  </a:lnTo>
                  <a:cubicBezTo>
                    <a:pt x="573423" y="69369"/>
                    <a:pt x="588241" y="84252"/>
                    <a:pt x="588220" y="102577"/>
                  </a:cubicBezTo>
                  <a:lnTo>
                    <a:pt x="588220" y="503530"/>
                  </a:lnTo>
                  <a:cubicBezTo>
                    <a:pt x="588241" y="521855"/>
                    <a:pt x="573423" y="536738"/>
                    <a:pt x="555098" y="536797"/>
                  </a:cubicBezTo>
                  <a:close/>
                  <a:moveTo>
                    <a:pt x="193666" y="179916"/>
                  </a:moveTo>
                  <a:cubicBezTo>
                    <a:pt x="180591" y="179889"/>
                    <a:pt x="170014" y="169269"/>
                    <a:pt x="170040" y="156195"/>
                  </a:cubicBezTo>
                  <a:cubicBezTo>
                    <a:pt x="170040" y="156190"/>
                    <a:pt x="170040" y="156185"/>
                    <a:pt x="170040" y="156181"/>
                  </a:cubicBezTo>
                  <a:lnTo>
                    <a:pt x="170040" y="23910"/>
                  </a:lnTo>
                  <a:cubicBezTo>
                    <a:pt x="169883" y="10863"/>
                    <a:pt x="180332" y="159"/>
                    <a:pt x="193379" y="2"/>
                  </a:cubicBezTo>
                  <a:cubicBezTo>
                    <a:pt x="206426" y="-156"/>
                    <a:pt x="217130" y="10293"/>
                    <a:pt x="217287" y="23340"/>
                  </a:cubicBezTo>
                  <a:cubicBezTo>
                    <a:pt x="217290" y="23530"/>
                    <a:pt x="217290" y="23720"/>
                    <a:pt x="217287" y="23910"/>
                  </a:cubicBezTo>
                  <a:lnTo>
                    <a:pt x="217287" y="156188"/>
                  </a:lnTo>
                  <a:cubicBezTo>
                    <a:pt x="217318" y="169262"/>
                    <a:pt x="206743" y="179885"/>
                    <a:pt x="193669" y="179916"/>
                  </a:cubicBezTo>
                  <a:cubicBezTo>
                    <a:pt x="193668" y="179916"/>
                    <a:pt x="193667" y="179916"/>
                    <a:pt x="193666" y="179916"/>
                  </a:cubicBezTo>
                  <a:close/>
                  <a:moveTo>
                    <a:pt x="396275" y="179916"/>
                  </a:moveTo>
                  <a:cubicBezTo>
                    <a:pt x="383200" y="179887"/>
                    <a:pt x="372625" y="169266"/>
                    <a:pt x="372653" y="156191"/>
                  </a:cubicBezTo>
                  <a:cubicBezTo>
                    <a:pt x="372653" y="156188"/>
                    <a:pt x="372653" y="156184"/>
                    <a:pt x="372653" y="156181"/>
                  </a:cubicBezTo>
                  <a:lnTo>
                    <a:pt x="372653" y="23910"/>
                  </a:lnTo>
                  <a:cubicBezTo>
                    <a:pt x="372496" y="10863"/>
                    <a:pt x="382945" y="159"/>
                    <a:pt x="395991" y="2"/>
                  </a:cubicBezTo>
                  <a:cubicBezTo>
                    <a:pt x="409038" y="-156"/>
                    <a:pt x="419742" y="10293"/>
                    <a:pt x="419900" y="23340"/>
                  </a:cubicBezTo>
                  <a:cubicBezTo>
                    <a:pt x="419902" y="23530"/>
                    <a:pt x="419902" y="23720"/>
                    <a:pt x="419900" y="23910"/>
                  </a:cubicBezTo>
                  <a:lnTo>
                    <a:pt x="419900" y="156188"/>
                  </a:lnTo>
                  <a:cubicBezTo>
                    <a:pt x="419928" y="169264"/>
                    <a:pt x="409351" y="179887"/>
                    <a:pt x="396275" y="179916"/>
                  </a:cubicBezTo>
                  <a:cubicBezTo>
                    <a:pt x="396266" y="179916"/>
                    <a:pt x="396256" y="179916"/>
                    <a:pt x="396247" y="179916"/>
                  </a:cubicBezTo>
                  <a:close/>
                </a:path>
              </a:pathLst>
            </a:custGeom>
            <a:solidFill>
              <a:srgbClr val="4A4A4A"/>
            </a:solidFill>
            <a:ln w="670" cap="flat">
              <a:noFill/>
              <a:prstDash val="solid"/>
              <a:miter/>
            </a:ln>
          </p:spPr>
          <p:txBody>
            <a:bodyPr rtlCol="0" anchor="ctr"/>
            <a:lstStyle/>
            <a:p>
              <a:endParaRPr lang="zh-CN" altLang="en-US" dirty="0"/>
            </a:p>
          </p:txBody>
        </p:sp>
        <p:sp>
          <p:nvSpPr>
            <p:cNvPr id="138" name="任意多边形: 形状 137">
              <a:extLst>
                <a:ext uri="{FF2B5EF4-FFF2-40B4-BE49-F238E27FC236}">
                  <a16:creationId xmlns="" xmlns:a16="http://schemas.microsoft.com/office/drawing/2014/main" id="{C3D7962A-D871-4214-A6D9-8C25F7AAD3E2}"/>
                </a:ext>
              </a:extLst>
            </p:cNvPr>
            <p:cNvSpPr/>
            <p:nvPr/>
          </p:nvSpPr>
          <p:spPr>
            <a:xfrm>
              <a:off x="6299792" y="4770878"/>
              <a:ext cx="282774" cy="185410"/>
            </a:xfrm>
            <a:custGeom>
              <a:avLst/>
              <a:gdLst>
                <a:gd name="connsiteX0" fmla="*/ 108374 w 282774"/>
                <a:gd name="connsiteY0" fmla="*/ 185410 h 185410"/>
                <a:gd name="connsiteX1" fmla="*/ 86121 w 282774"/>
                <a:gd name="connsiteY1" fmla="*/ 176869 h 185410"/>
                <a:gd name="connsiteX2" fmla="*/ 7784 w 282774"/>
                <a:gd name="connsiteY2" fmla="*/ 105543 h 185410"/>
                <a:gd name="connsiteX3" fmla="*/ 6118 w 282774"/>
                <a:gd name="connsiteY3" fmla="*/ 72123 h 185410"/>
                <a:gd name="connsiteX4" fmla="*/ 39538 w 282774"/>
                <a:gd name="connsiteY4" fmla="*/ 70456 h 185410"/>
                <a:gd name="connsiteX5" fmla="*/ 108205 w 282774"/>
                <a:gd name="connsiteY5" fmla="*/ 133004 h 185410"/>
                <a:gd name="connsiteX6" fmla="*/ 242969 w 282774"/>
                <a:gd name="connsiteY6" fmla="*/ 6371 h 185410"/>
                <a:gd name="connsiteX7" fmla="*/ 276403 w 282774"/>
                <a:gd name="connsiteY7" fmla="*/ 7505 h 185410"/>
                <a:gd name="connsiteX8" fmla="*/ 275270 w 282774"/>
                <a:gd name="connsiteY8" fmla="*/ 40939 h 185410"/>
                <a:gd name="connsiteX9" fmla="*/ 131018 w 282774"/>
                <a:gd name="connsiteY9" fmla="*/ 176487 h 185410"/>
                <a:gd name="connsiteX10" fmla="*/ 108374 w 282774"/>
                <a:gd name="connsiteY10" fmla="*/ 185410 h 18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2774" h="185410">
                  <a:moveTo>
                    <a:pt x="108374" y="185410"/>
                  </a:moveTo>
                  <a:cubicBezTo>
                    <a:pt x="100151" y="185436"/>
                    <a:pt x="92215" y="182390"/>
                    <a:pt x="86121" y="176869"/>
                  </a:cubicBezTo>
                  <a:lnTo>
                    <a:pt x="7784" y="105543"/>
                  </a:lnTo>
                  <a:cubicBezTo>
                    <a:pt x="-1905" y="96775"/>
                    <a:pt x="-2651" y="81812"/>
                    <a:pt x="6118" y="72123"/>
                  </a:cubicBezTo>
                  <a:cubicBezTo>
                    <a:pt x="14886" y="62434"/>
                    <a:pt x="29849" y="61688"/>
                    <a:pt x="39538" y="70456"/>
                  </a:cubicBezTo>
                  <a:lnTo>
                    <a:pt x="108205" y="133004"/>
                  </a:lnTo>
                  <a:lnTo>
                    <a:pt x="242969" y="6371"/>
                  </a:lnTo>
                  <a:cubicBezTo>
                    <a:pt x="252515" y="-2548"/>
                    <a:pt x="267484" y="-2041"/>
                    <a:pt x="276403" y="7505"/>
                  </a:cubicBezTo>
                  <a:cubicBezTo>
                    <a:pt x="285323" y="17050"/>
                    <a:pt x="284815" y="32019"/>
                    <a:pt x="275270" y="40939"/>
                  </a:cubicBezTo>
                  <a:lnTo>
                    <a:pt x="131018" y="176487"/>
                  </a:lnTo>
                  <a:cubicBezTo>
                    <a:pt x="124884" y="182240"/>
                    <a:pt x="116783" y="185432"/>
                    <a:pt x="108374" y="185410"/>
                  </a:cubicBezTo>
                  <a:close/>
                </a:path>
              </a:pathLst>
            </a:custGeom>
            <a:solidFill>
              <a:schemeClr val="accent3"/>
            </a:solidFill>
            <a:ln w="670" cap="flat">
              <a:noFill/>
              <a:prstDash val="solid"/>
              <a:miter/>
            </a:ln>
          </p:spPr>
          <p:txBody>
            <a:bodyPr rtlCol="0" anchor="ctr"/>
            <a:lstStyle/>
            <a:p>
              <a:endParaRPr lang="zh-CN" altLang="en-US"/>
            </a:p>
          </p:txBody>
        </p:sp>
      </p:grpSp>
      <p:grpSp>
        <p:nvGrpSpPr>
          <p:cNvPr id="139" name="图形 92">
            <a:extLst>
              <a:ext uri="{FF2B5EF4-FFF2-40B4-BE49-F238E27FC236}">
                <a16:creationId xmlns="" xmlns:a16="http://schemas.microsoft.com/office/drawing/2014/main" id="{E355688F-F858-4D78-8F87-E4446ACCF183}"/>
              </a:ext>
            </a:extLst>
          </p:cNvPr>
          <p:cNvGrpSpPr/>
          <p:nvPr/>
        </p:nvGrpSpPr>
        <p:grpSpPr>
          <a:xfrm>
            <a:off x="6978710" y="4655699"/>
            <a:ext cx="298512" cy="298512"/>
            <a:chOff x="6783977" y="4460966"/>
            <a:chExt cx="687977" cy="687977"/>
          </a:xfrm>
        </p:grpSpPr>
        <p:sp>
          <p:nvSpPr>
            <p:cNvPr id="140" name="任意多边形: 形状 139">
              <a:extLst>
                <a:ext uri="{FF2B5EF4-FFF2-40B4-BE49-F238E27FC236}">
                  <a16:creationId xmlns="" xmlns:a16="http://schemas.microsoft.com/office/drawing/2014/main" id="{1EF9677F-1F81-45FB-B833-8A6E456E3F05}"/>
                </a:ext>
              </a:extLst>
            </p:cNvPr>
            <p:cNvSpPr/>
            <p:nvPr/>
          </p:nvSpPr>
          <p:spPr>
            <a:xfrm>
              <a:off x="6832157" y="4509124"/>
              <a:ext cx="588182" cy="591701"/>
            </a:xfrm>
            <a:custGeom>
              <a:avLst/>
              <a:gdLst>
                <a:gd name="connsiteX0" fmla="*/ 583588 w 588182"/>
                <a:gd name="connsiteY0" fmla="*/ 15039 h 591701"/>
                <a:gd name="connsiteX1" fmla="*/ 556826 w 588182"/>
                <a:gd name="connsiteY1" fmla="*/ 0 h 591701"/>
                <a:gd name="connsiteX2" fmla="*/ 430692 w 588182"/>
                <a:gd name="connsiteY2" fmla="*/ 0 h 591701"/>
                <a:gd name="connsiteX3" fmla="*/ 402829 w 588182"/>
                <a:gd name="connsiteY3" fmla="*/ 17038 h 591701"/>
                <a:gd name="connsiteX4" fmla="*/ 353715 w 588182"/>
                <a:gd name="connsiteY4" fmla="*/ 112884 h 591701"/>
                <a:gd name="connsiteX5" fmla="*/ 234557 w 588182"/>
                <a:gd name="connsiteY5" fmla="*/ 113138 h 591701"/>
                <a:gd name="connsiteX6" fmla="*/ 185322 w 588182"/>
                <a:gd name="connsiteY6" fmla="*/ 17024 h 591701"/>
                <a:gd name="connsiteX7" fmla="*/ 157449 w 588182"/>
                <a:gd name="connsiteY7" fmla="*/ 0 h 591701"/>
                <a:gd name="connsiteX8" fmla="*/ 31315 w 588182"/>
                <a:gd name="connsiteY8" fmla="*/ 0 h 591701"/>
                <a:gd name="connsiteX9" fmla="*/ 0 w 588182"/>
                <a:gd name="connsiteY9" fmla="*/ 31291 h 591701"/>
                <a:gd name="connsiteX10" fmla="*/ 3510 w 588182"/>
                <a:gd name="connsiteY10" fmla="*/ 45706 h 591701"/>
                <a:gd name="connsiteX11" fmla="*/ 91227 w 588182"/>
                <a:gd name="connsiteY11" fmla="*/ 214694 h 591701"/>
                <a:gd name="connsiteX12" fmla="*/ 91571 w 588182"/>
                <a:gd name="connsiteY12" fmla="*/ 215230 h 591701"/>
                <a:gd name="connsiteX13" fmla="*/ 161425 w 588182"/>
                <a:gd name="connsiteY13" fmla="*/ 551820 h 591701"/>
                <a:gd name="connsiteX14" fmla="*/ 498014 w 588182"/>
                <a:gd name="connsiteY14" fmla="*/ 481966 h 591701"/>
                <a:gd name="connsiteX15" fmla="*/ 537869 w 588182"/>
                <a:gd name="connsiteY15" fmla="*/ 348633 h 591701"/>
                <a:gd name="connsiteX16" fmla="*/ 497278 w 588182"/>
                <a:gd name="connsiteY16" fmla="*/ 214398 h 591701"/>
                <a:gd name="connsiteX17" fmla="*/ 584634 w 588182"/>
                <a:gd name="connsiteY17" fmla="*/ 45706 h 591701"/>
                <a:gd name="connsiteX18" fmla="*/ 583588 w 588182"/>
                <a:gd name="connsiteY18" fmla="*/ 15039 h 591701"/>
                <a:gd name="connsiteX19" fmla="*/ 53296 w 588182"/>
                <a:gd name="connsiteY19" fmla="*/ 44647 h 591701"/>
                <a:gd name="connsiteX20" fmla="*/ 149269 w 588182"/>
                <a:gd name="connsiteY20" fmla="*/ 44647 h 591701"/>
                <a:gd name="connsiteX21" fmla="*/ 192140 w 588182"/>
                <a:gd name="connsiteY21" fmla="*/ 128339 h 591701"/>
                <a:gd name="connsiteX22" fmla="*/ 122238 w 588182"/>
                <a:gd name="connsiteY22" fmla="*/ 177467 h 591701"/>
                <a:gd name="connsiteX23" fmla="*/ 294686 w 588182"/>
                <a:gd name="connsiteY23" fmla="*/ 547014 h 591701"/>
                <a:gd name="connsiteX24" fmla="*/ 96343 w 588182"/>
                <a:gd name="connsiteY24" fmla="*/ 348594 h 591701"/>
                <a:gd name="connsiteX25" fmla="*/ 294763 w 588182"/>
                <a:gd name="connsiteY25" fmla="*/ 150251 h 591701"/>
                <a:gd name="connsiteX26" fmla="*/ 354540 w 588182"/>
                <a:gd name="connsiteY26" fmla="*/ 159484 h 591701"/>
                <a:gd name="connsiteX27" fmla="*/ 354839 w 588182"/>
                <a:gd name="connsiteY27" fmla="*/ 159680 h 591701"/>
                <a:gd name="connsiteX28" fmla="*/ 360956 w 588182"/>
                <a:gd name="connsiteY28" fmla="*/ 161661 h 591701"/>
                <a:gd name="connsiteX29" fmla="*/ 481853 w 588182"/>
                <a:gd name="connsiteY29" fmla="*/ 414776 h 591701"/>
                <a:gd name="connsiteX30" fmla="*/ 294686 w 588182"/>
                <a:gd name="connsiteY30" fmla="*/ 547014 h 591701"/>
                <a:gd name="connsiteX31" fmla="*/ 466457 w 588182"/>
                <a:gd name="connsiteY31" fmla="*/ 176766 h 591701"/>
                <a:gd name="connsiteX32" fmla="*/ 396218 w 588182"/>
                <a:gd name="connsiteY32" fmla="*/ 127885 h 591701"/>
                <a:gd name="connsiteX33" fmla="*/ 438872 w 588182"/>
                <a:gd name="connsiteY33" fmla="*/ 44640 h 591701"/>
                <a:gd name="connsiteX34" fmla="*/ 534869 w 588182"/>
                <a:gd name="connsiteY34" fmla="*/ 44640 h 591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88182" h="591701">
                  <a:moveTo>
                    <a:pt x="583588" y="15039"/>
                  </a:moveTo>
                  <a:cubicBezTo>
                    <a:pt x="577936" y="5666"/>
                    <a:pt x="567772" y="-46"/>
                    <a:pt x="556826" y="0"/>
                  </a:cubicBezTo>
                  <a:lnTo>
                    <a:pt x="430692" y="0"/>
                  </a:lnTo>
                  <a:cubicBezTo>
                    <a:pt x="418936" y="-26"/>
                    <a:pt x="408164" y="6561"/>
                    <a:pt x="402829" y="17038"/>
                  </a:cubicBezTo>
                  <a:lnTo>
                    <a:pt x="353715" y="112884"/>
                  </a:lnTo>
                  <a:cubicBezTo>
                    <a:pt x="314588" y="103095"/>
                    <a:pt x="273642" y="103183"/>
                    <a:pt x="234557" y="113138"/>
                  </a:cubicBezTo>
                  <a:lnTo>
                    <a:pt x="185322" y="17024"/>
                  </a:lnTo>
                  <a:cubicBezTo>
                    <a:pt x="179980" y="6551"/>
                    <a:pt x="169205" y="-30"/>
                    <a:pt x="157449" y="0"/>
                  </a:cubicBezTo>
                  <a:lnTo>
                    <a:pt x="31315" y="0"/>
                  </a:lnTo>
                  <a:cubicBezTo>
                    <a:pt x="14027" y="-6"/>
                    <a:pt x="7" y="14003"/>
                    <a:pt x="0" y="31291"/>
                  </a:cubicBezTo>
                  <a:cubicBezTo>
                    <a:pt x="-2" y="36308"/>
                    <a:pt x="1202" y="41252"/>
                    <a:pt x="3510" y="45706"/>
                  </a:cubicBezTo>
                  <a:lnTo>
                    <a:pt x="91227" y="214694"/>
                  </a:lnTo>
                  <a:cubicBezTo>
                    <a:pt x="91324" y="214883"/>
                    <a:pt x="91451" y="215038"/>
                    <a:pt x="91571" y="215230"/>
                  </a:cubicBezTo>
                  <a:cubicBezTo>
                    <a:pt x="17914" y="327467"/>
                    <a:pt x="49189" y="478163"/>
                    <a:pt x="161425" y="551820"/>
                  </a:cubicBezTo>
                  <a:cubicBezTo>
                    <a:pt x="273661" y="625477"/>
                    <a:pt x="424357" y="594202"/>
                    <a:pt x="498014" y="481966"/>
                  </a:cubicBezTo>
                  <a:cubicBezTo>
                    <a:pt x="524010" y="442355"/>
                    <a:pt x="537862" y="396011"/>
                    <a:pt x="537869" y="348633"/>
                  </a:cubicBezTo>
                  <a:cubicBezTo>
                    <a:pt x="537915" y="300858"/>
                    <a:pt x="523789" y="254142"/>
                    <a:pt x="497278" y="214398"/>
                  </a:cubicBezTo>
                  <a:lnTo>
                    <a:pt x="584634" y="45706"/>
                  </a:lnTo>
                  <a:cubicBezTo>
                    <a:pt x="589714" y="36014"/>
                    <a:pt x="589317" y="24363"/>
                    <a:pt x="583588" y="15039"/>
                  </a:cubicBezTo>
                  <a:close/>
                  <a:moveTo>
                    <a:pt x="53296" y="44647"/>
                  </a:moveTo>
                  <a:lnTo>
                    <a:pt x="149269" y="44647"/>
                  </a:lnTo>
                  <a:lnTo>
                    <a:pt x="192140" y="128339"/>
                  </a:lnTo>
                  <a:cubicBezTo>
                    <a:pt x="166133" y="140481"/>
                    <a:pt x="142471" y="157111"/>
                    <a:pt x="122238" y="177467"/>
                  </a:cubicBezTo>
                  <a:close/>
                  <a:moveTo>
                    <a:pt x="294686" y="547014"/>
                  </a:moveTo>
                  <a:cubicBezTo>
                    <a:pt x="185123" y="546993"/>
                    <a:pt x="96322" y="458158"/>
                    <a:pt x="96343" y="348594"/>
                  </a:cubicBezTo>
                  <a:cubicBezTo>
                    <a:pt x="96364" y="239031"/>
                    <a:pt x="185199" y="150230"/>
                    <a:pt x="294763" y="150251"/>
                  </a:cubicBezTo>
                  <a:cubicBezTo>
                    <a:pt x="315043" y="150255"/>
                    <a:pt x="335203" y="153369"/>
                    <a:pt x="354540" y="159484"/>
                  </a:cubicBezTo>
                  <a:cubicBezTo>
                    <a:pt x="354647" y="159542"/>
                    <a:pt x="354733" y="159625"/>
                    <a:pt x="354839" y="159680"/>
                  </a:cubicBezTo>
                  <a:cubicBezTo>
                    <a:pt x="356770" y="160635"/>
                    <a:pt x="358831" y="161303"/>
                    <a:pt x="360956" y="161661"/>
                  </a:cubicBezTo>
                  <a:cubicBezTo>
                    <a:pt x="464236" y="198172"/>
                    <a:pt x="518364" y="311495"/>
                    <a:pt x="481853" y="414776"/>
                  </a:cubicBezTo>
                  <a:cubicBezTo>
                    <a:pt x="453816" y="494084"/>
                    <a:pt x="378804" y="547082"/>
                    <a:pt x="294686" y="547014"/>
                  </a:cubicBezTo>
                  <a:close/>
                  <a:moveTo>
                    <a:pt x="466457" y="176766"/>
                  </a:moveTo>
                  <a:cubicBezTo>
                    <a:pt x="446103" y="156465"/>
                    <a:pt x="422325" y="139918"/>
                    <a:pt x="396218" y="127885"/>
                  </a:cubicBezTo>
                  <a:lnTo>
                    <a:pt x="438872" y="44640"/>
                  </a:lnTo>
                  <a:lnTo>
                    <a:pt x="534869" y="44640"/>
                  </a:lnTo>
                  <a:close/>
                </a:path>
              </a:pathLst>
            </a:custGeom>
            <a:solidFill>
              <a:srgbClr val="4A4A4A"/>
            </a:solidFill>
            <a:ln w="670" cap="flat">
              <a:noFill/>
              <a:prstDash val="solid"/>
              <a:miter/>
            </a:ln>
          </p:spPr>
          <p:txBody>
            <a:bodyPr rtlCol="0" anchor="ctr"/>
            <a:lstStyle/>
            <a:p>
              <a:endParaRPr lang="zh-CN" altLang="en-US"/>
            </a:p>
          </p:txBody>
        </p:sp>
        <p:sp>
          <p:nvSpPr>
            <p:cNvPr id="141" name="任意多边形: 形状 140">
              <a:extLst>
                <a:ext uri="{FF2B5EF4-FFF2-40B4-BE49-F238E27FC236}">
                  <a16:creationId xmlns="" xmlns:a16="http://schemas.microsoft.com/office/drawing/2014/main" id="{F73D7D41-6910-42DA-9D32-BAB89411A375}"/>
                </a:ext>
              </a:extLst>
            </p:cNvPr>
            <p:cNvSpPr/>
            <p:nvPr/>
          </p:nvSpPr>
          <p:spPr>
            <a:xfrm>
              <a:off x="7007927" y="4741017"/>
              <a:ext cx="237950" cy="237950"/>
            </a:xfrm>
            <a:custGeom>
              <a:avLst/>
              <a:gdLst>
                <a:gd name="connsiteX0" fmla="*/ 118838 w 237950"/>
                <a:gd name="connsiteY0" fmla="*/ 237951 h 237950"/>
                <a:gd name="connsiteX1" fmla="*/ 0 w 237950"/>
                <a:gd name="connsiteY1" fmla="*/ 118838 h 237950"/>
                <a:gd name="connsiteX2" fmla="*/ 119113 w 237950"/>
                <a:gd name="connsiteY2" fmla="*/ 0 h 237950"/>
                <a:gd name="connsiteX3" fmla="*/ 237951 w 237950"/>
                <a:gd name="connsiteY3" fmla="*/ 118975 h 237950"/>
                <a:gd name="connsiteX4" fmla="*/ 118838 w 237950"/>
                <a:gd name="connsiteY4" fmla="*/ 237951 h 237950"/>
                <a:gd name="connsiteX5" fmla="*/ 118838 w 237950"/>
                <a:gd name="connsiteY5" fmla="*/ 44612 h 237950"/>
                <a:gd name="connsiteX6" fmla="*/ 44581 w 237950"/>
                <a:gd name="connsiteY6" fmla="*/ 119082 h 237950"/>
                <a:gd name="connsiteX7" fmla="*/ 119051 w 237950"/>
                <a:gd name="connsiteY7" fmla="*/ 193339 h 237950"/>
                <a:gd name="connsiteX8" fmla="*/ 193308 w 237950"/>
                <a:gd name="connsiteY8" fmla="*/ 118975 h 237950"/>
                <a:gd name="connsiteX9" fmla="*/ 118838 w 237950"/>
                <a:gd name="connsiteY9" fmla="*/ 44612 h 23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950" h="237950">
                  <a:moveTo>
                    <a:pt x="118838" y="237951"/>
                  </a:moveTo>
                  <a:cubicBezTo>
                    <a:pt x="53130" y="237875"/>
                    <a:pt x="-76" y="184546"/>
                    <a:pt x="0" y="118838"/>
                  </a:cubicBezTo>
                  <a:cubicBezTo>
                    <a:pt x="76" y="53130"/>
                    <a:pt x="53405" y="-76"/>
                    <a:pt x="119113" y="0"/>
                  </a:cubicBezTo>
                  <a:cubicBezTo>
                    <a:pt x="184767" y="76"/>
                    <a:pt x="237951" y="53321"/>
                    <a:pt x="237951" y="118975"/>
                  </a:cubicBezTo>
                  <a:cubicBezTo>
                    <a:pt x="237837" y="184690"/>
                    <a:pt x="184553" y="237913"/>
                    <a:pt x="118838" y="237951"/>
                  </a:cubicBezTo>
                  <a:close/>
                  <a:moveTo>
                    <a:pt x="118838" y="44612"/>
                  </a:moveTo>
                  <a:cubicBezTo>
                    <a:pt x="77768" y="44671"/>
                    <a:pt x="44522" y="78012"/>
                    <a:pt x="44581" y="119082"/>
                  </a:cubicBezTo>
                  <a:cubicBezTo>
                    <a:pt x="44640" y="160152"/>
                    <a:pt x="77981" y="193397"/>
                    <a:pt x="119051" y="193339"/>
                  </a:cubicBezTo>
                  <a:cubicBezTo>
                    <a:pt x="160079" y="193280"/>
                    <a:pt x="193308" y="160003"/>
                    <a:pt x="193308" y="118975"/>
                  </a:cubicBezTo>
                  <a:cubicBezTo>
                    <a:pt x="193236" y="77894"/>
                    <a:pt x="159919" y="44625"/>
                    <a:pt x="118838" y="44612"/>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42" name="图形 94">
            <a:extLst>
              <a:ext uri="{FF2B5EF4-FFF2-40B4-BE49-F238E27FC236}">
                <a16:creationId xmlns="" xmlns:a16="http://schemas.microsoft.com/office/drawing/2014/main" id="{4321D818-A2CF-4919-B0D8-43208C3C848B}"/>
              </a:ext>
            </a:extLst>
          </p:cNvPr>
          <p:cNvGrpSpPr/>
          <p:nvPr/>
        </p:nvGrpSpPr>
        <p:grpSpPr>
          <a:xfrm>
            <a:off x="7666688" y="4655699"/>
            <a:ext cx="298512" cy="298512"/>
            <a:chOff x="7471955" y="4460966"/>
            <a:chExt cx="687977" cy="687977"/>
          </a:xfrm>
        </p:grpSpPr>
        <p:sp>
          <p:nvSpPr>
            <p:cNvPr id="143" name="任意多边形: 形状 142">
              <a:extLst>
                <a:ext uri="{FF2B5EF4-FFF2-40B4-BE49-F238E27FC236}">
                  <a16:creationId xmlns="" xmlns:a16="http://schemas.microsoft.com/office/drawing/2014/main" id="{FF0EE2F0-3C65-4B41-978C-500BEB288F12}"/>
                </a:ext>
              </a:extLst>
            </p:cNvPr>
            <p:cNvSpPr/>
            <p:nvPr/>
          </p:nvSpPr>
          <p:spPr>
            <a:xfrm>
              <a:off x="7520113" y="4509124"/>
              <a:ext cx="591660" cy="591660"/>
            </a:xfrm>
            <a:custGeom>
              <a:avLst/>
              <a:gdLst>
                <a:gd name="connsiteX0" fmla="*/ 295830 w 591660"/>
                <a:gd name="connsiteY0" fmla="*/ 591660 h 591660"/>
                <a:gd name="connsiteX1" fmla="*/ 0 w 591660"/>
                <a:gd name="connsiteY1" fmla="*/ 295830 h 591660"/>
                <a:gd name="connsiteX2" fmla="*/ 295830 w 591660"/>
                <a:gd name="connsiteY2" fmla="*/ 0 h 591660"/>
                <a:gd name="connsiteX3" fmla="*/ 591660 w 591660"/>
                <a:gd name="connsiteY3" fmla="*/ 295830 h 591660"/>
                <a:gd name="connsiteX4" fmla="*/ 295830 w 591660"/>
                <a:gd name="connsiteY4" fmla="*/ 591660 h 591660"/>
                <a:gd name="connsiteX5" fmla="*/ 295830 w 591660"/>
                <a:gd name="connsiteY5" fmla="*/ 47715 h 591660"/>
                <a:gd name="connsiteX6" fmla="*/ 47715 w 591660"/>
                <a:gd name="connsiteY6" fmla="*/ 295830 h 591660"/>
                <a:gd name="connsiteX7" fmla="*/ 295830 w 591660"/>
                <a:gd name="connsiteY7" fmla="*/ 543946 h 591660"/>
                <a:gd name="connsiteX8" fmla="*/ 543946 w 591660"/>
                <a:gd name="connsiteY8" fmla="*/ 295830 h 591660"/>
                <a:gd name="connsiteX9" fmla="*/ 295830 w 591660"/>
                <a:gd name="connsiteY9" fmla="*/ 47715 h 59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1660" h="591660">
                  <a:moveTo>
                    <a:pt x="295830" y="591660"/>
                  </a:moveTo>
                  <a:cubicBezTo>
                    <a:pt x="132448" y="591660"/>
                    <a:pt x="0" y="459213"/>
                    <a:pt x="0" y="295830"/>
                  </a:cubicBezTo>
                  <a:cubicBezTo>
                    <a:pt x="0" y="132448"/>
                    <a:pt x="132448" y="0"/>
                    <a:pt x="295830" y="0"/>
                  </a:cubicBezTo>
                  <a:cubicBezTo>
                    <a:pt x="459213" y="0"/>
                    <a:pt x="591660" y="132448"/>
                    <a:pt x="591660" y="295830"/>
                  </a:cubicBezTo>
                  <a:cubicBezTo>
                    <a:pt x="591471" y="459134"/>
                    <a:pt x="459134" y="591471"/>
                    <a:pt x="295830" y="591660"/>
                  </a:cubicBezTo>
                  <a:close/>
                  <a:moveTo>
                    <a:pt x="295830" y="47715"/>
                  </a:moveTo>
                  <a:cubicBezTo>
                    <a:pt x="158800" y="47715"/>
                    <a:pt x="47715" y="158800"/>
                    <a:pt x="47715" y="295830"/>
                  </a:cubicBezTo>
                  <a:cubicBezTo>
                    <a:pt x="47715" y="432861"/>
                    <a:pt x="158800" y="543946"/>
                    <a:pt x="295830" y="543946"/>
                  </a:cubicBezTo>
                  <a:cubicBezTo>
                    <a:pt x="432861" y="543946"/>
                    <a:pt x="543946" y="432861"/>
                    <a:pt x="543946" y="295830"/>
                  </a:cubicBezTo>
                  <a:cubicBezTo>
                    <a:pt x="543790" y="158864"/>
                    <a:pt x="432796" y="47870"/>
                    <a:pt x="295830" y="47715"/>
                  </a:cubicBezTo>
                  <a:close/>
                </a:path>
              </a:pathLst>
            </a:custGeom>
            <a:solidFill>
              <a:srgbClr val="4A4A4A"/>
            </a:solidFill>
            <a:ln w="670" cap="flat">
              <a:noFill/>
              <a:prstDash val="solid"/>
              <a:miter/>
            </a:ln>
          </p:spPr>
          <p:txBody>
            <a:bodyPr rtlCol="0" anchor="ctr"/>
            <a:lstStyle/>
            <a:p>
              <a:endParaRPr lang="zh-CN" altLang="en-US"/>
            </a:p>
          </p:txBody>
        </p:sp>
        <p:sp>
          <p:nvSpPr>
            <p:cNvPr id="144" name="任意多边形: 形状 143">
              <a:extLst>
                <a:ext uri="{FF2B5EF4-FFF2-40B4-BE49-F238E27FC236}">
                  <a16:creationId xmlns="" xmlns:a16="http://schemas.microsoft.com/office/drawing/2014/main" id="{50DAC439-366F-4303-83B5-0D22EA75964F}"/>
                </a:ext>
              </a:extLst>
            </p:cNvPr>
            <p:cNvSpPr/>
            <p:nvPr/>
          </p:nvSpPr>
          <p:spPr>
            <a:xfrm>
              <a:off x="7788066" y="4625872"/>
              <a:ext cx="205447" cy="350164"/>
            </a:xfrm>
            <a:custGeom>
              <a:avLst/>
              <a:gdLst>
                <a:gd name="connsiteX0" fmla="*/ 181616 w 205447"/>
                <a:gd name="connsiteY0" fmla="*/ 350165 h 350164"/>
                <a:gd name="connsiteX1" fmla="*/ 166222 w 205447"/>
                <a:gd name="connsiteY1" fmla="*/ 344503 h 350164"/>
                <a:gd name="connsiteX2" fmla="*/ 11771 w 205447"/>
                <a:gd name="connsiteY2" fmla="*/ 213171 h 350164"/>
                <a:gd name="connsiteX3" fmla="*/ 0 w 205447"/>
                <a:gd name="connsiteY3" fmla="*/ 187716 h 350164"/>
                <a:gd name="connsiteX4" fmla="*/ 0 w 205447"/>
                <a:gd name="connsiteY4" fmla="*/ 23795 h 350164"/>
                <a:gd name="connsiteX5" fmla="*/ 23795 w 205447"/>
                <a:gd name="connsiteY5" fmla="*/ 0 h 350164"/>
                <a:gd name="connsiteX6" fmla="*/ 47591 w 205447"/>
                <a:gd name="connsiteY6" fmla="*/ 23795 h 350164"/>
                <a:gd name="connsiteX7" fmla="*/ 47591 w 205447"/>
                <a:gd name="connsiteY7" fmla="*/ 181119 h 350164"/>
                <a:gd name="connsiteX8" fmla="*/ 197044 w 205447"/>
                <a:gd name="connsiteY8" fmla="*/ 308184 h 350164"/>
                <a:gd name="connsiteX9" fmla="*/ 199785 w 205447"/>
                <a:gd name="connsiteY9" fmla="*/ 341761 h 350164"/>
                <a:gd name="connsiteX10" fmla="*/ 181616 w 205447"/>
                <a:gd name="connsiteY10" fmla="*/ 350165 h 35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447" h="350164">
                  <a:moveTo>
                    <a:pt x="181616" y="350165"/>
                  </a:moveTo>
                  <a:cubicBezTo>
                    <a:pt x="175974" y="350169"/>
                    <a:pt x="170516" y="348162"/>
                    <a:pt x="166222" y="344503"/>
                  </a:cubicBezTo>
                  <a:lnTo>
                    <a:pt x="11771" y="213171"/>
                  </a:lnTo>
                  <a:cubicBezTo>
                    <a:pt x="4299" y="206827"/>
                    <a:pt x="-6" y="197518"/>
                    <a:pt x="0" y="187716"/>
                  </a:cubicBezTo>
                  <a:lnTo>
                    <a:pt x="0" y="23795"/>
                  </a:lnTo>
                  <a:cubicBezTo>
                    <a:pt x="0" y="10654"/>
                    <a:pt x="10654" y="0"/>
                    <a:pt x="23795" y="0"/>
                  </a:cubicBezTo>
                  <a:cubicBezTo>
                    <a:pt x="36937" y="0"/>
                    <a:pt x="47591" y="10654"/>
                    <a:pt x="47591" y="23795"/>
                  </a:cubicBezTo>
                  <a:lnTo>
                    <a:pt x="47591" y="181119"/>
                  </a:lnTo>
                  <a:lnTo>
                    <a:pt x="197044" y="308184"/>
                  </a:lnTo>
                  <a:cubicBezTo>
                    <a:pt x="207073" y="316699"/>
                    <a:pt x="208300" y="331732"/>
                    <a:pt x="199785" y="341761"/>
                  </a:cubicBezTo>
                  <a:cubicBezTo>
                    <a:pt x="195257" y="347095"/>
                    <a:pt x="188612" y="350168"/>
                    <a:pt x="181616" y="350165"/>
                  </a:cubicBezTo>
                  <a:close/>
                </a:path>
              </a:pathLst>
            </a:custGeom>
            <a:solidFill>
              <a:schemeClr val="accent3"/>
            </a:solidFill>
            <a:ln w="670" cap="flat">
              <a:noFill/>
              <a:prstDash val="solid"/>
              <a:miter/>
            </a:ln>
          </p:spPr>
          <p:txBody>
            <a:bodyPr rtlCol="0" anchor="ctr"/>
            <a:lstStyle/>
            <a:p>
              <a:endParaRPr lang="zh-CN" altLang="en-US"/>
            </a:p>
          </p:txBody>
        </p:sp>
      </p:grpSp>
      <p:grpSp>
        <p:nvGrpSpPr>
          <p:cNvPr id="145" name="图形 96">
            <a:extLst>
              <a:ext uri="{FF2B5EF4-FFF2-40B4-BE49-F238E27FC236}">
                <a16:creationId xmlns="" xmlns:a16="http://schemas.microsoft.com/office/drawing/2014/main" id="{CA292AA4-F150-4F3F-8901-8A60A1F63D66}"/>
              </a:ext>
            </a:extLst>
          </p:cNvPr>
          <p:cNvGrpSpPr/>
          <p:nvPr/>
        </p:nvGrpSpPr>
        <p:grpSpPr>
          <a:xfrm>
            <a:off x="8354665" y="4655699"/>
            <a:ext cx="298512" cy="298512"/>
            <a:chOff x="8159932" y="4460966"/>
            <a:chExt cx="687977" cy="687977"/>
          </a:xfrm>
        </p:grpSpPr>
        <p:sp>
          <p:nvSpPr>
            <p:cNvPr id="146" name="任意多边形: 形状 145">
              <a:extLst>
                <a:ext uri="{FF2B5EF4-FFF2-40B4-BE49-F238E27FC236}">
                  <a16:creationId xmlns="" xmlns:a16="http://schemas.microsoft.com/office/drawing/2014/main" id="{AA70DFB4-82EE-458A-A49C-AA033D56E62D}"/>
                </a:ext>
              </a:extLst>
            </p:cNvPr>
            <p:cNvSpPr/>
            <p:nvPr/>
          </p:nvSpPr>
          <p:spPr>
            <a:xfrm>
              <a:off x="8204616" y="4506104"/>
              <a:ext cx="598154" cy="598122"/>
            </a:xfrm>
            <a:custGeom>
              <a:avLst/>
              <a:gdLst>
                <a:gd name="connsiteX0" fmla="*/ 545675 w 598154"/>
                <a:gd name="connsiteY0" fmla="*/ 549484 h 598122"/>
                <a:gd name="connsiteX1" fmla="*/ 462550 w 598154"/>
                <a:gd name="connsiteY1" fmla="*/ 549484 h 598122"/>
                <a:gd name="connsiteX2" fmla="*/ 549484 w 598154"/>
                <a:gd name="connsiteY2" fmla="*/ 135605 h 598122"/>
                <a:gd name="connsiteX3" fmla="*/ 135605 w 598154"/>
                <a:gd name="connsiteY3" fmla="*/ 48671 h 598122"/>
                <a:gd name="connsiteX4" fmla="*/ 48671 w 598154"/>
                <a:gd name="connsiteY4" fmla="*/ 462550 h 598122"/>
                <a:gd name="connsiteX5" fmla="*/ 299304 w 598154"/>
                <a:gd name="connsiteY5" fmla="*/ 598120 h 598122"/>
                <a:gd name="connsiteX6" fmla="*/ 545679 w 598154"/>
                <a:gd name="connsiteY6" fmla="*/ 598120 h 598122"/>
                <a:gd name="connsiteX7" fmla="*/ 570284 w 598154"/>
                <a:gd name="connsiteY7" fmla="*/ 574090 h 598122"/>
                <a:gd name="connsiteX8" fmla="*/ 546253 w 598154"/>
                <a:gd name="connsiteY8" fmla="*/ 549484 h 598122"/>
                <a:gd name="connsiteX9" fmla="*/ 545675 w 598154"/>
                <a:gd name="connsiteY9" fmla="*/ 549484 h 598122"/>
                <a:gd name="connsiteX10" fmla="*/ 48674 w 598154"/>
                <a:gd name="connsiteY10" fmla="*/ 298850 h 598122"/>
                <a:gd name="connsiteX11" fmla="*/ 299307 w 598154"/>
                <a:gd name="connsiteY11" fmla="*/ 48217 h 598122"/>
                <a:gd name="connsiteX12" fmla="*/ 549941 w 598154"/>
                <a:gd name="connsiteY12" fmla="*/ 298850 h 598122"/>
                <a:gd name="connsiteX13" fmla="*/ 299307 w 598154"/>
                <a:gd name="connsiteY13" fmla="*/ 549484 h 598122"/>
                <a:gd name="connsiteX14" fmla="*/ 299304 w 598154"/>
                <a:gd name="connsiteY14" fmla="*/ 549484 h 598122"/>
                <a:gd name="connsiteX15" fmla="*/ 48674 w 598154"/>
                <a:gd name="connsiteY15" fmla="*/ 298850 h 598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8154" h="598122">
                  <a:moveTo>
                    <a:pt x="545675" y="549484"/>
                  </a:moveTo>
                  <a:lnTo>
                    <a:pt x="462550" y="549484"/>
                  </a:lnTo>
                  <a:cubicBezTo>
                    <a:pt x="600846" y="459200"/>
                    <a:pt x="639767" y="273900"/>
                    <a:pt x="549484" y="135605"/>
                  </a:cubicBezTo>
                  <a:cubicBezTo>
                    <a:pt x="459200" y="-2691"/>
                    <a:pt x="273900" y="-41612"/>
                    <a:pt x="135605" y="48671"/>
                  </a:cubicBezTo>
                  <a:cubicBezTo>
                    <a:pt x="-2691" y="138955"/>
                    <a:pt x="-41612" y="324255"/>
                    <a:pt x="48671" y="462550"/>
                  </a:cubicBezTo>
                  <a:cubicBezTo>
                    <a:pt x="103931" y="547197"/>
                    <a:pt x="198215" y="598197"/>
                    <a:pt x="299304" y="598120"/>
                  </a:cubicBezTo>
                  <a:lnTo>
                    <a:pt x="545679" y="598120"/>
                  </a:lnTo>
                  <a:cubicBezTo>
                    <a:pt x="559109" y="598279"/>
                    <a:pt x="570126" y="587520"/>
                    <a:pt x="570284" y="574090"/>
                  </a:cubicBezTo>
                  <a:cubicBezTo>
                    <a:pt x="570443" y="560659"/>
                    <a:pt x="559684" y="549643"/>
                    <a:pt x="546253" y="549484"/>
                  </a:cubicBezTo>
                  <a:cubicBezTo>
                    <a:pt x="546061" y="549481"/>
                    <a:pt x="545868" y="549481"/>
                    <a:pt x="545675" y="549484"/>
                  </a:cubicBezTo>
                  <a:close/>
                  <a:moveTo>
                    <a:pt x="48674" y="298850"/>
                  </a:moveTo>
                  <a:cubicBezTo>
                    <a:pt x="48674" y="160429"/>
                    <a:pt x="160886" y="48217"/>
                    <a:pt x="299307" y="48217"/>
                  </a:cubicBezTo>
                  <a:cubicBezTo>
                    <a:pt x="437728" y="48217"/>
                    <a:pt x="549941" y="160429"/>
                    <a:pt x="549941" y="298850"/>
                  </a:cubicBezTo>
                  <a:cubicBezTo>
                    <a:pt x="549941" y="437271"/>
                    <a:pt x="437728" y="549484"/>
                    <a:pt x="299307" y="549484"/>
                  </a:cubicBezTo>
                  <a:cubicBezTo>
                    <a:pt x="299306" y="549484"/>
                    <a:pt x="299305" y="549484"/>
                    <a:pt x="299304" y="549484"/>
                  </a:cubicBezTo>
                  <a:cubicBezTo>
                    <a:pt x="160948" y="549326"/>
                    <a:pt x="48829" y="437206"/>
                    <a:pt x="48674" y="298850"/>
                  </a:cubicBezTo>
                  <a:close/>
                </a:path>
              </a:pathLst>
            </a:custGeom>
            <a:solidFill>
              <a:srgbClr val="4A4A4A"/>
            </a:solidFill>
            <a:ln w="670" cap="flat">
              <a:noFill/>
              <a:prstDash val="solid"/>
              <a:miter/>
            </a:ln>
          </p:spPr>
          <p:txBody>
            <a:bodyPr rtlCol="0" anchor="ctr"/>
            <a:lstStyle/>
            <a:p>
              <a:endParaRPr lang="zh-CN" altLang="en-US"/>
            </a:p>
          </p:txBody>
        </p:sp>
        <p:sp>
          <p:nvSpPr>
            <p:cNvPr id="147" name="任意多边形: 形状 146">
              <a:extLst>
                <a:ext uri="{FF2B5EF4-FFF2-40B4-BE49-F238E27FC236}">
                  <a16:creationId xmlns="" xmlns:a16="http://schemas.microsoft.com/office/drawing/2014/main" id="{F9583F91-53EE-4331-9474-747DDC0EFDF4}"/>
                </a:ext>
              </a:extLst>
            </p:cNvPr>
            <p:cNvSpPr/>
            <p:nvPr/>
          </p:nvSpPr>
          <p:spPr>
            <a:xfrm>
              <a:off x="8427135" y="4700806"/>
              <a:ext cx="193689" cy="213192"/>
            </a:xfrm>
            <a:custGeom>
              <a:avLst/>
              <a:gdLst>
                <a:gd name="connsiteX0" fmla="*/ 33993 w 193689"/>
                <a:gd name="connsiteY0" fmla="*/ 213192 h 213192"/>
                <a:gd name="connsiteX1" fmla="*/ 0 w 193689"/>
                <a:gd name="connsiteY1" fmla="*/ 179255 h 213192"/>
                <a:gd name="connsiteX2" fmla="*/ 0 w 193689"/>
                <a:gd name="connsiteY2" fmla="*/ 179200 h 213192"/>
                <a:gd name="connsiteX3" fmla="*/ 0 w 193689"/>
                <a:gd name="connsiteY3" fmla="*/ 34002 h 213192"/>
                <a:gd name="connsiteX4" fmla="*/ 33991 w 193689"/>
                <a:gd name="connsiteY4" fmla="*/ 0 h 213192"/>
                <a:gd name="connsiteX5" fmla="*/ 50986 w 193689"/>
                <a:gd name="connsiteY5" fmla="*/ 4550 h 213192"/>
                <a:gd name="connsiteX6" fmla="*/ 176693 w 193689"/>
                <a:gd name="connsiteY6" fmla="*/ 77148 h 213192"/>
                <a:gd name="connsiteX7" fmla="*/ 189117 w 193689"/>
                <a:gd name="connsiteY7" fmla="*/ 123619 h 213192"/>
                <a:gd name="connsiteX8" fmla="*/ 176693 w 193689"/>
                <a:gd name="connsiteY8" fmla="*/ 136043 h 213192"/>
                <a:gd name="connsiteX9" fmla="*/ 50986 w 193689"/>
                <a:gd name="connsiteY9" fmla="*/ 208638 h 213192"/>
                <a:gd name="connsiteX10" fmla="*/ 33993 w 193689"/>
                <a:gd name="connsiteY10" fmla="*/ 213192 h 213192"/>
                <a:gd name="connsiteX11" fmla="*/ 48489 w 193689"/>
                <a:gd name="connsiteY11" fmla="*/ 59123 h 213192"/>
                <a:gd name="connsiteX12" fmla="*/ 48489 w 193689"/>
                <a:gd name="connsiteY12" fmla="*/ 154088 h 213192"/>
                <a:gd name="connsiteX13" fmla="*/ 130702 w 193689"/>
                <a:gd name="connsiteY13" fmla="*/ 106618 h 21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89" h="213192">
                  <a:moveTo>
                    <a:pt x="33993" y="213192"/>
                  </a:moveTo>
                  <a:cubicBezTo>
                    <a:pt x="15234" y="213208"/>
                    <a:pt x="15" y="198013"/>
                    <a:pt x="0" y="179255"/>
                  </a:cubicBezTo>
                  <a:cubicBezTo>
                    <a:pt x="0" y="179236"/>
                    <a:pt x="0" y="179218"/>
                    <a:pt x="0" y="179200"/>
                  </a:cubicBezTo>
                  <a:lnTo>
                    <a:pt x="0" y="34002"/>
                  </a:lnTo>
                  <a:cubicBezTo>
                    <a:pt x="-3" y="15226"/>
                    <a:pt x="15215" y="3"/>
                    <a:pt x="33991" y="0"/>
                  </a:cubicBezTo>
                  <a:cubicBezTo>
                    <a:pt x="39957" y="-1"/>
                    <a:pt x="45818" y="1568"/>
                    <a:pt x="50986" y="4550"/>
                  </a:cubicBezTo>
                  <a:lnTo>
                    <a:pt x="176693" y="77148"/>
                  </a:lnTo>
                  <a:cubicBezTo>
                    <a:pt x="192956" y="86550"/>
                    <a:pt x="198519" y="107356"/>
                    <a:pt x="189117" y="123619"/>
                  </a:cubicBezTo>
                  <a:cubicBezTo>
                    <a:pt x="186135" y="128777"/>
                    <a:pt x="181851" y="133061"/>
                    <a:pt x="176693" y="136043"/>
                  </a:cubicBezTo>
                  <a:lnTo>
                    <a:pt x="50986" y="208638"/>
                  </a:lnTo>
                  <a:cubicBezTo>
                    <a:pt x="45819" y="211621"/>
                    <a:pt x="39959" y="213192"/>
                    <a:pt x="33993" y="213192"/>
                  </a:cubicBezTo>
                  <a:close/>
                  <a:moveTo>
                    <a:pt x="48489" y="59123"/>
                  </a:moveTo>
                  <a:lnTo>
                    <a:pt x="48489" y="154088"/>
                  </a:lnTo>
                  <a:lnTo>
                    <a:pt x="130702" y="106618"/>
                  </a:lnTo>
                  <a:close/>
                </a:path>
              </a:pathLst>
            </a:custGeom>
            <a:solidFill>
              <a:schemeClr val="accent3"/>
            </a:solidFill>
            <a:ln w="670" cap="flat">
              <a:noFill/>
              <a:prstDash val="solid"/>
              <a:miter/>
            </a:ln>
          </p:spPr>
          <p:txBody>
            <a:bodyPr rtlCol="0" anchor="ctr"/>
            <a:lstStyle/>
            <a:p>
              <a:endParaRPr lang="zh-CN" altLang="en-US" dirty="0"/>
            </a:p>
          </p:txBody>
        </p:sp>
      </p:grpSp>
      <p:grpSp>
        <p:nvGrpSpPr>
          <p:cNvPr id="148" name="图形 98">
            <a:extLst>
              <a:ext uri="{FF2B5EF4-FFF2-40B4-BE49-F238E27FC236}">
                <a16:creationId xmlns="" xmlns:a16="http://schemas.microsoft.com/office/drawing/2014/main" id="{C3DC6D92-8A16-4706-BC94-509A9EFB03A9}"/>
              </a:ext>
            </a:extLst>
          </p:cNvPr>
          <p:cNvGrpSpPr/>
          <p:nvPr/>
        </p:nvGrpSpPr>
        <p:grpSpPr>
          <a:xfrm>
            <a:off x="3538824" y="5343676"/>
            <a:ext cx="298512" cy="298512"/>
            <a:chOff x="3344091" y="5148943"/>
            <a:chExt cx="687977" cy="687977"/>
          </a:xfrm>
        </p:grpSpPr>
        <p:sp>
          <p:nvSpPr>
            <p:cNvPr id="149" name="任意多边形: 形状 148">
              <a:extLst>
                <a:ext uri="{FF2B5EF4-FFF2-40B4-BE49-F238E27FC236}">
                  <a16:creationId xmlns="" xmlns:a16="http://schemas.microsoft.com/office/drawing/2014/main" id="{340ABE5B-1708-4E52-9480-355BC82FCB2C}"/>
                </a:ext>
              </a:extLst>
            </p:cNvPr>
            <p:cNvSpPr/>
            <p:nvPr/>
          </p:nvSpPr>
          <p:spPr>
            <a:xfrm>
              <a:off x="3406260" y="5217740"/>
              <a:ext cx="562562" cy="464384"/>
            </a:xfrm>
            <a:custGeom>
              <a:avLst/>
              <a:gdLst>
                <a:gd name="connsiteX0" fmla="*/ 125195 w 562562"/>
                <a:gd name="connsiteY0" fmla="*/ 464384 h 464384"/>
                <a:gd name="connsiteX1" fmla="*/ 31499 w 562562"/>
                <a:gd name="connsiteY1" fmla="*/ 464384 h 464384"/>
                <a:gd name="connsiteX2" fmla="*/ 0 w 562562"/>
                <a:gd name="connsiteY2" fmla="*/ 432775 h 464384"/>
                <a:gd name="connsiteX3" fmla="*/ 0 w 562562"/>
                <a:gd name="connsiteY3" fmla="*/ 192634 h 464384"/>
                <a:gd name="connsiteX4" fmla="*/ 31499 w 562562"/>
                <a:gd name="connsiteY4" fmla="*/ 161028 h 464384"/>
                <a:gd name="connsiteX5" fmla="*/ 125195 w 562562"/>
                <a:gd name="connsiteY5" fmla="*/ 161028 h 464384"/>
                <a:gd name="connsiteX6" fmla="*/ 156694 w 562562"/>
                <a:gd name="connsiteY6" fmla="*/ 192634 h 464384"/>
                <a:gd name="connsiteX7" fmla="*/ 156694 w 562562"/>
                <a:gd name="connsiteY7" fmla="*/ 432782 h 464384"/>
                <a:gd name="connsiteX8" fmla="*/ 125195 w 562562"/>
                <a:gd name="connsiteY8" fmla="*/ 464384 h 464384"/>
                <a:gd name="connsiteX9" fmla="*/ 44932 w 562562"/>
                <a:gd name="connsiteY9" fmla="*/ 419298 h 464384"/>
                <a:gd name="connsiteX10" fmla="*/ 111765 w 562562"/>
                <a:gd name="connsiteY10" fmla="*/ 419298 h 464384"/>
                <a:gd name="connsiteX11" fmla="*/ 111765 w 562562"/>
                <a:gd name="connsiteY11" fmla="*/ 206111 h 464384"/>
                <a:gd name="connsiteX12" fmla="*/ 44932 w 562562"/>
                <a:gd name="connsiteY12" fmla="*/ 206111 h 464384"/>
                <a:gd name="connsiteX13" fmla="*/ 44932 w 562562"/>
                <a:gd name="connsiteY13" fmla="*/ 419301 h 464384"/>
                <a:gd name="connsiteX14" fmla="*/ 531063 w 562562"/>
                <a:gd name="connsiteY14" fmla="*/ 464384 h 464384"/>
                <a:gd name="connsiteX15" fmla="*/ 437368 w 562562"/>
                <a:gd name="connsiteY15" fmla="*/ 464384 h 464384"/>
                <a:gd name="connsiteX16" fmla="*/ 405869 w 562562"/>
                <a:gd name="connsiteY16" fmla="*/ 432775 h 464384"/>
                <a:gd name="connsiteX17" fmla="*/ 405869 w 562562"/>
                <a:gd name="connsiteY17" fmla="*/ 284045 h 464384"/>
                <a:gd name="connsiteX18" fmla="*/ 437368 w 562562"/>
                <a:gd name="connsiteY18" fmla="*/ 252436 h 464384"/>
                <a:gd name="connsiteX19" fmla="*/ 531063 w 562562"/>
                <a:gd name="connsiteY19" fmla="*/ 252436 h 464384"/>
                <a:gd name="connsiteX20" fmla="*/ 562562 w 562562"/>
                <a:gd name="connsiteY20" fmla="*/ 284045 h 464384"/>
                <a:gd name="connsiteX21" fmla="*/ 562562 w 562562"/>
                <a:gd name="connsiteY21" fmla="*/ 432775 h 464384"/>
                <a:gd name="connsiteX22" fmla="*/ 531063 w 562562"/>
                <a:gd name="connsiteY22" fmla="*/ 464384 h 464384"/>
                <a:gd name="connsiteX23" fmla="*/ 450797 w 562562"/>
                <a:gd name="connsiteY23" fmla="*/ 419298 h 464384"/>
                <a:gd name="connsiteX24" fmla="*/ 517630 w 562562"/>
                <a:gd name="connsiteY24" fmla="*/ 419298 h 464384"/>
                <a:gd name="connsiteX25" fmla="*/ 517630 w 562562"/>
                <a:gd name="connsiteY25" fmla="*/ 297526 h 464384"/>
                <a:gd name="connsiteX26" fmla="*/ 450797 w 562562"/>
                <a:gd name="connsiteY26" fmla="*/ 297526 h 464384"/>
                <a:gd name="connsiteX27" fmla="*/ 450797 w 562562"/>
                <a:gd name="connsiteY27" fmla="*/ 419298 h 464384"/>
                <a:gd name="connsiteX28" fmla="*/ 328131 w 562562"/>
                <a:gd name="connsiteY28" fmla="*/ 464384 h 464384"/>
                <a:gd name="connsiteX29" fmla="*/ 234432 w 562562"/>
                <a:gd name="connsiteY29" fmla="*/ 464384 h 464384"/>
                <a:gd name="connsiteX30" fmla="*/ 202933 w 562562"/>
                <a:gd name="connsiteY30" fmla="*/ 432775 h 464384"/>
                <a:gd name="connsiteX31" fmla="*/ 202933 w 562562"/>
                <a:gd name="connsiteY31" fmla="*/ 31602 h 464384"/>
                <a:gd name="connsiteX32" fmla="*/ 234432 w 562562"/>
                <a:gd name="connsiteY32" fmla="*/ 0 h 464384"/>
                <a:gd name="connsiteX33" fmla="*/ 328131 w 562562"/>
                <a:gd name="connsiteY33" fmla="*/ 0 h 464384"/>
                <a:gd name="connsiteX34" fmla="*/ 359626 w 562562"/>
                <a:gd name="connsiteY34" fmla="*/ 31606 h 464384"/>
                <a:gd name="connsiteX35" fmla="*/ 359626 w 562562"/>
                <a:gd name="connsiteY35" fmla="*/ 432775 h 464384"/>
                <a:gd name="connsiteX36" fmla="*/ 328131 w 562562"/>
                <a:gd name="connsiteY36" fmla="*/ 464384 h 464384"/>
                <a:gd name="connsiteX37" fmla="*/ 247861 w 562562"/>
                <a:gd name="connsiteY37" fmla="*/ 419298 h 464384"/>
                <a:gd name="connsiteX38" fmla="*/ 314694 w 562562"/>
                <a:gd name="connsiteY38" fmla="*/ 419298 h 464384"/>
                <a:gd name="connsiteX39" fmla="*/ 314694 w 562562"/>
                <a:gd name="connsiteY39" fmla="*/ 45087 h 464384"/>
                <a:gd name="connsiteX40" fmla="*/ 247861 w 562562"/>
                <a:gd name="connsiteY40" fmla="*/ 45087 h 464384"/>
                <a:gd name="connsiteX41" fmla="*/ 247861 w 562562"/>
                <a:gd name="connsiteY41" fmla="*/ 419298 h 464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62562" h="464384">
                  <a:moveTo>
                    <a:pt x="125195" y="464384"/>
                  </a:moveTo>
                  <a:lnTo>
                    <a:pt x="31499" y="464384"/>
                  </a:lnTo>
                  <a:cubicBezTo>
                    <a:pt x="14079" y="464337"/>
                    <a:pt x="-13" y="450195"/>
                    <a:pt x="0" y="432775"/>
                  </a:cubicBezTo>
                  <a:lnTo>
                    <a:pt x="0" y="192634"/>
                  </a:lnTo>
                  <a:cubicBezTo>
                    <a:pt x="-11" y="175215"/>
                    <a:pt x="14081" y="161075"/>
                    <a:pt x="31499" y="161028"/>
                  </a:cubicBezTo>
                  <a:lnTo>
                    <a:pt x="125195" y="161028"/>
                  </a:lnTo>
                  <a:cubicBezTo>
                    <a:pt x="142613" y="161075"/>
                    <a:pt x="156705" y="175215"/>
                    <a:pt x="156694" y="192634"/>
                  </a:cubicBezTo>
                  <a:lnTo>
                    <a:pt x="156694" y="432782"/>
                  </a:lnTo>
                  <a:cubicBezTo>
                    <a:pt x="156703" y="450199"/>
                    <a:pt x="142612" y="464337"/>
                    <a:pt x="125195" y="464384"/>
                  </a:cubicBezTo>
                  <a:close/>
                  <a:moveTo>
                    <a:pt x="44932" y="419298"/>
                  </a:moveTo>
                  <a:lnTo>
                    <a:pt x="111765" y="419298"/>
                  </a:lnTo>
                  <a:lnTo>
                    <a:pt x="111765" y="206111"/>
                  </a:lnTo>
                  <a:lnTo>
                    <a:pt x="44932" y="206111"/>
                  </a:lnTo>
                  <a:lnTo>
                    <a:pt x="44932" y="419301"/>
                  </a:lnTo>
                  <a:close/>
                  <a:moveTo>
                    <a:pt x="531063" y="464384"/>
                  </a:moveTo>
                  <a:lnTo>
                    <a:pt x="437368" y="464384"/>
                  </a:lnTo>
                  <a:cubicBezTo>
                    <a:pt x="419948" y="464337"/>
                    <a:pt x="405855" y="450195"/>
                    <a:pt x="405869" y="432775"/>
                  </a:cubicBezTo>
                  <a:lnTo>
                    <a:pt x="405869" y="284045"/>
                  </a:lnTo>
                  <a:cubicBezTo>
                    <a:pt x="405855" y="266625"/>
                    <a:pt x="419948" y="252483"/>
                    <a:pt x="437368" y="252436"/>
                  </a:cubicBezTo>
                  <a:lnTo>
                    <a:pt x="531063" y="252436"/>
                  </a:lnTo>
                  <a:cubicBezTo>
                    <a:pt x="548482" y="252485"/>
                    <a:pt x="562574" y="266626"/>
                    <a:pt x="562562" y="284045"/>
                  </a:cubicBezTo>
                  <a:lnTo>
                    <a:pt x="562562" y="432775"/>
                  </a:lnTo>
                  <a:cubicBezTo>
                    <a:pt x="562574" y="450194"/>
                    <a:pt x="548482" y="464335"/>
                    <a:pt x="531063" y="464384"/>
                  </a:cubicBezTo>
                  <a:close/>
                  <a:moveTo>
                    <a:pt x="450797" y="419298"/>
                  </a:moveTo>
                  <a:lnTo>
                    <a:pt x="517630" y="419298"/>
                  </a:lnTo>
                  <a:lnTo>
                    <a:pt x="517630" y="297526"/>
                  </a:lnTo>
                  <a:lnTo>
                    <a:pt x="450797" y="297526"/>
                  </a:lnTo>
                  <a:lnTo>
                    <a:pt x="450797" y="419298"/>
                  </a:lnTo>
                  <a:close/>
                  <a:moveTo>
                    <a:pt x="328131" y="464384"/>
                  </a:moveTo>
                  <a:lnTo>
                    <a:pt x="234432" y="464384"/>
                  </a:lnTo>
                  <a:cubicBezTo>
                    <a:pt x="217012" y="464337"/>
                    <a:pt x="202919" y="450195"/>
                    <a:pt x="202933" y="432775"/>
                  </a:cubicBezTo>
                  <a:lnTo>
                    <a:pt x="202933" y="31602"/>
                  </a:lnTo>
                  <a:cubicBezTo>
                    <a:pt x="202923" y="14185"/>
                    <a:pt x="217015" y="47"/>
                    <a:pt x="234432" y="0"/>
                  </a:cubicBezTo>
                  <a:lnTo>
                    <a:pt x="328131" y="0"/>
                  </a:lnTo>
                  <a:cubicBezTo>
                    <a:pt x="345548" y="49"/>
                    <a:pt x="359638" y="14189"/>
                    <a:pt x="359626" y="31606"/>
                  </a:cubicBezTo>
                  <a:lnTo>
                    <a:pt x="359626" y="432775"/>
                  </a:lnTo>
                  <a:cubicBezTo>
                    <a:pt x="359640" y="450194"/>
                    <a:pt x="345549" y="464335"/>
                    <a:pt x="328131" y="464384"/>
                  </a:cubicBezTo>
                  <a:close/>
                  <a:moveTo>
                    <a:pt x="247861" y="419298"/>
                  </a:moveTo>
                  <a:lnTo>
                    <a:pt x="314694" y="419298"/>
                  </a:lnTo>
                  <a:lnTo>
                    <a:pt x="314694" y="45087"/>
                  </a:lnTo>
                  <a:lnTo>
                    <a:pt x="247861" y="45087"/>
                  </a:lnTo>
                  <a:lnTo>
                    <a:pt x="247861" y="419298"/>
                  </a:lnTo>
                  <a:close/>
                </a:path>
              </a:pathLst>
            </a:custGeom>
            <a:solidFill>
              <a:srgbClr val="4A4A4A"/>
            </a:solidFill>
            <a:ln w="670" cap="flat">
              <a:noFill/>
              <a:prstDash val="solid"/>
              <a:miter/>
            </a:ln>
          </p:spPr>
          <p:txBody>
            <a:bodyPr rtlCol="0" anchor="ctr"/>
            <a:lstStyle/>
            <a:p>
              <a:endParaRPr lang="zh-CN" altLang="en-US"/>
            </a:p>
          </p:txBody>
        </p:sp>
        <p:sp>
          <p:nvSpPr>
            <p:cNvPr id="150" name="任意多边形: 形状 149">
              <a:extLst>
                <a:ext uri="{FF2B5EF4-FFF2-40B4-BE49-F238E27FC236}">
                  <a16:creationId xmlns="" xmlns:a16="http://schemas.microsoft.com/office/drawing/2014/main" id="{F9FE1830-4EE6-4CB9-9F82-5FC697E76B5C}"/>
                </a:ext>
              </a:extLst>
            </p:cNvPr>
            <p:cNvSpPr/>
            <p:nvPr/>
          </p:nvSpPr>
          <p:spPr>
            <a:xfrm>
              <a:off x="3392274" y="5723575"/>
              <a:ext cx="591610" cy="45444"/>
            </a:xfrm>
            <a:custGeom>
              <a:avLst/>
              <a:gdLst>
                <a:gd name="connsiteX0" fmla="*/ 569166 w 591610"/>
                <a:gd name="connsiteY0" fmla="*/ 45444 h 45444"/>
                <a:gd name="connsiteX1" fmla="*/ 22444 w 591610"/>
                <a:gd name="connsiteY1" fmla="*/ 45444 h 45444"/>
                <a:gd name="connsiteX2" fmla="*/ 2 w 591610"/>
                <a:gd name="connsiteY2" fmla="*/ 22443 h 45444"/>
                <a:gd name="connsiteX3" fmla="*/ 22444 w 591610"/>
                <a:gd name="connsiteY3" fmla="*/ 0 h 45444"/>
                <a:gd name="connsiteX4" fmla="*/ 569166 w 591610"/>
                <a:gd name="connsiteY4" fmla="*/ 0 h 45444"/>
                <a:gd name="connsiteX5" fmla="*/ 591609 w 591610"/>
                <a:gd name="connsiteY5" fmla="*/ 23002 h 45444"/>
                <a:gd name="connsiteX6" fmla="*/ 569166 w 591610"/>
                <a:gd name="connsiteY6" fmla="*/ 45444 h 45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610" h="45444">
                  <a:moveTo>
                    <a:pt x="569166" y="45444"/>
                  </a:moveTo>
                  <a:lnTo>
                    <a:pt x="22444" y="45444"/>
                  </a:lnTo>
                  <a:cubicBezTo>
                    <a:pt x="9895" y="45290"/>
                    <a:pt x="-153" y="34992"/>
                    <a:pt x="2" y="22443"/>
                  </a:cubicBezTo>
                  <a:cubicBezTo>
                    <a:pt x="153" y="10111"/>
                    <a:pt x="10113" y="152"/>
                    <a:pt x="22444" y="0"/>
                  </a:cubicBezTo>
                  <a:lnTo>
                    <a:pt x="569166" y="0"/>
                  </a:lnTo>
                  <a:cubicBezTo>
                    <a:pt x="581715" y="154"/>
                    <a:pt x="591763" y="10453"/>
                    <a:pt x="591609" y="23002"/>
                  </a:cubicBezTo>
                  <a:cubicBezTo>
                    <a:pt x="591457" y="35333"/>
                    <a:pt x="581497" y="45293"/>
                    <a:pt x="569166" y="45444"/>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51" name="图形 100">
            <a:extLst>
              <a:ext uri="{FF2B5EF4-FFF2-40B4-BE49-F238E27FC236}">
                <a16:creationId xmlns="" xmlns:a16="http://schemas.microsoft.com/office/drawing/2014/main" id="{2F5DA920-F83D-4F2F-A22F-7FD70DAA80FA}"/>
              </a:ext>
            </a:extLst>
          </p:cNvPr>
          <p:cNvGrpSpPr/>
          <p:nvPr/>
        </p:nvGrpSpPr>
        <p:grpSpPr>
          <a:xfrm>
            <a:off x="4226801" y="5343676"/>
            <a:ext cx="298512" cy="298512"/>
            <a:chOff x="4032068" y="5148943"/>
            <a:chExt cx="687977" cy="687977"/>
          </a:xfrm>
        </p:grpSpPr>
        <p:sp>
          <p:nvSpPr>
            <p:cNvPr id="152" name="任意多边形: 形状 151">
              <a:extLst>
                <a:ext uri="{FF2B5EF4-FFF2-40B4-BE49-F238E27FC236}">
                  <a16:creationId xmlns="" xmlns:a16="http://schemas.microsoft.com/office/drawing/2014/main" id="{CC776B08-2FE3-422D-9CD1-399E94DF0BAA}"/>
                </a:ext>
              </a:extLst>
            </p:cNvPr>
            <p:cNvSpPr/>
            <p:nvPr/>
          </p:nvSpPr>
          <p:spPr>
            <a:xfrm>
              <a:off x="4080226" y="5259019"/>
              <a:ext cx="595100" cy="471264"/>
            </a:xfrm>
            <a:custGeom>
              <a:avLst/>
              <a:gdLst>
                <a:gd name="connsiteX0" fmla="*/ 562229 w 595100"/>
                <a:gd name="connsiteY0" fmla="*/ 471264 h 471264"/>
                <a:gd name="connsiteX1" fmla="*/ 32875 w 595100"/>
                <a:gd name="connsiteY1" fmla="*/ 471264 h 471264"/>
                <a:gd name="connsiteX2" fmla="*/ 0 w 595100"/>
                <a:gd name="connsiteY2" fmla="*/ 438355 h 471264"/>
                <a:gd name="connsiteX3" fmla="*/ 0 w 595100"/>
                <a:gd name="connsiteY3" fmla="*/ 32913 h 471264"/>
                <a:gd name="connsiteX4" fmla="*/ 32875 w 595100"/>
                <a:gd name="connsiteY4" fmla="*/ 0 h 471264"/>
                <a:gd name="connsiteX5" fmla="*/ 562229 w 595100"/>
                <a:gd name="connsiteY5" fmla="*/ 0 h 471264"/>
                <a:gd name="connsiteX6" fmla="*/ 595100 w 595100"/>
                <a:gd name="connsiteY6" fmla="*/ 32913 h 471264"/>
                <a:gd name="connsiteX7" fmla="*/ 595100 w 595100"/>
                <a:gd name="connsiteY7" fmla="*/ 438355 h 471264"/>
                <a:gd name="connsiteX8" fmla="*/ 562229 w 595100"/>
                <a:gd name="connsiteY8" fmla="*/ 471264 h 471264"/>
                <a:gd name="connsiteX9" fmla="*/ 46889 w 595100"/>
                <a:gd name="connsiteY9" fmla="*/ 424320 h 471264"/>
                <a:gd name="connsiteX10" fmla="*/ 548211 w 595100"/>
                <a:gd name="connsiteY10" fmla="*/ 424320 h 471264"/>
                <a:gd name="connsiteX11" fmla="*/ 548211 w 595100"/>
                <a:gd name="connsiteY11" fmla="*/ 46944 h 471264"/>
                <a:gd name="connsiteX12" fmla="*/ 46889 w 595100"/>
                <a:gd name="connsiteY12" fmla="*/ 46944 h 471264"/>
                <a:gd name="connsiteX13" fmla="*/ 46889 w 595100"/>
                <a:gd name="connsiteY13" fmla="*/ 424320 h 47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5100" h="471264">
                  <a:moveTo>
                    <a:pt x="562229" y="471264"/>
                  </a:moveTo>
                  <a:lnTo>
                    <a:pt x="32875" y="471264"/>
                  </a:lnTo>
                  <a:cubicBezTo>
                    <a:pt x="14717" y="471236"/>
                    <a:pt x="9" y="456513"/>
                    <a:pt x="0" y="438355"/>
                  </a:cubicBezTo>
                  <a:lnTo>
                    <a:pt x="0" y="32913"/>
                  </a:lnTo>
                  <a:cubicBezTo>
                    <a:pt x="8" y="14753"/>
                    <a:pt x="14716" y="28"/>
                    <a:pt x="32875" y="0"/>
                  </a:cubicBezTo>
                  <a:lnTo>
                    <a:pt x="562229" y="0"/>
                  </a:lnTo>
                  <a:cubicBezTo>
                    <a:pt x="580387" y="30"/>
                    <a:pt x="595093" y="14755"/>
                    <a:pt x="595100" y="32913"/>
                  </a:cubicBezTo>
                  <a:lnTo>
                    <a:pt x="595100" y="438355"/>
                  </a:lnTo>
                  <a:cubicBezTo>
                    <a:pt x="595093" y="456512"/>
                    <a:pt x="580386" y="471236"/>
                    <a:pt x="562229" y="471264"/>
                  </a:cubicBezTo>
                  <a:close/>
                  <a:moveTo>
                    <a:pt x="46889" y="424320"/>
                  </a:moveTo>
                  <a:lnTo>
                    <a:pt x="548211" y="424320"/>
                  </a:lnTo>
                  <a:lnTo>
                    <a:pt x="548211" y="46944"/>
                  </a:lnTo>
                  <a:lnTo>
                    <a:pt x="46889" y="46944"/>
                  </a:lnTo>
                  <a:lnTo>
                    <a:pt x="46889" y="424320"/>
                  </a:lnTo>
                  <a:close/>
                </a:path>
              </a:pathLst>
            </a:custGeom>
            <a:solidFill>
              <a:srgbClr val="4A4A4A"/>
            </a:solidFill>
            <a:ln w="670" cap="flat">
              <a:noFill/>
              <a:prstDash val="solid"/>
              <a:miter/>
            </a:ln>
          </p:spPr>
          <p:txBody>
            <a:bodyPr rtlCol="0" anchor="ctr"/>
            <a:lstStyle/>
            <a:p>
              <a:endParaRPr lang="zh-CN" altLang="en-US"/>
            </a:p>
          </p:txBody>
        </p:sp>
        <p:sp>
          <p:nvSpPr>
            <p:cNvPr id="153" name="任意多边形: 形状 152">
              <a:extLst>
                <a:ext uri="{FF2B5EF4-FFF2-40B4-BE49-F238E27FC236}">
                  <a16:creationId xmlns="" xmlns:a16="http://schemas.microsoft.com/office/drawing/2014/main" id="{A2D5A4A3-8925-418F-9BFB-3E0A1CB24951}"/>
                </a:ext>
              </a:extLst>
            </p:cNvPr>
            <p:cNvSpPr/>
            <p:nvPr/>
          </p:nvSpPr>
          <p:spPr>
            <a:xfrm>
              <a:off x="4171725" y="5374365"/>
              <a:ext cx="410028" cy="268201"/>
            </a:xfrm>
            <a:custGeom>
              <a:avLst/>
              <a:gdLst>
                <a:gd name="connsiteX0" fmla="*/ 23441 w 410028"/>
                <a:gd name="connsiteY0" fmla="*/ 268201 h 268201"/>
                <a:gd name="connsiteX1" fmla="*/ 0 w 410028"/>
                <a:gd name="connsiteY1" fmla="*/ 244688 h 268201"/>
                <a:gd name="connsiteX2" fmla="*/ 6022 w 410028"/>
                <a:gd name="connsiteY2" fmla="*/ 229024 h 268201"/>
                <a:gd name="connsiteX3" fmla="*/ 96246 w 410028"/>
                <a:gd name="connsiteY3" fmla="*/ 128462 h 268201"/>
                <a:gd name="connsiteX4" fmla="*/ 142588 w 410028"/>
                <a:gd name="connsiteY4" fmla="*/ 125931 h 268201"/>
                <a:gd name="connsiteX5" fmla="*/ 207898 w 410028"/>
                <a:gd name="connsiteY5" fmla="*/ 184443 h 268201"/>
                <a:gd name="connsiteX6" fmla="*/ 283947 w 410028"/>
                <a:gd name="connsiteY6" fmla="*/ 73528 h 268201"/>
                <a:gd name="connsiteX7" fmla="*/ 329564 w 410028"/>
                <a:gd name="connsiteY7" fmla="*/ 64987 h 268201"/>
                <a:gd name="connsiteX8" fmla="*/ 334424 w 410028"/>
                <a:gd name="connsiteY8" fmla="*/ 69056 h 268201"/>
                <a:gd name="connsiteX9" fmla="*/ 403397 w 410028"/>
                <a:gd name="connsiteY9" fmla="*/ 139136 h 268201"/>
                <a:gd name="connsiteX10" fmla="*/ 402917 w 410028"/>
                <a:gd name="connsiteY10" fmla="*/ 172306 h 268201"/>
                <a:gd name="connsiteX11" fmla="*/ 370030 w 410028"/>
                <a:gd name="connsiteY11" fmla="*/ 172111 h 268201"/>
                <a:gd name="connsiteX12" fmla="*/ 312959 w 410028"/>
                <a:gd name="connsiteY12" fmla="*/ 114142 h 268201"/>
                <a:gd name="connsiteX13" fmla="*/ 237505 w 410028"/>
                <a:gd name="connsiteY13" fmla="*/ 224195 h 268201"/>
                <a:gd name="connsiteX14" fmla="*/ 191887 w 410028"/>
                <a:gd name="connsiteY14" fmla="*/ 232731 h 268201"/>
                <a:gd name="connsiteX15" fmla="*/ 188525 w 410028"/>
                <a:gd name="connsiteY15" fmla="*/ 230090 h 268201"/>
                <a:gd name="connsiteX16" fmla="*/ 121774 w 410028"/>
                <a:gd name="connsiteY16" fmla="*/ 170274 h 268201"/>
                <a:gd name="connsiteX17" fmla="*/ 40881 w 410028"/>
                <a:gd name="connsiteY17" fmla="*/ 260427 h 268201"/>
                <a:gd name="connsiteX18" fmla="*/ 23441 w 410028"/>
                <a:gd name="connsiteY18" fmla="*/ 268201 h 268201"/>
                <a:gd name="connsiteX19" fmla="*/ 171453 w 410028"/>
                <a:gd name="connsiteY19" fmla="*/ 30471 h 268201"/>
                <a:gd name="connsiteX20" fmla="*/ 140865 w 410028"/>
                <a:gd name="connsiteY20" fmla="*/ 0 h 268201"/>
                <a:gd name="connsiteX21" fmla="*/ 110395 w 410028"/>
                <a:gd name="connsiteY21" fmla="*/ 30587 h 268201"/>
                <a:gd name="connsiteX22" fmla="*/ 140924 w 410028"/>
                <a:gd name="connsiteY22" fmla="*/ 61058 h 268201"/>
                <a:gd name="connsiteX23" fmla="*/ 171453 w 410028"/>
                <a:gd name="connsiteY23" fmla="*/ 30471 h 26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10028" h="268201">
                  <a:moveTo>
                    <a:pt x="23441" y="268201"/>
                  </a:moveTo>
                  <a:cubicBezTo>
                    <a:pt x="10475" y="268181"/>
                    <a:pt x="-20" y="257654"/>
                    <a:pt x="0" y="244688"/>
                  </a:cubicBezTo>
                  <a:cubicBezTo>
                    <a:pt x="9" y="238903"/>
                    <a:pt x="2153" y="233325"/>
                    <a:pt x="6022" y="229024"/>
                  </a:cubicBezTo>
                  <a:lnTo>
                    <a:pt x="96246" y="128462"/>
                  </a:lnTo>
                  <a:cubicBezTo>
                    <a:pt x="108361" y="115001"/>
                    <a:pt x="129080" y="113869"/>
                    <a:pt x="142588" y="125931"/>
                  </a:cubicBezTo>
                  <a:lnTo>
                    <a:pt x="207898" y="184443"/>
                  </a:lnTo>
                  <a:lnTo>
                    <a:pt x="283947" y="73528"/>
                  </a:lnTo>
                  <a:cubicBezTo>
                    <a:pt x="294185" y="58572"/>
                    <a:pt x="314609" y="54748"/>
                    <a:pt x="329564" y="64987"/>
                  </a:cubicBezTo>
                  <a:cubicBezTo>
                    <a:pt x="331311" y="66183"/>
                    <a:pt x="332939" y="67546"/>
                    <a:pt x="334424" y="69056"/>
                  </a:cubicBezTo>
                  <a:lnTo>
                    <a:pt x="403397" y="139136"/>
                  </a:lnTo>
                  <a:cubicBezTo>
                    <a:pt x="412424" y="148429"/>
                    <a:pt x="412209" y="163279"/>
                    <a:pt x="402917" y="172306"/>
                  </a:cubicBezTo>
                  <a:cubicBezTo>
                    <a:pt x="393737" y="181223"/>
                    <a:pt x="379104" y="181137"/>
                    <a:pt x="370030" y="172111"/>
                  </a:cubicBezTo>
                  <a:lnTo>
                    <a:pt x="312959" y="114142"/>
                  </a:lnTo>
                  <a:lnTo>
                    <a:pt x="237505" y="224195"/>
                  </a:lnTo>
                  <a:cubicBezTo>
                    <a:pt x="227265" y="239149"/>
                    <a:pt x="206842" y="242970"/>
                    <a:pt x="191887" y="232731"/>
                  </a:cubicBezTo>
                  <a:cubicBezTo>
                    <a:pt x="190710" y="231925"/>
                    <a:pt x="189587" y="231043"/>
                    <a:pt x="188525" y="230090"/>
                  </a:cubicBezTo>
                  <a:lnTo>
                    <a:pt x="121774" y="170274"/>
                  </a:lnTo>
                  <a:lnTo>
                    <a:pt x="40881" y="260427"/>
                  </a:lnTo>
                  <a:cubicBezTo>
                    <a:pt x="36442" y="265385"/>
                    <a:pt x="30097" y="268214"/>
                    <a:pt x="23441" y="268201"/>
                  </a:cubicBezTo>
                  <a:close/>
                  <a:moveTo>
                    <a:pt x="171453" y="30471"/>
                  </a:moveTo>
                  <a:cubicBezTo>
                    <a:pt x="171420" y="13610"/>
                    <a:pt x="157726" y="-32"/>
                    <a:pt x="140865" y="0"/>
                  </a:cubicBezTo>
                  <a:cubicBezTo>
                    <a:pt x="124004" y="32"/>
                    <a:pt x="110362" y="13727"/>
                    <a:pt x="110395" y="30587"/>
                  </a:cubicBezTo>
                  <a:cubicBezTo>
                    <a:pt x="110427" y="47425"/>
                    <a:pt x="124086" y="61058"/>
                    <a:pt x="140924" y="61058"/>
                  </a:cubicBezTo>
                  <a:cubicBezTo>
                    <a:pt x="157800" y="61041"/>
                    <a:pt x="171468" y="47347"/>
                    <a:pt x="171453" y="30471"/>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54" name="图形 102">
            <a:extLst>
              <a:ext uri="{FF2B5EF4-FFF2-40B4-BE49-F238E27FC236}">
                <a16:creationId xmlns="" xmlns:a16="http://schemas.microsoft.com/office/drawing/2014/main" id="{51BE6FF8-3BE6-42A5-A52B-17E2D9D7643A}"/>
              </a:ext>
            </a:extLst>
          </p:cNvPr>
          <p:cNvGrpSpPr/>
          <p:nvPr/>
        </p:nvGrpSpPr>
        <p:grpSpPr>
          <a:xfrm>
            <a:off x="4914779" y="5343676"/>
            <a:ext cx="298512" cy="298512"/>
            <a:chOff x="4720046" y="5148943"/>
            <a:chExt cx="687977" cy="687977"/>
          </a:xfrm>
        </p:grpSpPr>
        <p:sp>
          <p:nvSpPr>
            <p:cNvPr id="155" name="任意多边形: 形状 154">
              <a:extLst>
                <a:ext uri="{FF2B5EF4-FFF2-40B4-BE49-F238E27FC236}">
                  <a16:creationId xmlns="" xmlns:a16="http://schemas.microsoft.com/office/drawing/2014/main" id="{842AEB6C-8D8F-4382-9EE1-DC909617D6D4}"/>
                </a:ext>
              </a:extLst>
            </p:cNvPr>
            <p:cNvSpPr/>
            <p:nvPr/>
          </p:nvSpPr>
          <p:spPr>
            <a:xfrm>
              <a:off x="4775475" y="5410811"/>
              <a:ext cx="574735" cy="50714"/>
            </a:xfrm>
            <a:custGeom>
              <a:avLst/>
              <a:gdLst>
                <a:gd name="connsiteX0" fmla="*/ 549663 w 574735"/>
                <a:gd name="connsiteY0" fmla="*/ 50714 h 50714"/>
                <a:gd name="connsiteX1" fmla="*/ 25064 w 574735"/>
                <a:gd name="connsiteY1" fmla="*/ 50714 h 50714"/>
                <a:gd name="connsiteX2" fmla="*/ 2 w 574735"/>
                <a:gd name="connsiteY2" fmla="*/ 25062 h 50714"/>
                <a:gd name="connsiteX3" fmla="*/ 25064 w 574735"/>
                <a:gd name="connsiteY3" fmla="*/ 0 h 50714"/>
                <a:gd name="connsiteX4" fmla="*/ 549680 w 574735"/>
                <a:gd name="connsiteY4" fmla="*/ 0 h 50714"/>
                <a:gd name="connsiteX5" fmla="*/ 574734 w 574735"/>
                <a:gd name="connsiteY5" fmla="*/ 25661 h 50714"/>
                <a:gd name="connsiteX6" fmla="*/ 549663 w 574735"/>
                <a:gd name="connsiteY6" fmla="*/ 50714 h 5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735" h="50714">
                  <a:moveTo>
                    <a:pt x="549663" y="50714"/>
                  </a:moveTo>
                  <a:lnTo>
                    <a:pt x="25064" y="50714"/>
                  </a:lnTo>
                  <a:cubicBezTo>
                    <a:pt x="11059" y="50551"/>
                    <a:pt x="-161" y="39066"/>
                    <a:pt x="2" y="25062"/>
                  </a:cubicBezTo>
                  <a:cubicBezTo>
                    <a:pt x="162" y="11288"/>
                    <a:pt x="11289" y="160"/>
                    <a:pt x="25064" y="0"/>
                  </a:cubicBezTo>
                  <a:lnTo>
                    <a:pt x="549680" y="0"/>
                  </a:lnTo>
                  <a:cubicBezTo>
                    <a:pt x="563685" y="168"/>
                    <a:pt x="574901" y="11657"/>
                    <a:pt x="574734" y="25661"/>
                  </a:cubicBezTo>
                  <a:cubicBezTo>
                    <a:pt x="574569" y="39435"/>
                    <a:pt x="563438" y="50559"/>
                    <a:pt x="549663" y="50714"/>
                  </a:cubicBezTo>
                  <a:close/>
                </a:path>
              </a:pathLst>
            </a:custGeom>
            <a:solidFill>
              <a:schemeClr val="accent3"/>
            </a:solidFill>
            <a:ln w="670" cap="flat">
              <a:noFill/>
              <a:prstDash val="solid"/>
              <a:miter/>
            </a:ln>
          </p:spPr>
          <p:txBody>
            <a:bodyPr rtlCol="0" anchor="ctr"/>
            <a:lstStyle/>
            <a:p>
              <a:endParaRPr lang="zh-CN" altLang="en-US" dirty="0"/>
            </a:p>
          </p:txBody>
        </p:sp>
        <p:sp>
          <p:nvSpPr>
            <p:cNvPr id="156" name="任意多边形: 形状 155">
              <a:extLst>
                <a:ext uri="{FF2B5EF4-FFF2-40B4-BE49-F238E27FC236}">
                  <a16:creationId xmlns="" xmlns:a16="http://schemas.microsoft.com/office/drawing/2014/main" id="{FD2CBAA7-B85A-4648-9ACF-504C17EBBB94}"/>
                </a:ext>
              </a:extLst>
            </p:cNvPr>
            <p:cNvSpPr/>
            <p:nvPr/>
          </p:nvSpPr>
          <p:spPr>
            <a:xfrm>
              <a:off x="4768204" y="5234940"/>
              <a:ext cx="591660" cy="519422"/>
            </a:xfrm>
            <a:custGeom>
              <a:avLst/>
              <a:gdLst>
                <a:gd name="connsiteX0" fmla="*/ 556426 w 591660"/>
                <a:gd name="connsiteY0" fmla="*/ 519423 h 519422"/>
                <a:gd name="connsiteX1" fmla="*/ 35238 w 591660"/>
                <a:gd name="connsiteY1" fmla="*/ 519423 h 519422"/>
                <a:gd name="connsiteX2" fmla="*/ 0 w 591660"/>
                <a:gd name="connsiteY2" fmla="*/ 484119 h 519422"/>
                <a:gd name="connsiteX3" fmla="*/ 0 w 591660"/>
                <a:gd name="connsiteY3" fmla="*/ 35300 h 519422"/>
                <a:gd name="connsiteX4" fmla="*/ 35238 w 591660"/>
                <a:gd name="connsiteY4" fmla="*/ 0 h 519422"/>
                <a:gd name="connsiteX5" fmla="*/ 242491 w 591660"/>
                <a:gd name="connsiteY5" fmla="*/ 0 h 519422"/>
                <a:gd name="connsiteX6" fmla="*/ 258249 w 591660"/>
                <a:gd name="connsiteY6" fmla="*/ 3729 h 519422"/>
                <a:gd name="connsiteX7" fmla="*/ 365453 w 591660"/>
                <a:gd name="connsiteY7" fmla="*/ 57446 h 519422"/>
                <a:gd name="connsiteX8" fmla="*/ 556426 w 591660"/>
                <a:gd name="connsiteY8" fmla="*/ 57446 h 519422"/>
                <a:gd name="connsiteX9" fmla="*/ 591660 w 591660"/>
                <a:gd name="connsiteY9" fmla="*/ 92739 h 519422"/>
                <a:gd name="connsiteX10" fmla="*/ 591660 w 591660"/>
                <a:gd name="connsiteY10" fmla="*/ 484119 h 519422"/>
                <a:gd name="connsiteX11" fmla="*/ 556426 w 591660"/>
                <a:gd name="connsiteY11" fmla="*/ 519423 h 519422"/>
                <a:gd name="connsiteX12" fmla="*/ 50260 w 591660"/>
                <a:gd name="connsiteY12" fmla="*/ 469066 h 519422"/>
                <a:gd name="connsiteX13" fmla="*/ 541400 w 591660"/>
                <a:gd name="connsiteY13" fmla="*/ 469066 h 519422"/>
                <a:gd name="connsiteX14" fmla="*/ 541400 w 591660"/>
                <a:gd name="connsiteY14" fmla="*/ 107792 h 519422"/>
                <a:gd name="connsiteX15" fmla="*/ 361903 w 591660"/>
                <a:gd name="connsiteY15" fmla="*/ 107792 h 519422"/>
                <a:gd name="connsiteX16" fmla="*/ 346183 w 591660"/>
                <a:gd name="connsiteY16" fmla="*/ 104081 h 519422"/>
                <a:gd name="connsiteX17" fmla="*/ 238938 w 591660"/>
                <a:gd name="connsiteY17" fmla="*/ 50356 h 519422"/>
                <a:gd name="connsiteX18" fmla="*/ 50260 w 591660"/>
                <a:gd name="connsiteY18" fmla="*/ 50356 h 519422"/>
                <a:gd name="connsiteX19" fmla="*/ 50260 w 591660"/>
                <a:gd name="connsiteY19" fmla="*/ 469066 h 51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91660" h="519422">
                  <a:moveTo>
                    <a:pt x="556426" y="519423"/>
                  </a:moveTo>
                  <a:lnTo>
                    <a:pt x="35238" y="519423"/>
                  </a:lnTo>
                  <a:cubicBezTo>
                    <a:pt x="15767" y="519385"/>
                    <a:pt x="2" y="503590"/>
                    <a:pt x="0" y="484119"/>
                  </a:cubicBezTo>
                  <a:lnTo>
                    <a:pt x="0" y="35300"/>
                  </a:lnTo>
                  <a:cubicBezTo>
                    <a:pt x="4" y="15830"/>
                    <a:pt x="15768" y="38"/>
                    <a:pt x="35238" y="0"/>
                  </a:cubicBezTo>
                  <a:lnTo>
                    <a:pt x="242491" y="0"/>
                  </a:lnTo>
                  <a:cubicBezTo>
                    <a:pt x="247962" y="7"/>
                    <a:pt x="253356" y="1284"/>
                    <a:pt x="258249" y="3729"/>
                  </a:cubicBezTo>
                  <a:lnTo>
                    <a:pt x="365453" y="57446"/>
                  </a:lnTo>
                  <a:lnTo>
                    <a:pt x="556426" y="57446"/>
                  </a:lnTo>
                  <a:cubicBezTo>
                    <a:pt x="575891" y="57486"/>
                    <a:pt x="591653" y="73273"/>
                    <a:pt x="591660" y="92739"/>
                  </a:cubicBezTo>
                  <a:lnTo>
                    <a:pt x="591660" y="484119"/>
                  </a:lnTo>
                  <a:cubicBezTo>
                    <a:pt x="591660" y="503590"/>
                    <a:pt x="575896" y="519385"/>
                    <a:pt x="556426" y="519423"/>
                  </a:cubicBezTo>
                  <a:close/>
                  <a:moveTo>
                    <a:pt x="50260" y="469066"/>
                  </a:moveTo>
                  <a:lnTo>
                    <a:pt x="541400" y="469066"/>
                  </a:lnTo>
                  <a:lnTo>
                    <a:pt x="541400" y="107792"/>
                  </a:lnTo>
                  <a:lnTo>
                    <a:pt x="361903" y="107792"/>
                  </a:lnTo>
                  <a:cubicBezTo>
                    <a:pt x="356447" y="107784"/>
                    <a:pt x="351067" y="106514"/>
                    <a:pt x="346183" y="104081"/>
                  </a:cubicBezTo>
                  <a:lnTo>
                    <a:pt x="238938" y="50356"/>
                  </a:lnTo>
                  <a:lnTo>
                    <a:pt x="50260" y="50356"/>
                  </a:lnTo>
                  <a:lnTo>
                    <a:pt x="50260" y="469066"/>
                  </a:lnTo>
                  <a:close/>
                </a:path>
              </a:pathLst>
            </a:custGeom>
            <a:solidFill>
              <a:srgbClr val="4A4A4A"/>
            </a:solidFill>
            <a:ln w="670" cap="flat">
              <a:noFill/>
              <a:prstDash val="solid"/>
              <a:miter/>
            </a:ln>
          </p:spPr>
          <p:txBody>
            <a:bodyPr rtlCol="0" anchor="ctr"/>
            <a:lstStyle/>
            <a:p>
              <a:endParaRPr lang="zh-CN" altLang="en-US"/>
            </a:p>
          </p:txBody>
        </p:sp>
      </p:grpSp>
      <p:grpSp>
        <p:nvGrpSpPr>
          <p:cNvPr id="157" name="图形 104">
            <a:extLst>
              <a:ext uri="{FF2B5EF4-FFF2-40B4-BE49-F238E27FC236}">
                <a16:creationId xmlns="" xmlns:a16="http://schemas.microsoft.com/office/drawing/2014/main" id="{22ACFA38-2F42-4BF5-BE21-741C30D181C2}"/>
              </a:ext>
            </a:extLst>
          </p:cNvPr>
          <p:cNvGrpSpPr/>
          <p:nvPr/>
        </p:nvGrpSpPr>
        <p:grpSpPr>
          <a:xfrm>
            <a:off x="5602756" y="5343676"/>
            <a:ext cx="298512" cy="298512"/>
            <a:chOff x="5408023" y="5148943"/>
            <a:chExt cx="687977" cy="687977"/>
          </a:xfrm>
        </p:grpSpPr>
        <p:sp>
          <p:nvSpPr>
            <p:cNvPr id="158" name="任意多边形: 形状 157">
              <a:extLst>
                <a:ext uri="{FF2B5EF4-FFF2-40B4-BE49-F238E27FC236}">
                  <a16:creationId xmlns="" xmlns:a16="http://schemas.microsoft.com/office/drawing/2014/main" id="{6EA8F7C5-8155-48C8-8D1D-9C6439EC7E5F}"/>
                </a:ext>
              </a:extLst>
            </p:cNvPr>
            <p:cNvSpPr/>
            <p:nvPr/>
          </p:nvSpPr>
          <p:spPr>
            <a:xfrm>
              <a:off x="5451625" y="5230571"/>
              <a:ext cx="599589" cy="527231"/>
            </a:xfrm>
            <a:custGeom>
              <a:avLst/>
              <a:gdLst>
                <a:gd name="connsiteX0" fmla="*/ 300417 w 599589"/>
                <a:gd name="connsiteY0" fmla="*/ 527231 h 527231"/>
                <a:gd name="connsiteX1" fmla="*/ 276912 w 599589"/>
                <a:gd name="connsiteY1" fmla="*/ 517514 h 527231"/>
                <a:gd name="connsiteX2" fmla="*/ 50911 w 599589"/>
                <a:gd name="connsiteY2" fmla="*/ 291482 h 527231"/>
                <a:gd name="connsiteX3" fmla="*/ 48750 w 599589"/>
                <a:gd name="connsiteY3" fmla="*/ 50911 h 527231"/>
                <a:gd name="connsiteX4" fmla="*/ 289321 w 599589"/>
                <a:gd name="connsiteY4" fmla="*/ 48750 h 527231"/>
                <a:gd name="connsiteX5" fmla="*/ 291359 w 599589"/>
                <a:gd name="connsiteY5" fmla="*/ 50787 h 527231"/>
                <a:gd name="connsiteX6" fmla="*/ 300389 w 599589"/>
                <a:gd name="connsiteY6" fmla="*/ 59827 h 527231"/>
                <a:gd name="connsiteX7" fmla="*/ 309422 w 599589"/>
                <a:gd name="connsiteY7" fmla="*/ 50787 h 527231"/>
                <a:gd name="connsiteX8" fmla="*/ 549870 w 599589"/>
                <a:gd name="connsiteY8" fmla="*/ 50787 h 527231"/>
                <a:gd name="connsiteX9" fmla="*/ 549870 w 599589"/>
                <a:gd name="connsiteY9" fmla="*/ 291475 h 527231"/>
                <a:gd name="connsiteX10" fmla="*/ 323870 w 599589"/>
                <a:gd name="connsiteY10" fmla="*/ 517510 h 527231"/>
                <a:gd name="connsiteX11" fmla="*/ 300417 w 599589"/>
                <a:gd name="connsiteY11" fmla="*/ 527231 h 527231"/>
                <a:gd name="connsiteX12" fmla="*/ 171153 w 599589"/>
                <a:gd name="connsiteY12" fmla="*/ 48416 h 527231"/>
                <a:gd name="connsiteX13" fmla="*/ 48557 w 599589"/>
                <a:gd name="connsiteY13" fmla="*/ 171298 h 527231"/>
                <a:gd name="connsiteX14" fmla="*/ 84467 w 599589"/>
                <a:gd name="connsiteY14" fmla="*/ 257905 h 527231"/>
                <a:gd name="connsiteX15" fmla="*/ 300423 w 599589"/>
                <a:gd name="connsiteY15" fmla="*/ 473899 h 527231"/>
                <a:gd name="connsiteX16" fmla="*/ 516376 w 599589"/>
                <a:gd name="connsiteY16" fmla="*/ 257888 h 527231"/>
                <a:gd name="connsiteX17" fmla="*/ 516376 w 599589"/>
                <a:gd name="connsiteY17" fmla="*/ 84353 h 527231"/>
                <a:gd name="connsiteX18" fmla="*/ 343109 w 599589"/>
                <a:gd name="connsiteY18" fmla="*/ 84250 h 527231"/>
                <a:gd name="connsiteX19" fmla="*/ 343006 w 599589"/>
                <a:gd name="connsiteY19" fmla="*/ 84353 h 527231"/>
                <a:gd name="connsiteX20" fmla="*/ 323949 w 599589"/>
                <a:gd name="connsiteY20" fmla="*/ 103431 h 527231"/>
                <a:gd name="connsiteX21" fmla="*/ 276919 w 599589"/>
                <a:gd name="connsiteY21" fmla="*/ 103431 h 527231"/>
                <a:gd name="connsiteX22" fmla="*/ 257862 w 599589"/>
                <a:gd name="connsiteY22" fmla="*/ 84353 h 527231"/>
                <a:gd name="connsiteX23" fmla="*/ 171153 w 599589"/>
                <a:gd name="connsiteY23" fmla="*/ 48416 h 527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99589" h="527231">
                  <a:moveTo>
                    <a:pt x="300417" y="527231"/>
                  </a:moveTo>
                  <a:cubicBezTo>
                    <a:pt x="291601" y="527246"/>
                    <a:pt x="283143" y="523749"/>
                    <a:pt x="276912" y="517514"/>
                  </a:cubicBezTo>
                  <a:lnTo>
                    <a:pt x="50911" y="291482"/>
                  </a:lnTo>
                  <a:cubicBezTo>
                    <a:pt x="-16117" y="225647"/>
                    <a:pt x="-17085" y="117940"/>
                    <a:pt x="48750" y="50911"/>
                  </a:cubicBezTo>
                  <a:cubicBezTo>
                    <a:pt x="114585" y="-16117"/>
                    <a:pt x="222292" y="-17085"/>
                    <a:pt x="289321" y="48750"/>
                  </a:cubicBezTo>
                  <a:cubicBezTo>
                    <a:pt x="290006" y="49423"/>
                    <a:pt x="290686" y="50102"/>
                    <a:pt x="291359" y="50787"/>
                  </a:cubicBezTo>
                  <a:lnTo>
                    <a:pt x="300389" y="59827"/>
                  </a:lnTo>
                  <a:lnTo>
                    <a:pt x="309422" y="50787"/>
                  </a:lnTo>
                  <a:cubicBezTo>
                    <a:pt x="375842" y="-15560"/>
                    <a:pt x="483451" y="-15560"/>
                    <a:pt x="549870" y="50787"/>
                  </a:cubicBezTo>
                  <a:cubicBezTo>
                    <a:pt x="616163" y="117322"/>
                    <a:pt x="616163" y="224940"/>
                    <a:pt x="549870" y="291475"/>
                  </a:cubicBezTo>
                  <a:lnTo>
                    <a:pt x="323870" y="517510"/>
                  </a:lnTo>
                  <a:cubicBezTo>
                    <a:pt x="317654" y="523738"/>
                    <a:pt x="309215" y="527236"/>
                    <a:pt x="300417" y="527231"/>
                  </a:cubicBezTo>
                  <a:close/>
                  <a:moveTo>
                    <a:pt x="171153" y="48416"/>
                  </a:moveTo>
                  <a:cubicBezTo>
                    <a:pt x="103366" y="48495"/>
                    <a:pt x="48478" y="103511"/>
                    <a:pt x="48557" y="171298"/>
                  </a:cubicBezTo>
                  <a:cubicBezTo>
                    <a:pt x="48595" y="203782"/>
                    <a:pt x="61508" y="234926"/>
                    <a:pt x="84467" y="257905"/>
                  </a:cubicBezTo>
                  <a:lnTo>
                    <a:pt x="300423" y="473899"/>
                  </a:lnTo>
                  <a:lnTo>
                    <a:pt x="516376" y="257888"/>
                  </a:lnTo>
                  <a:cubicBezTo>
                    <a:pt x="564172" y="209916"/>
                    <a:pt x="564172" y="132325"/>
                    <a:pt x="516376" y="84353"/>
                  </a:cubicBezTo>
                  <a:cubicBezTo>
                    <a:pt x="468558" y="36478"/>
                    <a:pt x="390984" y="36432"/>
                    <a:pt x="343109" y="84250"/>
                  </a:cubicBezTo>
                  <a:cubicBezTo>
                    <a:pt x="343075" y="84284"/>
                    <a:pt x="343040" y="84319"/>
                    <a:pt x="343006" y="84353"/>
                  </a:cubicBezTo>
                  <a:lnTo>
                    <a:pt x="323949" y="103431"/>
                  </a:lnTo>
                  <a:cubicBezTo>
                    <a:pt x="310958" y="116409"/>
                    <a:pt x="289909" y="116409"/>
                    <a:pt x="276919" y="103431"/>
                  </a:cubicBezTo>
                  <a:lnTo>
                    <a:pt x="257862" y="84353"/>
                  </a:lnTo>
                  <a:cubicBezTo>
                    <a:pt x="234925" y="61265"/>
                    <a:pt x="203697" y="48323"/>
                    <a:pt x="171153" y="48416"/>
                  </a:cubicBezTo>
                  <a:close/>
                </a:path>
              </a:pathLst>
            </a:custGeom>
            <a:solidFill>
              <a:srgbClr val="4A4A4A"/>
            </a:solidFill>
            <a:ln w="670" cap="flat">
              <a:noFill/>
              <a:prstDash val="solid"/>
              <a:miter/>
            </a:ln>
          </p:spPr>
          <p:txBody>
            <a:bodyPr rtlCol="0" anchor="ctr"/>
            <a:lstStyle/>
            <a:p>
              <a:endParaRPr lang="zh-CN" altLang="en-US"/>
            </a:p>
          </p:txBody>
        </p:sp>
        <p:sp>
          <p:nvSpPr>
            <p:cNvPr id="159" name="任意多边形: 形状 158">
              <a:extLst>
                <a:ext uri="{FF2B5EF4-FFF2-40B4-BE49-F238E27FC236}">
                  <a16:creationId xmlns="" xmlns:a16="http://schemas.microsoft.com/office/drawing/2014/main" id="{7269D162-17FA-492D-85D8-93A2AF021A5E}"/>
                </a:ext>
              </a:extLst>
            </p:cNvPr>
            <p:cNvSpPr/>
            <p:nvPr/>
          </p:nvSpPr>
          <p:spPr>
            <a:xfrm>
              <a:off x="5586524" y="5359768"/>
              <a:ext cx="166267" cy="242871"/>
            </a:xfrm>
            <a:custGeom>
              <a:avLst/>
              <a:gdLst>
                <a:gd name="connsiteX0" fmla="*/ 115795 w 166267"/>
                <a:gd name="connsiteY0" fmla="*/ 242871 h 242871"/>
                <a:gd name="connsiteX1" fmla="*/ 98822 w 166267"/>
                <a:gd name="connsiteY1" fmla="*/ 235720 h 242871"/>
                <a:gd name="connsiteX2" fmla="*/ 27063 w 166267"/>
                <a:gd name="connsiteY2" fmla="*/ 162216 h 242871"/>
                <a:gd name="connsiteX3" fmla="*/ 27063 w 166267"/>
                <a:gd name="connsiteY3" fmla="*/ 28061 h 242871"/>
                <a:gd name="connsiteX4" fmla="*/ 157382 w 166267"/>
                <a:gd name="connsiteY4" fmla="*/ 25944 h 242871"/>
                <a:gd name="connsiteX5" fmla="*/ 159498 w 166267"/>
                <a:gd name="connsiteY5" fmla="*/ 28061 h 242871"/>
                <a:gd name="connsiteX6" fmla="*/ 159122 w 166267"/>
                <a:gd name="connsiteY6" fmla="*/ 61646 h 242871"/>
                <a:gd name="connsiteX7" fmla="*/ 125536 w 166267"/>
                <a:gd name="connsiteY7" fmla="*/ 61269 h 242871"/>
                <a:gd name="connsiteX8" fmla="*/ 62308 w 166267"/>
                <a:gd name="connsiteY8" fmla="*/ 59979 h 242871"/>
                <a:gd name="connsiteX9" fmla="*/ 61018 w 166267"/>
                <a:gd name="connsiteY9" fmla="*/ 61269 h 242871"/>
                <a:gd name="connsiteX10" fmla="*/ 61018 w 166267"/>
                <a:gd name="connsiteY10" fmla="*/ 129007 h 242871"/>
                <a:gd name="connsiteX11" fmla="*/ 132767 w 166267"/>
                <a:gd name="connsiteY11" fmla="*/ 202504 h 242871"/>
                <a:gd name="connsiteX12" fmla="*/ 132372 w 166267"/>
                <a:gd name="connsiteY12" fmla="*/ 236107 h 242871"/>
                <a:gd name="connsiteX13" fmla="*/ 115795 w 166267"/>
                <a:gd name="connsiteY13" fmla="*/ 242871 h 242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267" h="242871">
                  <a:moveTo>
                    <a:pt x="115795" y="242871"/>
                  </a:moveTo>
                  <a:cubicBezTo>
                    <a:pt x="109403" y="242879"/>
                    <a:pt x="103281" y="240299"/>
                    <a:pt x="98822" y="235720"/>
                  </a:cubicBezTo>
                  <a:lnTo>
                    <a:pt x="27063" y="162216"/>
                  </a:lnTo>
                  <a:cubicBezTo>
                    <a:pt x="-9021" y="124777"/>
                    <a:pt x="-9021" y="65500"/>
                    <a:pt x="27063" y="28061"/>
                  </a:cubicBezTo>
                  <a:cubicBezTo>
                    <a:pt x="62465" y="-8511"/>
                    <a:pt x="120810" y="-9458"/>
                    <a:pt x="157382" y="25944"/>
                  </a:cubicBezTo>
                  <a:cubicBezTo>
                    <a:pt x="158099" y="26638"/>
                    <a:pt x="158804" y="27344"/>
                    <a:pt x="159498" y="28061"/>
                  </a:cubicBezTo>
                  <a:cubicBezTo>
                    <a:pt x="168669" y="37439"/>
                    <a:pt x="168500" y="52476"/>
                    <a:pt x="159122" y="61646"/>
                  </a:cubicBezTo>
                  <a:cubicBezTo>
                    <a:pt x="149743" y="70816"/>
                    <a:pt x="134707" y="70648"/>
                    <a:pt x="125536" y="61269"/>
                  </a:cubicBezTo>
                  <a:cubicBezTo>
                    <a:pt x="108433" y="43453"/>
                    <a:pt x="80124" y="42875"/>
                    <a:pt x="62308" y="59979"/>
                  </a:cubicBezTo>
                  <a:cubicBezTo>
                    <a:pt x="61869" y="60400"/>
                    <a:pt x="61439" y="60830"/>
                    <a:pt x="61018" y="61269"/>
                  </a:cubicBezTo>
                  <a:cubicBezTo>
                    <a:pt x="42798" y="80173"/>
                    <a:pt x="42798" y="110104"/>
                    <a:pt x="61018" y="129007"/>
                  </a:cubicBezTo>
                  <a:lnTo>
                    <a:pt x="132767" y="202504"/>
                  </a:lnTo>
                  <a:cubicBezTo>
                    <a:pt x="141937" y="211892"/>
                    <a:pt x="141761" y="226937"/>
                    <a:pt x="132372" y="236107"/>
                  </a:cubicBezTo>
                  <a:cubicBezTo>
                    <a:pt x="127940" y="240437"/>
                    <a:pt x="121991" y="242864"/>
                    <a:pt x="115795" y="242871"/>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60" name="图形 106">
            <a:extLst>
              <a:ext uri="{FF2B5EF4-FFF2-40B4-BE49-F238E27FC236}">
                <a16:creationId xmlns="" xmlns:a16="http://schemas.microsoft.com/office/drawing/2014/main" id="{2E7DD110-79FB-42E9-879E-0EA081F2D6D2}"/>
              </a:ext>
            </a:extLst>
          </p:cNvPr>
          <p:cNvGrpSpPr/>
          <p:nvPr/>
        </p:nvGrpSpPr>
        <p:grpSpPr>
          <a:xfrm>
            <a:off x="6290733" y="5343676"/>
            <a:ext cx="298512" cy="298512"/>
            <a:chOff x="6096000" y="5148943"/>
            <a:chExt cx="687977" cy="687977"/>
          </a:xfrm>
        </p:grpSpPr>
        <p:sp>
          <p:nvSpPr>
            <p:cNvPr id="161" name="任意多边形: 形状 160">
              <a:extLst>
                <a:ext uri="{FF2B5EF4-FFF2-40B4-BE49-F238E27FC236}">
                  <a16:creationId xmlns="" xmlns:a16="http://schemas.microsoft.com/office/drawing/2014/main" id="{8B249FFA-0C80-48BA-B0FA-FC6308258D6D}"/>
                </a:ext>
              </a:extLst>
            </p:cNvPr>
            <p:cNvSpPr/>
            <p:nvPr/>
          </p:nvSpPr>
          <p:spPr>
            <a:xfrm>
              <a:off x="6148072" y="5231494"/>
              <a:ext cx="587212" cy="416229"/>
            </a:xfrm>
            <a:custGeom>
              <a:avLst/>
              <a:gdLst>
                <a:gd name="connsiteX0" fmla="*/ 570990 w 587212"/>
                <a:gd name="connsiteY0" fmla="*/ 38601 h 416229"/>
                <a:gd name="connsiteX1" fmla="*/ 293605 w 587212"/>
                <a:gd name="connsiteY1" fmla="*/ 34288 h 416229"/>
                <a:gd name="connsiteX2" fmla="*/ 16219 w 587212"/>
                <a:gd name="connsiteY2" fmla="*/ 38598 h 416229"/>
                <a:gd name="connsiteX3" fmla="*/ 0 w 587212"/>
                <a:gd name="connsiteY3" fmla="*/ 65278 h 416229"/>
                <a:gd name="connsiteX4" fmla="*/ 0 w 587212"/>
                <a:gd name="connsiteY4" fmla="*/ 385417 h 416229"/>
                <a:gd name="connsiteX5" fmla="*/ 30187 w 587212"/>
                <a:gd name="connsiteY5" fmla="*/ 415518 h 416229"/>
                <a:gd name="connsiteX6" fmla="*/ 42435 w 587212"/>
                <a:gd name="connsiteY6" fmla="*/ 412899 h 416229"/>
                <a:gd name="connsiteX7" fmla="*/ 273395 w 587212"/>
                <a:gd name="connsiteY7" fmla="*/ 413931 h 416229"/>
                <a:gd name="connsiteX8" fmla="*/ 293601 w 587212"/>
                <a:gd name="connsiteY8" fmla="*/ 414963 h 416229"/>
                <a:gd name="connsiteX9" fmla="*/ 313814 w 587212"/>
                <a:gd name="connsiteY9" fmla="*/ 413931 h 416229"/>
                <a:gd name="connsiteX10" fmla="*/ 544778 w 587212"/>
                <a:gd name="connsiteY10" fmla="*/ 412916 h 416229"/>
                <a:gd name="connsiteX11" fmla="*/ 584597 w 587212"/>
                <a:gd name="connsiteY11" fmla="*/ 397665 h 416229"/>
                <a:gd name="connsiteX12" fmla="*/ 587213 w 587212"/>
                <a:gd name="connsiteY12" fmla="*/ 385431 h 416229"/>
                <a:gd name="connsiteX13" fmla="*/ 587213 w 587212"/>
                <a:gd name="connsiteY13" fmla="*/ 65278 h 416229"/>
                <a:gd name="connsiteX14" fmla="*/ 570990 w 587212"/>
                <a:gd name="connsiteY14" fmla="*/ 38601 h 416229"/>
                <a:gd name="connsiteX15" fmla="*/ 43030 w 587212"/>
                <a:gd name="connsiteY15" fmla="*/ 366422 h 416229"/>
                <a:gd name="connsiteX16" fmla="*/ 43030 w 587212"/>
                <a:gd name="connsiteY16" fmla="*/ 73213 h 416229"/>
                <a:gd name="connsiteX17" fmla="*/ 272088 w 587212"/>
                <a:gd name="connsiteY17" fmla="*/ 71418 h 416229"/>
                <a:gd name="connsiteX18" fmla="*/ 272088 w 587212"/>
                <a:gd name="connsiteY18" fmla="*/ 367430 h 416229"/>
                <a:gd name="connsiteX19" fmla="*/ 155297 w 587212"/>
                <a:gd name="connsiteY19" fmla="*/ 346901 h 416229"/>
                <a:gd name="connsiteX20" fmla="*/ 43030 w 587212"/>
                <a:gd name="connsiteY20" fmla="*/ 366409 h 416229"/>
                <a:gd name="connsiteX21" fmla="*/ 544176 w 587212"/>
                <a:gd name="connsiteY21" fmla="*/ 366422 h 416229"/>
                <a:gd name="connsiteX22" fmla="*/ 315118 w 587212"/>
                <a:gd name="connsiteY22" fmla="*/ 367454 h 416229"/>
                <a:gd name="connsiteX23" fmla="*/ 315118 w 587212"/>
                <a:gd name="connsiteY23" fmla="*/ 71421 h 416229"/>
                <a:gd name="connsiteX24" fmla="*/ 544176 w 587212"/>
                <a:gd name="connsiteY24" fmla="*/ 73217 h 416229"/>
                <a:gd name="connsiteX25" fmla="*/ 544176 w 587212"/>
                <a:gd name="connsiteY25" fmla="*/ 366409 h 4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87212" h="416229">
                  <a:moveTo>
                    <a:pt x="570990" y="38601"/>
                  </a:moveTo>
                  <a:cubicBezTo>
                    <a:pt x="544482" y="24862"/>
                    <a:pt x="409181" y="-38342"/>
                    <a:pt x="293605" y="34288"/>
                  </a:cubicBezTo>
                  <a:cubicBezTo>
                    <a:pt x="178024" y="-38342"/>
                    <a:pt x="42727" y="24862"/>
                    <a:pt x="16219" y="38598"/>
                  </a:cubicBezTo>
                  <a:cubicBezTo>
                    <a:pt x="6234" y="43743"/>
                    <a:pt x="-29" y="54045"/>
                    <a:pt x="0" y="65278"/>
                  </a:cubicBezTo>
                  <a:lnTo>
                    <a:pt x="0" y="385417"/>
                  </a:lnTo>
                  <a:cubicBezTo>
                    <a:pt x="24" y="402065"/>
                    <a:pt x="13539" y="415542"/>
                    <a:pt x="30187" y="415518"/>
                  </a:cubicBezTo>
                  <a:cubicBezTo>
                    <a:pt x="34408" y="415512"/>
                    <a:pt x="38580" y="414620"/>
                    <a:pt x="42435" y="412899"/>
                  </a:cubicBezTo>
                  <a:cubicBezTo>
                    <a:pt x="75457" y="398155"/>
                    <a:pt x="164114" y="368737"/>
                    <a:pt x="273395" y="413931"/>
                  </a:cubicBezTo>
                  <a:cubicBezTo>
                    <a:pt x="279812" y="416587"/>
                    <a:pt x="286947" y="416951"/>
                    <a:pt x="293601" y="414963"/>
                  </a:cubicBezTo>
                  <a:cubicBezTo>
                    <a:pt x="300257" y="416953"/>
                    <a:pt x="307396" y="416589"/>
                    <a:pt x="313814" y="413931"/>
                  </a:cubicBezTo>
                  <a:cubicBezTo>
                    <a:pt x="423085" y="368765"/>
                    <a:pt x="511738" y="398169"/>
                    <a:pt x="544778" y="412916"/>
                  </a:cubicBezTo>
                  <a:cubicBezTo>
                    <a:pt x="559985" y="419700"/>
                    <a:pt x="577813" y="412872"/>
                    <a:pt x="584597" y="397665"/>
                  </a:cubicBezTo>
                  <a:cubicBezTo>
                    <a:pt x="586314" y="393815"/>
                    <a:pt x="587206" y="389647"/>
                    <a:pt x="587213" y="385431"/>
                  </a:cubicBezTo>
                  <a:lnTo>
                    <a:pt x="587213" y="65278"/>
                  </a:lnTo>
                  <a:cubicBezTo>
                    <a:pt x="587239" y="54046"/>
                    <a:pt x="580975" y="43745"/>
                    <a:pt x="570990" y="38601"/>
                  </a:cubicBezTo>
                  <a:close/>
                  <a:moveTo>
                    <a:pt x="43030" y="366422"/>
                  </a:moveTo>
                  <a:lnTo>
                    <a:pt x="43030" y="73213"/>
                  </a:lnTo>
                  <a:cubicBezTo>
                    <a:pt x="76974" y="56998"/>
                    <a:pt x="183480" y="14639"/>
                    <a:pt x="272088" y="71418"/>
                  </a:cubicBezTo>
                  <a:lnTo>
                    <a:pt x="272088" y="367430"/>
                  </a:lnTo>
                  <a:cubicBezTo>
                    <a:pt x="234625" y="353934"/>
                    <a:pt x="195117" y="346989"/>
                    <a:pt x="155297" y="346901"/>
                  </a:cubicBezTo>
                  <a:cubicBezTo>
                    <a:pt x="117027" y="346853"/>
                    <a:pt x="79040" y="353453"/>
                    <a:pt x="43030" y="366409"/>
                  </a:cubicBezTo>
                  <a:close/>
                  <a:moveTo>
                    <a:pt x="544176" y="366422"/>
                  </a:moveTo>
                  <a:cubicBezTo>
                    <a:pt x="499692" y="350255"/>
                    <a:pt x="415690" y="331680"/>
                    <a:pt x="315118" y="367454"/>
                  </a:cubicBezTo>
                  <a:lnTo>
                    <a:pt x="315118" y="71421"/>
                  </a:lnTo>
                  <a:cubicBezTo>
                    <a:pt x="403729" y="14636"/>
                    <a:pt x="510231" y="56998"/>
                    <a:pt x="544176" y="73217"/>
                  </a:cubicBezTo>
                  <a:lnTo>
                    <a:pt x="544176" y="366409"/>
                  </a:lnTo>
                  <a:close/>
                </a:path>
              </a:pathLst>
            </a:custGeom>
            <a:solidFill>
              <a:srgbClr val="4A4A4A"/>
            </a:solidFill>
            <a:ln w="670" cap="flat">
              <a:noFill/>
              <a:prstDash val="solid"/>
              <a:miter/>
            </a:ln>
          </p:spPr>
          <p:txBody>
            <a:bodyPr rtlCol="0" anchor="ctr"/>
            <a:lstStyle/>
            <a:p>
              <a:endParaRPr lang="zh-CN" altLang="en-US"/>
            </a:p>
          </p:txBody>
        </p:sp>
        <p:sp>
          <p:nvSpPr>
            <p:cNvPr id="162" name="任意多边形: 形状 161">
              <a:extLst>
                <a:ext uri="{FF2B5EF4-FFF2-40B4-BE49-F238E27FC236}">
                  <a16:creationId xmlns="" xmlns:a16="http://schemas.microsoft.com/office/drawing/2014/main" id="{9E43FA82-1800-4BC4-A656-477DC08C4305}"/>
                </a:ext>
              </a:extLst>
            </p:cNvPr>
            <p:cNvSpPr/>
            <p:nvPr/>
          </p:nvSpPr>
          <p:spPr>
            <a:xfrm>
              <a:off x="6140748" y="5673060"/>
              <a:ext cx="601921" cy="88395"/>
            </a:xfrm>
            <a:custGeom>
              <a:avLst/>
              <a:gdLst>
                <a:gd name="connsiteX0" fmla="*/ 580406 w 601921"/>
                <a:gd name="connsiteY0" fmla="*/ 88395 h 88395"/>
                <a:gd name="connsiteX1" fmla="*/ 568022 w 601921"/>
                <a:gd name="connsiteY1" fmla="*/ 84474 h 88395"/>
                <a:gd name="connsiteX2" fmla="*/ 324478 w 601921"/>
                <a:gd name="connsiteY2" fmla="*/ 82128 h 88395"/>
                <a:gd name="connsiteX3" fmla="*/ 290726 w 601921"/>
                <a:gd name="connsiteY3" fmla="*/ 80515 h 88395"/>
                <a:gd name="connsiteX4" fmla="*/ 33251 w 601921"/>
                <a:gd name="connsiteY4" fmla="*/ 84918 h 88395"/>
                <a:gd name="connsiteX5" fmla="*/ 3496 w 601921"/>
                <a:gd name="connsiteY5" fmla="*/ 78681 h 88395"/>
                <a:gd name="connsiteX6" fmla="*/ 9634 w 601921"/>
                <a:gd name="connsiteY6" fmla="*/ 49151 h 88395"/>
                <a:gd name="connsiteX7" fmla="*/ 9715 w 601921"/>
                <a:gd name="connsiteY7" fmla="*/ 49098 h 88395"/>
                <a:gd name="connsiteX8" fmla="*/ 309556 w 601921"/>
                <a:gd name="connsiteY8" fmla="*/ 41293 h 88395"/>
                <a:gd name="connsiteX9" fmla="*/ 592848 w 601921"/>
                <a:gd name="connsiteY9" fmla="*/ 49525 h 88395"/>
                <a:gd name="connsiteX10" fmla="*/ 598020 w 601921"/>
                <a:gd name="connsiteY10" fmla="*/ 79323 h 88395"/>
                <a:gd name="connsiteX11" fmla="*/ 580406 w 601921"/>
                <a:gd name="connsiteY11" fmla="*/ 88395 h 8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01921" h="88395">
                  <a:moveTo>
                    <a:pt x="580406" y="88395"/>
                  </a:moveTo>
                  <a:cubicBezTo>
                    <a:pt x="575972" y="88396"/>
                    <a:pt x="571647" y="87026"/>
                    <a:pt x="568022" y="84474"/>
                  </a:cubicBezTo>
                  <a:cubicBezTo>
                    <a:pt x="486707" y="27372"/>
                    <a:pt x="369276" y="54757"/>
                    <a:pt x="324478" y="82128"/>
                  </a:cubicBezTo>
                  <a:cubicBezTo>
                    <a:pt x="313956" y="88543"/>
                    <a:pt x="300588" y="87904"/>
                    <a:pt x="290726" y="80515"/>
                  </a:cubicBezTo>
                  <a:cubicBezTo>
                    <a:pt x="175146" y="-4912"/>
                    <a:pt x="38992" y="81202"/>
                    <a:pt x="33251" y="84918"/>
                  </a:cubicBezTo>
                  <a:cubicBezTo>
                    <a:pt x="23300" y="91349"/>
                    <a:pt x="10026" y="88567"/>
                    <a:pt x="3496" y="78681"/>
                  </a:cubicBezTo>
                  <a:cubicBezTo>
                    <a:pt x="-2964" y="68832"/>
                    <a:pt x="-216" y="55610"/>
                    <a:pt x="9634" y="49151"/>
                  </a:cubicBezTo>
                  <a:cubicBezTo>
                    <a:pt x="9661" y="49133"/>
                    <a:pt x="9688" y="49116"/>
                    <a:pt x="9715" y="49098"/>
                  </a:cubicBezTo>
                  <a:cubicBezTo>
                    <a:pt x="16350" y="44781"/>
                    <a:pt x="171324" y="-53940"/>
                    <a:pt x="309556" y="41293"/>
                  </a:cubicBezTo>
                  <a:cubicBezTo>
                    <a:pt x="374071" y="6251"/>
                    <a:pt x="502241" y="-14113"/>
                    <a:pt x="592848" y="49525"/>
                  </a:cubicBezTo>
                  <a:cubicBezTo>
                    <a:pt x="602504" y="56325"/>
                    <a:pt x="604820" y="69666"/>
                    <a:pt x="598020" y="79323"/>
                  </a:cubicBezTo>
                  <a:cubicBezTo>
                    <a:pt x="593988" y="85049"/>
                    <a:pt x="587408" y="88437"/>
                    <a:pt x="580406" y="88395"/>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63" name="图形 108">
            <a:extLst>
              <a:ext uri="{FF2B5EF4-FFF2-40B4-BE49-F238E27FC236}">
                <a16:creationId xmlns="" xmlns:a16="http://schemas.microsoft.com/office/drawing/2014/main" id="{55A19956-EF16-45B9-BE6C-E77484E69148}"/>
              </a:ext>
            </a:extLst>
          </p:cNvPr>
          <p:cNvGrpSpPr/>
          <p:nvPr/>
        </p:nvGrpSpPr>
        <p:grpSpPr>
          <a:xfrm>
            <a:off x="6978710" y="5343676"/>
            <a:ext cx="298512" cy="298512"/>
            <a:chOff x="6783977" y="5148943"/>
            <a:chExt cx="687977" cy="687977"/>
          </a:xfrm>
        </p:grpSpPr>
        <p:sp>
          <p:nvSpPr>
            <p:cNvPr id="164" name="任意多边形: 形状 163">
              <a:extLst>
                <a:ext uri="{FF2B5EF4-FFF2-40B4-BE49-F238E27FC236}">
                  <a16:creationId xmlns="" xmlns:a16="http://schemas.microsoft.com/office/drawing/2014/main" id="{450D3B88-9270-4E88-9E36-936FB89070C2}"/>
                </a:ext>
              </a:extLst>
            </p:cNvPr>
            <p:cNvSpPr/>
            <p:nvPr/>
          </p:nvSpPr>
          <p:spPr>
            <a:xfrm>
              <a:off x="6981636" y="5197101"/>
              <a:ext cx="291626" cy="595100"/>
            </a:xfrm>
            <a:custGeom>
              <a:avLst/>
              <a:gdLst>
                <a:gd name="connsiteX0" fmla="*/ 145813 w 291626"/>
                <a:gd name="connsiteY0" fmla="*/ 0 h 595100"/>
                <a:gd name="connsiteX1" fmla="*/ 4 w 291626"/>
                <a:gd name="connsiteY1" fmla="*/ 146618 h 595100"/>
                <a:gd name="connsiteX2" fmla="*/ 4 w 291626"/>
                <a:gd name="connsiteY2" fmla="*/ 254070 h 595100"/>
                <a:gd name="connsiteX3" fmla="*/ 144812 w 291626"/>
                <a:gd name="connsiteY3" fmla="*/ 400881 h 595100"/>
                <a:gd name="connsiteX4" fmla="*/ 291623 w 291626"/>
                <a:gd name="connsiteY4" fmla="*/ 256073 h 595100"/>
                <a:gd name="connsiteX5" fmla="*/ 291623 w 291626"/>
                <a:gd name="connsiteY5" fmla="*/ 254070 h 595100"/>
                <a:gd name="connsiteX6" fmla="*/ 291623 w 291626"/>
                <a:gd name="connsiteY6" fmla="*/ 146618 h 595100"/>
                <a:gd name="connsiteX7" fmla="*/ 145813 w 291626"/>
                <a:gd name="connsiteY7" fmla="*/ 0 h 595100"/>
                <a:gd name="connsiteX8" fmla="*/ 248738 w 291626"/>
                <a:gd name="connsiteY8" fmla="*/ 254070 h 595100"/>
                <a:gd name="connsiteX9" fmla="*/ 145813 w 291626"/>
                <a:gd name="connsiteY9" fmla="*/ 356995 h 595100"/>
                <a:gd name="connsiteX10" fmla="*/ 42889 w 291626"/>
                <a:gd name="connsiteY10" fmla="*/ 254070 h 595100"/>
                <a:gd name="connsiteX11" fmla="*/ 42889 w 291626"/>
                <a:gd name="connsiteY11" fmla="*/ 146618 h 595100"/>
                <a:gd name="connsiteX12" fmla="*/ 145813 w 291626"/>
                <a:gd name="connsiteY12" fmla="*/ 43693 h 595100"/>
                <a:gd name="connsiteX13" fmla="*/ 248738 w 291626"/>
                <a:gd name="connsiteY13" fmla="*/ 146618 h 595100"/>
                <a:gd name="connsiteX14" fmla="*/ 248738 w 291626"/>
                <a:gd name="connsiteY14" fmla="*/ 254070 h 595100"/>
                <a:gd name="connsiteX15" fmla="*/ 258387 w 291626"/>
                <a:gd name="connsiteY15" fmla="*/ 551964 h 595100"/>
                <a:gd name="connsiteX16" fmla="*/ 168345 w 291626"/>
                <a:gd name="connsiteY16" fmla="*/ 551964 h 595100"/>
                <a:gd name="connsiteX17" fmla="*/ 168345 w 291626"/>
                <a:gd name="connsiteY17" fmla="*/ 468602 h 595100"/>
                <a:gd name="connsiteX18" fmla="*/ 146900 w 291626"/>
                <a:gd name="connsiteY18" fmla="*/ 447158 h 595100"/>
                <a:gd name="connsiteX19" fmla="*/ 125456 w 291626"/>
                <a:gd name="connsiteY19" fmla="*/ 468602 h 595100"/>
                <a:gd name="connsiteX20" fmla="*/ 125456 w 291626"/>
                <a:gd name="connsiteY20" fmla="*/ 551978 h 595100"/>
                <a:gd name="connsiteX21" fmla="*/ 31093 w 291626"/>
                <a:gd name="connsiteY21" fmla="*/ 551978 h 595100"/>
                <a:gd name="connsiteX22" fmla="*/ 9532 w 291626"/>
                <a:gd name="connsiteY22" fmla="*/ 573539 h 595100"/>
                <a:gd name="connsiteX23" fmla="*/ 31093 w 291626"/>
                <a:gd name="connsiteY23" fmla="*/ 595100 h 595100"/>
                <a:gd name="connsiteX24" fmla="*/ 258384 w 291626"/>
                <a:gd name="connsiteY24" fmla="*/ 595100 h 595100"/>
                <a:gd name="connsiteX25" fmla="*/ 279947 w 291626"/>
                <a:gd name="connsiteY25" fmla="*/ 573541 h 595100"/>
                <a:gd name="connsiteX26" fmla="*/ 258387 w 291626"/>
                <a:gd name="connsiteY26" fmla="*/ 551978 h 59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1626" h="595100">
                  <a:moveTo>
                    <a:pt x="145813" y="0"/>
                  </a:moveTo>
                  <a:cubicBezTo>
                    <a:pt x="65100" y="315"/>
                    <a:pt x="-128" y="65904"/>
                    <a:pt x="4" y="146618"/>
                  </a:cubicBezTo>
                  <a:lnTo>
                    <a:pt x="4" y="254070"/>
                  </a:lnTo>
                  <a:cubicBezTo>
                    <a:pt x="-550" y="334598"/>
                    <a:pt x="64283" y="400328"/>
                    <a:pt x="144812" y="400881"/>
                  </a:cubicBezTo>
                  <a:cubicBezTo>
                    <a:pt x="225340" y="401434"/>
                    <a:pt x="291070" y="336602"/>
                    <a:pt x="291623" y="256073"/>
                  </a:cubicBezTo>
                  <a:cubicBezTo>
                    <a:pt x="291628" y="255405"/>
                    <a:pt x="291628" y="254738"/>
                    <a:pt x="291623" y="254070"/>
                  </a:cubicBezTo>
                  <a:lnTo>
                    <a:pt x="291623" y="146618"/>
                  </a:lnTo>
                  <a:cubicBezTo>
                    <a:pt x="291755" y="65904"/>
                    <a:pt x="226527" y="315"/>
                    <a:pt x="145813" y="0"/>
                  </a:cubicBezTo>
                  <a:close/>
                  <a:moveTo>
                    <a:pt x="248738" y="254070"/>
                  </a:moveTo>
                  <a:cubicBezTo>
                    <a:pt x="248738" y="310914"/>
                    <a:pt x="202657" y="356995"/>
                    <a:pt x="145813" y="356995"/>
                  </a:cubicBezTo>
                  <a:cubicBezTo>
                    <a:pt x="88970" y="356995"/>
                    <a:pt x="42889" y="310914"/>
                    <a:pt x="42889" y="254070"/>
                  </a:cubicBezTo>
                  <a:lnTo>
                    <a:pt x="42889" y="146618"/>
                  </a:lnTo>
                  <a:cubicBezTo>
                    <a:pt x="42889" y="89774"/>
                    <a:pt x="88970" y="43693"/>
                    <a:pt x="145813" y="43693"/>
                  </a:cubicBezTo>
                  <a:cubicBezTo>
                    <a:pt x="202657" y="43693"/>
                    <a:pt x="248738" y="89774"/>
                    <a:pt x="248738" y="146618"/>
                  </a:cubicBezTo>
                  <a:lnTo>
                    <a:pt x="248738" y="254070"/>
                  </a:lnTo>
                  <a:close/>
                  <a:moveTo>
                    <a:pt x="258387" y="551964"/>
                  </a:moveTo>
                  <a:lnTo>
                    <a:pt x="168345" y="551964"/>
                  </a:lnTo>
                  <a:lnTo>
                    <a:pt x="168345" y="468602"/>
                  </a:lnTo>
                  <a:cubicBezTo>
                    <a:pt x="168345" y="456758"/>
                    <a:pt x="158744" y="447158"/>
                    <a:pt x="146900" y="447158"/>
                  </a:cubicBezTo>
                  <a:cubicBezTo>
                    <a:pt x="135057" y="447158"/>
                    <a:pt x="125456" y="456758"/>
                    <a:pt x="125456" y="468602"/>
                  </a:cubicBezTo>
                  <a:lnTo>
                    <a:pt x="125456" y="551978"/>
                  </a:lnTo>
                  <a:lnTo>
                    <a:pt x="31093" y="551978"/>
                  </a:lnTo>
                  <a:cubicBezTo>
                    <a:pt x="19185" y="551978"/>
                    <a:pt x="9532" y="561631"/>
                    <a:pt x="9532" y="573539"/>
                  </a:cubicBezTo>
                  <a:cubicBezTo>
                    <a:pt x="9532" y="585447"/>
                    <a:pt x="19185" y="595100"/>
                    <a:pt x="31093" y="595100"/>
                  </a:cubicBezTo>
                  <a:lnTo>
                    <a:pt x="258384" y="595100"/>
                  </a:lnTo>
                  <a:cubicBezTo>
                    <a:pt x="270292" y="595101"/>
                    <a:pt x="279946" y="585449"/>
                    <a:pt x="279947" y="573541"/>
                  </a:cubicBezTo>
                  <a:cubicBezTo>
                    <a:pt x="279947" y="561633"/>
                    <a:pt x="270295" y="551979"/>
                    <a:pt x="258387" y="551978"/>
                  </a:cubicBezTo>
                  <a:close/>
                </a:path>
              </a:pathLst>
            </a:custGeom>
            <a:solidFill>
              <a:srgbClr val="4A4A4A"/>
            </a:solidFill>
            <a:ln w="670" cap="flat">
              <a:noFill/>
              <a:prstDash val="solid"/>
              <a:miter/>
            </a:ln>
          </p:spPr>
          <p:txBody>
            <a:bodyPr rtlCol="0" anchor="ctr"/>
            <a:lstStyle/>
            <a:p>
              <a:endParaRPr lang="zh-CN" altLang="en-US"/>
            </a:p>
          </p:txBody>
        </p:sp>
        <p:sp>
          <p:nvSpPr>
            <p:cNvPr id="165" name="任意多边形: 形状 164">
              <a:extLst>
                <a:ext uri="{FF2B5EF4-FFF2-40B4-BE49-F238E27FC236}">
                  <a16:creationId xmlns="" xmlns:a16="http://schemas.microsoft.com/office/drawing/2014/main" id="{1A2B5402-8E50-4066-B620-1094577BEC84}"/>
                </a:ext>
              </a:extLst>
            </p:cNvPr>
            <p:cNvSpPr/>
            <p:nvPr/>
          </p:nvSpPr>
          <p:spPr>
            <a:xfrm>
              <a:off x="6894053" y="5428588"/>
              <a:ext cx="467829" cy="256832"/>
            </a:xfrm>
            <a:custGeom>
              <a:avLst/>
              <a:gdLst>
                <a:gd name="connsiteX0" fmla="*/ 233912 w 467829"/>
                <a:gd name="connsiteY0" fmla="*/ 256832 h 256832"/>
                <a:gd name="connsiteX1" fmla="*/ 0 w 467829"/>
                <a:gd name="connsiteY1" fmla="*/ 21740 h 256832"/>
                <a:gd name="connsiteX2" fmla="*/ 21467 w 467829"/>
                <a:gd name="connsiteY2" fmla="*/ 274 h 256832"/>
                <a:gd name="connsiteX3" fmla="*/ 42933 w 467829"/>
                <a:gd name="connsiteY3" fmla="*/ 21740 h 256832"/>
                <a:gd name="connsiteX4" fmla="*/ 233103 w 467829"/>
                <a:gd name="connsiteY4" fmla="*/ 213531 h 256832"/>
                <a:gd name="connsiteX5" fmla="*/ 424895 w 467829"/>
                <a:gd name="connsiteY5" fmla="*/ 23361 h 256832"/>
                <a:gd name="connsiteX6" fmla="*/ 424895 w 467829"/>
                <a:gd name="connsiteY6" fmla="*/ 21740 h 256832"/>
                <a:gd name="connsiteX7" fmla="*/ 446089 w 467829"/>
                <a:gd name="connsiteY7" fmla="*/ 2 h 256832"/>
                <a:gd name="connsiteX8" fmla="*/ 467828 w 467829"/>
                <a:gd name="connsiteY8" fmla="*/ 21197 h 256832"/>
                <a:gd name="connsiteX9" fmla="*/ 467828 w 467829"/>
                <a:gd name="connsiteY9" fmla="*/ 21740 h 256832"/>
                <a:gd name="connsiteX10" fmla="*/ 233912 w 467829"/>
                <a:gd name="connsiteY10" fmla="*/ 256832 h 25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7829" h="256832">
                  <a:moveTo>
                    <a:pt x="233912" y="256832"/>
                  </a:moveTo>
                  <a:cubicBezTo>
                    <a:pt x="104916" y="256832"/>
                    <a:pt x="0" y="151369"/>
                    <a:pt x="0" y="21740"/>
                  </a:cubicBezTo>
                  <a:cubicBezTo>
                    <a:pt x="0" y="9884"/>
                    <a:pt x="9611" y="274"/>
                    <a:pt x="21467" y="274"/>
                  </a:cubicBezTo>
                  <a:cubicBezTo>
                    <a:pt x="33322" y="274"/>
                    <a:pt x="42933" y="9884"/>
                    <a:pt x="42933" y="21740"/>
                  </a:cubicBezTo>
                  <a:cubicBezTo>
                    <a:pt x="42486" y="127216"/>
                    <a:pt x="127628" y="213084"/>
                    <a:pt x="233103" y="213531"/>
                  </a:cubicBezTo>
                  <a:cubicBezTo>
                    <a:pt x="338579" y="213979"/>
                    <a:pt x="424447" y="128837"/>
                    <a:pt x="424895" y="23361"/>
                  </a:cubicBezTo>
                  <a:cubicBezTo>
                    <a:pt x="424897" y="22821"/>
                    <a:pt x="424897" y="22280"/>
                    <a:pt x="424895" y="21740"/>
                  </a:cubicBezTo>
                  <a:cubicBezTo>
                    <a:pt x="424745" y="9884"/>
                    <a:pt x="434234" y="152"/>
                    <a:pt x="446089" y="2"/>
                  </a:cubicBezTo>
                  <a:cubicBezTo>
                    <a:pt x="457945" y="-148"/>
                    <a:pt x="467678" y="9341"/>
                    <a:pt x="467828" y="21197"/>
                  </a:cubicBezTo>
                  <a:cubicBezTo>
                    <a:pt x="467830" y="21378"/>
                    <a:pt x="467830" y="21559"/>
                    <a:pt x="467828" y="21740"/>
                  </a:cubicBezTo>
                  <a:cubicBezTo>
                    <a:pt x="467824" y="151372"/>
                    <a:pt x="362908" y="256832"/>
                    <a:pt x="233912" y="256832"/>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66" name="图形 110">
            <a:extLst>
              <a:ext uri="{FF2B5EF4-FFF2-40B4-BE49-F238E27FC236}">
                <a16:creationId xmlns="" xmlns:a16="http://schemas.microsoft.com/office/drawing/2014/main" id="{5E0FE84D-0D98-4908-9980-AB0D0DF92315}"/>
              </a:ext>
            </a:extLst>
          </p:cNvPr>
          <p:cNvGrpSpPr/>
          <p:nvPr/>
        </p:nvGrpSpPr>
        <p:grpSpPr>
          <a:xfrm>
            <a:off x="7666688" y="5343676"/>
            <a:ext cx="298512" cy="298512"/>
            <a:chOff x="7471955" y="5148943"/>
            <a:chExt cx="687977" cy="687977"/>
          </a:xfrm>
        </p:grpSpPr>
        <p:sp>
          <p:nvSpPr>
            <p:cNvPr id="167" name="任意多边形: 形状 166">
              <a:extLst>
                <a:ext uri="{FF2B5EF4-FFF2-40B4-BE49-F238E27FC236}">
                  <a16:creationId xmlns="" xmlns:a16="http://schemas.microsoft.com/office/drawing/2014/main" id="{D1105ABB-6AE6-430F-863B-ED188130C50B}"/>
                </a:ext>
              </a:extLst>
            </p:cNvPr>
            <p:cNvSpPr/>
            <p:nvPr/>
          </p:nvSpPr>
          <p:spPr>
            <a:xfrm>
              <a:off x="7523553" y="5200541"/>
              <a:ext cx="591660" cy="591660"/>
            </a:xfrm>
            <a:custGeom>
              <a:avLst/>
              <a:gdLst>
                <a:gd name="connsiteX0" fmla="*/ 295830 w 591660"/>
                <a:gd name="connsiteY0" fmla="*/ 591660 h 591660"/>
                <a:gd name="connsiteX1" fmla="*/ 0 w 591660"/>
                <a:gd name="connsiteY1" fmla="*/ 295830 h 591660"/>
                <a:gd name="connsiteX2" fmla="*/ 295830 w 591660"/>
                <a:gd name="connsiteY2" fmla="*/ 0 h 591660"/>
                <a:gd name="connsiteX3" fmla="*/ 591660 w 591660"/>
                <a:gd name="connsiteY3" fmla="*/ 295830 h 591660"/>
                <a:gd name="connsiteX4" fmla="*/ 295830 w 591660"/>
                <a:gd name="connsiteY4" fmla="*/ 591660 h 591660"/>
                <a:gd name="connsiteX5" fmla="*/ 295830 w 591660"/>
                <a:gd name="connsiteY5" fmla="*/ 48079 h 591660"/>
                <a:gd name="connsiteX6" fmla="*/ 48079 w 591660"/>
                <a:gd name="connsiteY6" fmla="*/ 295830 h 591660"/>
                <a:gd name="connsiteX7" fmla="*/ 295830 w 591660"/>
                <a:gd name="connsiteY7" fmla="*/ 543581 h 591660"/>
                <a:gd name="connsiteX8" fmla="*/ 543581 w 591660"/>
                <a:gd name="connsiteY8" fmla="*/ 295830 h 591660"/>
                <a:gd name="connsiteX9" fmla="*/ 295830 w 591660"/>
                <a:gd name="connsiteY9" fmla="*/ 48079 h 59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1660" h="591660">
                  <a:moveTo>
                    <a:pt x="295830" y="591660"/>
                  </a:moveTo>
                  <a:cubicBezTo>
                    <a:pt x="132448" y="591660"/>
                    <a:pt x="0" y="459213"/>
                    <a:pt x="0" y="295830"/>
                  </a:cubicBezTo>
                  <a:cubicBezTo>
                    <a:pt x="0" y="132448"/>
                    <a:pt x="132448" y="0"/>
                    <a:pt x="295830" y="0"/>
                  </a:cubicBezTo>
                  <a:cubicBezTo>
                    <a:pt x="459213" y="0"/>
                    <a:pt x="591660" y="132448"/>
                    <a:pt x="591660" y="295830"/>
                  </a:cubicBezTo>
                  <a:cubicBezTo>
                    <a:pt x="591471" y="459134"/>
                    <a:pt x="459134" y="591471"/>
                    <a:pt x="295830" y="591660"/>
                  </a:cubicBezTo>
                  <a:close/>
                  <a:moveTo>
                    <a:pt x="295830" y="48079"/>
                  </a:moveTo>
                  <a:cubicBezTo>
                    <a:pt x="159001" y="48079"/>
                    <a:pt x="48079" y="159001"/>
                    <a:pt x="48079" y="295830"/>
                  </a:cubicBezTo>
                  <a:cubicBezTo>
                    <a:pt x="48079" y="432659"/>
                    <a:pt x="159001" y="543581"/>
                    <a:pt x="295830" y="543581"/>
                  </a:cubicBezTo>
                  <a:cubicBezTo>
                    <a:pt x="432659" y="543581"/>
                    <a:pt x="543581" y="432659"/>
                    <a:pt x="543581" y="295830"/>
                  </a:cubicBezTo>
                  <a:cubicBezTo>
                    <a:pt x="543426" y="159066"/>
                    <a:pt x="432595" y="48235"/>
                    <a:pt x="295830" y="48079"/>
                  </a:cubicBezTo>
                  <a:close/>
                </a:path>
              </a:pathLst>
            </a:custGeom>
            <a:solidFill>
              <a:srgbClr val="4A4A4A"/>
            </a:solidFill>
            <a:ln w="670" cap="flat">
              <a:noFill/>
              <a:prstDash val="solid"/>
              <a:miter/>
            </a:ln>
          </p:spPr>
          <p:txBody>
            <a:bodyPr rtlCol="0" anchor="ctr"/>
            <a:lstStyle/>
            <a:p>
              <a:endParaRPr lang="zh-CN" altLang="en-US"/>
            </a:p>
          </p:txBody>
        </p:sp>
        <p:sp>
          <p:nvSpPr>
            <p:cNvPr id="168" name="任意多边形: 形状 167">
              <a:extLst>
                <a:ext uri="{FF2B5EF4-FFF2-40B4-BE49-F238E27FC236}">
                  <a16:creationId xmlns="" xmlns:a16="http://schemas.microsoft.com/office/drawing/2014/main" id="{146C4F0A-2C06-4823-AAE6-B22B499DA384}"/>
                </a:ext>
              </a:extLst>
            </p:cNvPr>
            <p:cNvSpPr/>
            <p:nvPr/>
          </p:nvSpPr>
          <p:spPr>
            <a:xfrm>
              <a:off x="7729992" y="5375653"/>
              <a:ext cx="177611" cy="241240"/>
            </a:xfrm>
            <a:custGeom>
              <a:avLst/>
              <a:gdLst>
                <a:gd name="connsiteX0" fmla="*/ 23964 w 177611"/>
                <a:gd name="connsiteY0" fmla="*/ 241241 h 241240"/>
                <a:gd name="connsiteX1" fmla="*/ 2 w 177611"/>
                <a:gd name="connsiteY1" fmla="*/ 217189 h 241240"/>
                <a:gd name="connsiteX2" fmla="*/ 2 w 177611"/>
                <a:gd name="connsiteY2" fmla="*/ 217186 h 241240"/>
                <a:gd name="connsiteX3" fmla="*/ 2 w 177611"/>
                <a:gd name="connsiteY3" fmla="*/ 24249 h 241240"/>
                <a:gd name="connsiteX4" fmla="*/ 23675 w 177611"/>
                <a:gd name="connsiteY4" fmla="*/ 2 h 241240"/>
                <a:gd name="connsiteX5" fmla="*/ 47923 w 177611"/>
                <a:gd name="connsiteY5" fmla="*/ 23675 h 241240"/>
                <a:gd name="connsiteX6" fmla="*/ 47923 w 177611"/>
                <a:gd name="connsiteY6" fmla="*/ 24249 h 241240"/>
                <a:gd name="connsiteX7" fmla="*/ 47923 w 177611"/>
                <a:gd name="connsiteY7" fmla="*/ 217186 h 241240"/>
                <a:gd name="connsiteX8" fmla="*/ 23964 w 177611"/>
                <a:gd name="connsiteY8" fmla="*/ 241241 h 241240"/>
                <a:gd name="connsiteX9" fmla="*/ 153648 w 177611"/>
                <a:gd name="connsiteY9" fmla="*/ 241241 h 241240"/>
                <a:gd name="connsiteX10" fmla="*/ 129689 w 177611"/>
                <a:gd name="connsiteY10" fmla="*/ 217186 h 241240"/>
                <a:gd name="connsiteX11" fmla="*/ 129689 w 177611"/>
                <a:gd name="connsiteY11" fmla="*/ 24249 h 241240"/>
                <a:gd name="connsiteX12" fmla="*/ 153362 w 177611"/>
                <a:gd name="connsiteY12" fmla="*/ 2 h 241240"/>
                <a:gd name="connsiteX13" fmla="*/ 177610 w 177611"/>
                <a:gd name="connsiteY13" fmla="*/ 23675 h 241240"/>
                <a:gd name="connsiteX14" fmla="*/ 177610 w 177611"/>
                <a:gd name="connsiteY14" fmla="*/ 24249 h 241240"/>
                <a:gd name="connsiteX15" fmla="*/ 177610 w 177611"/>
                <a:gd name="connsiteY15" fmla="*/ 217186 h 241240"/>
                <a:gd name="connsiteX16" fmla="*/ 153661 w 177611"/>
                <a:gd name="connsiteY16" fmla="*/ 241241 h 2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7611" h="241240">
                  <a:moveTo>
                    <a:pt x="23964" y="241241"/>
                  </a:moveTo>
                  <a:cubicBezTo>
                    <a:pt x="10705" y="241216"/>
                    <a:pt x="-23" y="230448"/>
                    <a:pt x="2" y="217189"/>
                  </a:cubicBezTo>
                  <a:cubicBezTo>
                    <a:pt x="2" y="217188"/>
                    <a:pt x="2" y="217187"/>
                    <a:pt x="2" y="217186"/>
                  </a:cubicBezTo>
                  <a:lnTo>
                    <a:pt x="2" y="24249"/>
                  </a:lnTo>
                  <a:cubicBezTo>
                    <a:pt x="-157" y="11016"/>
                    <a:pt x="10442" y="160"/>
                    <a:pt x="23675" y="2"/>
                  </a:cubicBezTo>
                  <a:cubicBezTo>
                    <a:pt x="36908" y="-157"/>
                    <a:pt x="47764" y="10442"/>
                    <a:pt x="47923" y="23675"/>
                  </a:cubicBezTo>
                  <a:cubicBezTo>
                    <a:pt x="47925" y="23867"/>
                    <a:pt x="47925" y="24058"/>
                    <a:pt x="47923" y="24249"/>
                  </a:cubicBezTo>
                  <a:lnTo>
                    <a:pt x="47923" y="217186"/>
                  </a:lnTo>
                  <a:cubicBezTo>
                    <a:pt x="47949" y="230444"/>
                    <a:pt x="37223" y="241214"/>
                    <a:pt x="23964" y="241241"/>
                  </a:cubicBezTo>
                  <a:close/>
                  <a:moveTo>
                    <a:pt x="153648" y="241241"/>
                  </a:moveTo>
                  <a:cubicBezTo>
                    <a:pt x="140389" y="241214"/>
                    <a:pt x="129662" y="230444"/>
                    <a:pt x="129689" y="217186"/>
                  </a:cubicBezTo>
                  <a:lnTo>
                    <a:pt x="129689" y="24249"/>
                  </a:lnTo>
                  <a:cubicBezTo>
                    <a:pt x="129530" y="11016"/>
                    <a:pt x="140129" y="160"/>
                    <a:pt x="153362" y="2"/>
                  </a:cubicBezTo>
                  <a:cubicBezTo>
                    <a:pt x="166595" y="-157"/>
                    <a:pt x="177451" y="10442"/>
                    <a:pt x="177610" y="23675"/>
                  </a:cubicBezTo>
                  <a:cubicBezTo>
                    <a:pt x="177612" y="23867"/>
                    <a:pt x="177612" y="24058"/>
                    <a:pt x="177610" y="24249"/>
                  </a:cubicBezTo>
                  <a:lnTo>
                    <a:pt x="177610" y="217186"/>
                  </a:lnTo>
                  <a:cubicBezTo>
                    <a:pt x="177636" y="230440"/>
                    <a:pt x="166916" y="241208"/>
                    <a:pt x="153661" y="241241"/>
                  </a:cubicBezTo>
                  <a:close/>
                </a:path>
              </a:pathLst>
            </a:custGeom>
            <a:solidFill>
              <a:schemeClr val="accent3"/>
            </a:solidFill>
            <a:ln w="670" cap="flat">
              <a:noFill/>
              <a:prstDash val="solid"/>
              <a:miter/>
            </a:ln>
          </p:spPr>
          <p:txBody>
            <a:bodyPr rtlCol="0" anchor="ctr"/>
            <a:lstStyle/>
            <a:p>
              <a:endParaRPr lang="zh-CN" altLang="en-US" dirty="0"/>
            </a:p>
          </p:txBody>
        </p:sp>
      </p:grpSp>
      <p:grpSp>
        <p:nvGrpSpPr>
          <p:cNvPr id="169" name="图形 112">
            <a:extLst>
              <a:ext uri="{FF2B5EF4-FFF2-40B4-BE49-F238E27FC236}">
                <a16:creationId xmlns="" xmlns:a16="http://schemas.microsoft.com/office/drawing/2014/main" id="{CABCB2F1-00FF-4E86-B518-B066D6589BA4}"/>
              </a:ext>
            </a:extLst>
          </p:cNvPr>
          <p:cNvGrpSpPr/>
          <p:nvPr/>
        </p:nvGrpSpPr>
        <p:grpSpPr>
          <a:xfrm>
            <a:off x="8354665" y="5343676"/>
            <a:ext cx="298512" cy="298512"/>
            <a:chOff x="8159932" y="5148943"/>
            <a:chExt cx="687977" cy="687977"/>
          </a:xfrm>
        </p:grpSpPr>
        <p:sp>
          <p:nvSpPr>
            <p:cNvPr id="170" name="任意多边形: 形状 169">
              <a:extLst>
                <a:ext uri="{FF2B5EF4-FFF2-40B4-BE49-F238E27FC236}">
                  <a16:creationId xmlns="" xmlns:a16="http://schemas.microsoft.com/office/drawing/2014/main" id="{255439BD-3020-4157-BB86-CE78634B2A77}"/>
                </a:ext>
              </a:extLst>
            </p:cNvPr>
            <p:cNvSpPr/>
            <p:nvPr/>
          </p:nvSpPr>
          <p:spPr>
            <a:xfrm>
              <a:off x="8214970" y="5217740"/>
              <a:ext cx="577900" cy="550381"/>
            </a:xfrm>
            <a:custGeom>
              <a:avLst/>
              <a:gdLst>
                <a:gd name="connsiteX0" fmla="*/ 545095 w 577900"/>
                <a:gd name="connsiteY0" fmla="*/ 465981 h 550381"/>
                <a:gd name="connsiteX1" fmla="*/ 32806 w 577900"/>
                <a:gd name="connsiteY1" fmla="*/ 465981 h 550381"/>
                <a:gd name="connsiteX2" fmla="*/ 0 w 577900"/>
                <a:gd name="connsiteY2" fmla="*/ 433226 h 550381"/>
                <a:gd name="connsiteX3" fmla="*/ 0 w 577900"/>
                <a:gd name="connsiteY3" fmla="*/ 32755 h 550381"/>
                <a:gd name="connsiteX4" fmla="*/ 32806 w 577900"/>
                <a:gd name="connsiteY4" fmla="*/ 0 h 550381"/>
                <a:gd name="connsiteX5" fmla="*/ 545095 w 577900"/>
                <a:gd name="connsiteY5" fmla="*/ 0 h 550381"/>
                <a:gd name="connsiteX6" fmla="*/ 577901 w 577900"/>
                <a:gd name="connsiteY6" fmla="*/ 32755 h 550381"/>
                <a:gd name="connsiteX7" fmla="*/ 577901 w 577900"/>
                <a:gd name="connsiteY7" fmla="*/ 433226 h 550381"/>
                <a:gd name="connsiteX8" fmla="*/ 545095 w 577900"/>
                <a:gd name="connsiteY8" fmla="*/ 465981 h 550381"/>
                <a:gd name="connsiteX9" fmla="*/ 46782 w 577900"/>
                <a:gd name="connsiteY9" fmla="*/ 419260 h 550381"/>
                <a:gd name="connsiteX10" fmla="*/ 531118 w 577900"/>
                <a:gd name="connsiteY10" fmla="*/ 419260 h 550381"/>
                <a:gd name="connsiteX11" fmla="*/ 531118 w 577900"/>
                <a:gd name="connsiteY11" fmla="*/ 46721 h 550381"/>
                <a:gd name="connsiteX12" fmla="*/ 46782 w 577900"/>
                <a:gd name="connsiteY12" fmla="*/ 46721 h 550381"/>
                <a:gd name="connsiteX13" fmla="*/ 46782 w 577900"/>
                <a:gd name="connsiteY13" fmla="*/ 419260 h 550381"/>
                <a:gd name="connsiteX14" fmla="*/ 514445 w 577900"/>
                <a:gd name="connsiteY14" fmla="*/ 550382 h 550381"/>
                <a:gd name="connsiteX15" fmla="*/ 59004 w 577900"/>
                <a:gd name="connsiteY15" fmla="*/ 550382 h 550381"/>
                <a:gd name="connsiteX16" fmla="*/ 35644 w 577900"/>
                <a:gd name="connsiteY16" fmla="*/ 527021 h 550381"/>
                <a:gd name="connsiteX17" fmla="*/ 59004 w 577900"/>
                <a:gd name="connsiteY17" fmla="*/ 503661 h 550381"/>
                <a:gd name="connsiteX18" fmla="*/ 514445 w 577900"/>
                <a:gd name="connsiteY18" fmla="*/ 503661 h 550381"/>
                <a:gd name="connsiteX19" fmla="*/ 537805 w 577900"/>
                <a:gd name="connsiteY19" fmla="*/ 527021 h 550381"/>
                <a:gd name="connsiteX20" fmla="*/ 514445 w 577900"/>
                <a:gd name="connsiteY20" fmla="*/ 550382 h 55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7900" h="550381">
                  <a:moveTo>
                    <a:pt x="545095" y="465981"/>
                  </a:moveTo>
                  <a:lnTo>
                    <a:pt x="32806" y="465981"/>
                  </a:lnTo>
                  <a:cubicBezTo>
                    <a:pt x="14710" y="465977"/>
                    <a:pt x="32" y="451323"/>
                    <a:pt x="0" y="433226"/>
                  </a:cubicBezTo>
                  <a:lnTo>
                    <a:pt x="0" y="32755"/>
                  </a:lnTo>
                  <a:cubicBezTo>
                    <a:pt x="32" y="14658"/>
                    <a:pt x="14710" y="4"/>
                    <a:pt x="32806" y="0"/>
                  </a:cubicBezTo>
                  <a:lnTo>
                    <a:pt x="545095" y="0"/>
                  </a:lnTo>
                  <a:cubicBezTo>
                    <a:pt x="563190" y="6"/>
                    <a:pt x="577867" y="14659"/>
                    <a:pt x="577901" y="32755"/>
                  </a:cubicBezTo>
                  <a:lnTo>
                    <a:pt x="577901" y="433226"/>
                  </a:lnTo>
                  <a:cubicBezTo>
                    <a:pt x="577867" y="451322"/>
                    <a:pt x="563190" y="465975"/>
                    <a:pt x="545095" y="465981"/>
                  </a:cubicBezTo>
                  <a:close/>
                  <a:moveTo>
                    <a:pt x="46782" y="419260"/>
                  </a:moveTo>
                  <a:lnTo>
                    <a:pt x="531118" y="419260"/>
                  </a:lnTo>
                  <a:lnTo>
                    <a:pt x="531118" y="46721"/>
                  </a:lnTo>
                  <a:lnTo>
                    <a:pt x="46782" y="46721"/>
                  </a:lnTo>
                  <a:lnTo>
                    <a:pt x="46782" y="419260"/>
                  </a:lnTo>
                  <a:close/>
                  <a:moveTo>
                    <a:pt x="514445" y="550382"/>
                  </a:moveTo>
                  <a:lnTo>
                    <a:pt x="59004" y="550382"/>
                  </a:lnTo>
                  <a:cubicBezTo>
                    <a:pt x="46103" y="550382"/>
                    <a:pt x="35644" y="539923"/>
                    <a:pt x="35644" y="527021"/>
                  </a:cubicBezTo>
                  <a:cubicBezTo>
                    <a:pt x="35644" y="514120"/>
                    <a:pt x="46103" y="503661"/>
                    <a:pt x="59004" y="503661"/>
                  </a:cubicBezTo>
                  <a:lnTo>
                    <a:pt x="514445" y="503661"/>
                  </a:lnTo>
                  <a:cubicBezTo>
                    <a:pt x="527347" y="503661"/>
                    <a:pt x="537805" y="514120"/>
                    <a:pt x="537805" y="527021"/>
                  </a:cubicBezTo>
                  <a:cubicBezTo>
                    <a:pt x="537805" y="539923"/>
                    <a:pt x="527347" y="550382"/>
                    <a:pt x="514445" y="550382"/>
                  </a:cubicBezTo>
                  <a:close/>
                </a:path>
              </a:pathLst>
            </a:custGeom>
            <a:solidFill>
              <a:srgbClr val="4A4A4A"/>
            </a:solidFill>
            <a:ln w="670" cap="flat">
              <a:noFill/>
              <a:prstDash val="solid"/>
              <a:miter/>
            </a:ln>
          </p:spPr>
          <p:txBody>
            <a:bodyPr rtlCol="0" anchor="ctr"/>
            <a:lstStyle/>
            <a:p>
              <a:endParaRPr lang="zh-CN" altLang="en-US"/>
            </a:p>
          </p:txBody>
        </p:sp>
        <p:sp>
          <p:nvSpPr>
            <p:cNvPr id="171" name="任意多边形: 形状 170">
              <a:extLst>
                <a:ext uri="{FF2B5EF4-FFF2-40B4-BE49-F238E27FC236}">
                  <a16:creationId xmlns="" xmlns:a16="http://schemas.microsoft.com/office/drawing/2014/main" id="{17712988-B00A-4EE2-9757-9D1B02800CF8}"/>
                </a:ext>
              </a:extLst>
            </p:cNvPr>
            <p:cNvSpPr/>
            <p:nvPr/>
          </p:nvSpPr>
          <p:spPr>
            <a:xfrm>
              <a:off x="8299360" y="5354287"/>
              <a:ext cx="408864" cy="213609"/>
            </a:xfrm>
            <a:custGeom>
              <a:avLst/>
              <a:gdLst>
                <a:gd name="connsiteX0" fmla="*/ 23402 w 408864"/>
                <a:gd name="connsiteY0" fmla="*/ 213609 h 213609"/>
                <a:gd name="connsiteX1" fmla="*/ 0 w 408864"/>
                <a:gd name="connsiteY1" fmla="*/ 190229 h 213609"/>
                <a:gd name="connsiteX2" fmla="*/ 6395 w 408864"/>
                <a:gd name="connsiteY2" fmla="*/ 174147 h 213609"/>
                <a:gd name="connsiteX3" fmla="*/ 112602 w 408864"/>
                <a:gd name="connsiteY3" fmla="*/ 61618 h 213609"/>
                <a:gd name="connsiteX4" fmla="*/ 152116 w 408864"/>
                <a:gd name="connsiteY4" fmla="*/ 55316 h 213609"/>
                <a:gd name="connsiteX5" fmla="*/ 270448 w 408864"/>
                <a:gd name="connsiteY5" fmla="*/ 119714 h 213609"/>
                <a:gd name="connsiteX6" fmla="*/ 367838 w 408864"/>
                <a:gd name="connsiteY6" fmla="*/ 8018 h 213609"/>
                <a:gd name="connsiteX7" fmla="*/ 400847 w 408864"/>
                <a:gd name="connsiteY7" fmla="*/ 5764 h 213609"/>
                <a:gd name="connsiteX8" fmla="*/ 403100 w 408864"/>
                <a:gd name="connsiteY8" fmla="*/ 38774 h 213609"/>
                <a:gd name="connsiteX9" fmla="*/ 298345 w 408864"/>
                <a:gd name="connsiteY9" fmla="*/ 158939 h 213609"/>
                <a:gd name="connsiteX10" fmla="*/ 257957 w 408864"/>
                <a:gd name="connsiteY10" fmla="*/ 166201 h 213609"/>
                <a:gd name="connsiteX11" fmla="*/ 139230 w 408864"/>
                <a:gd name="connsiteY11" fmla="*/ 101579 h 213609"/>
                <a:gd name="connsiteX12" fmla="*/ 40416 w 408864"/>
                <a:gd name="connsiteY12" fmla="*/ 206275 h 213609"/>
                <a:gd name="connsiteX13" fmla="*/ 23402 w 408864"/>
                <a:gd name="connsiteY13" fmla="*/ 213609 h 213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8864" h="213609">
                  <a:moveTo>
                    <a:pt x="23402" y="213609"/>
                  </a:moveTo>
                  <a:cubicBezTo>
                    <a:pt x="10483" y="213615"/>
                    <a:pt x="6" y="203147"/>
                    <a:pt x="0" y="190229"/>
                  </a:cubicBezTo>
                  <a:cubicBezTo>
                    <a:pt x="-3" y="184248"/>
                    <a:pt x="2286" y="178493"/>
                    <a:pt x="6395" y="174147"/>
                  </a:cubicBezTo>
                  <a:lnTo>
                    <a:pt x="112602" y="61618"/>
                  </a:lnTo>
                  <a:cubicBezTo>
                    <a:pt x="122824" y="50808"/>
                    <a:pt x="139038" y="48223"/>
                    <a:pt x="152116" y="55316"/>
                  </a:cubicBezTo>
                  <a:lnTo>
                    <a:pt x="270448" y="119714"/>
                  </a:lnTo>
                  <a:lnTo>
                    <a:pt x="367838" y="8018"/>
                  </a:lnTo>
                  <a:cubicBezTo>
                    <a:pt x="376331" y="-1720"/>
                    <a:pt x="391109" y="-2729"/>
                    <a:pt x="400847" y="5764"/>
                  </a:cubicBezTo>
                  <a:cubicBezTo>
                    <a:pt x="410584" y="14258"/>
                    <a:pt x="411593" y="29036"/>
                    <a:pt x="403100" y="38774"/>
                  </a:cubicBezTo>
                  <a:lnTo>
                    <a:pt x="298345" y="158939"/>
                  </a:lnTo>
                  <a:cubicBezTo>
                    <a:pt x="288287" y="170594"/>
                    <a:pt x="271445" y="173622"/>
                    <a:pt x="257957" y="166201"/>
                  </a:cubicBezTo>
                  <a:lnTo>
                    <a:pt x="139230" y="101579"/>
                  </a:lnTo>
                  <a:lnTo>
                    <a:pt x="40416" y="206275"/>
                  </a:lnTo>
                  <a:cubicBezTo>
                    <a:pt x="36001" y="210965"/>
                    <a:pt x="29843" y="213620"/>
                    <a:pt x="23402" y="213609"/>
                  </a:cubicBezTo>
                  <a:close/>
                </a:path>
              </a:pathLst>
            </a:custGeom>
            <a:solidFill>
              <a:schemeClr val="accent3"/>
            </a:solidFill>
            <a:ln w="670" cap="flat">
              <a:noFill/>
              <a:prstDash val="solid"/>
              <a:miter/>
            </a:ln>
          </p:spPr>
          <p:txBody>
            <a:bodyPr rtlCol="0" anchor="ctr"/>
            <a:lstStyle/>
            <a:p>
              <a:endParaRPr lang="zh-CN" altLang="en-US" dirty="0"/>
            </a:p>
          </p:txBody>
        </p:sp>
      </p:grpSp>
    </p:spTree>
    <p:extLst>
      <p:ext uri="{BB962C8B-B14F-4D97-AF65-F5344CB8AC3E}">
        <p14:creationId xmlns:p14="http://schemas.microsoft.com/office/powerpoint/2010/main" val="4076960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94126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68719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926552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78000" y="996950"/>
            <a:ext cx="8636000" cy="4864100"/>
          </a:xfrm>
          <a:prstGeom prst="rect">
            <a:avLst/>
          </a:prstGeom>
        </p:spPr>
      </p:pic>
    </p:spTree>
    <p:extLst>
      <p:ext uri="{BB962C8B-B14F-4D97-AF65-F5344CB8AC3E}">
        <p14:creationId xmlns:p14="http://schemas.microsoft.com/office/powerpoint/2010/main" val="2343929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砖墙上&#10;&#10;中度可信度描述已自动生成">
            <a:extLst>
              <a:ext uri="{FF2B5EF4-FFF2-40B4-BE49-F238E27FC236}">
                <a16:creationId xmlns="" xmlns:a16="http://schemas.microsoft.com/office/drawing/2014/main" id="{FC8E353D-BFA7-44A6-B872-4D5AAA8E7497}"/>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t="7225" b="10312"/>
          <a:stretch>
            <a:fillRect/>
          </a:stretch>
        </p:blipFill>
        <p:spPr>
          <a:xfrm>
            <a:off x="594659" y="443594"/>
            <a:ext cx="10973454" cy="5970814"/>
          </a:xfrm>
          <a:custGeom>
            <a:avLst/>
            <a:gdLst>
              <a:gd name="connsiteX0" fmla="*/ 0 w 9695538"/>
              <a:gd name="connsiteY0" fmla="*/ 0 h 5330176"/>
              <a:gd name="connsiteX1" fmla="*/ 9695538 w 9695538"/>
              <a:gd name="connsiteY1" fmla="*/ 0 h 5330176"/>
              <a:gd name="connsiteX2" fmla="*/ 9695538 w 9695538"/>
              <a:gd name="connsiteY2" fmla="*/ 5330176 h 5330176"/>
              <a:gd name="connsiteX3" fmla="*/ 0 w 9695538"/>
              <a:gd name="connsiteY3" fmla="*/ 5330176 h 5330176"/>
            </a:gdLst>
            <a:ahLst/>
            <a:cxnLst>
              <a:cxn ang="0">
                <a:pos x="connsiteX0" y="connsiteY0"/>
              </a:cxn>
              <a:cxn ang="0">
                <a:pos x="connsiteX1" y="connsiteY1"/>
              </a:cxn>
              <a:cxn ang="0">
                <a:pos x="connsiteX2" y="connsiteY2"/>
              </a:cxn>
              <a:cxn ang="0">
                <a:pos x="connsiteX3" y="connsiteY3"/>
              </a:cxn>
            </a:cxnLst>
            <a:rect l="l" t="t" r="r" b="b"/>
            <a:pathLst>
              <a:path w="9695538" h="5330176">
                <a:moveTo>
                  <a:pt x="0" y="0"/>
                </a:moveTo>
                <a:lnTo>
                  <a:pt x="9695538" y="0"/>
                </a:lnTo>
                <a:lnTo>
                  <a:pt x="9695538" y="5330176"/>
                </a:lnTo>
                <a:lnTo>
                  <a:pt x="0" y="5330176"/>
                </a:lnTo>
                <a:close/>
              </a:path>
            </a:pathLst>
          </a:custGeom>
        </p:spPr>
      </p:pic>
      <p:sp>
        <p:nvSpPr>
          <p:cNvPr id="14" name="矩形 13">
            <a:extLst>
              <a:ext uri="{FF2B5EF4-FFF2-40B4-BE49-F238E27FC236}">
                <a16:creationId xmlns="" xmlns:a16="http://schemas.microsoft.com/office/drawing/2014/main" id="{D2EA2EE7-A4A7-45E0-8AE7-4D04103639EF}"/>
              </a:ext>
            </a:extLst>
          </p:cNvPr>
          <p:cNvSpPr/>
          <p:nvPr/>
        </p:nvSpPr>
        <p:spPr>
          <a:xfrm>
            <a:off x="594659" y="443592"/>
            <a:ext cx="10973453" cy="5970815"/>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a:extLst>
              <a:ext uri="{FF2B5EF4-FFF2-40B4-BE49-F238E27FC236}">
                <a16:creationId xmlns="" xmlns:a16="http://schemas.microsoft.com/office/drawing/2014/main" id="{8D53DFFE-0DED-4FDF-87DF-61A153963C36}"/>
              </a:ext>
            </a:extLst>
          </p:cNvPr>
          <p:cNvSpPr txBox="1"/>
          <p:nvPr/>
        </p:nvSpPr>
        <p:spPr>
          <a:xfrm>
            <a:off x="1182916" y="4775704"/>
            <a:ext cx="1429657" cy="1446550"/>
          </a:xfrm>
          <a:prstGeom prst="rect">
            <a:avLst/>
          </a:prstGeom>
          <a:noFill/>
        </p:spPr>
        <p:txBody>
          <a:bodyPr wrap="square" rtlCol="0">
            <a:spAutoFit/>
          </a:bodyPr>
          <a:lstStyle/>
          <a:p>
            <a:r>
              <a:rPr lang="en-US" altLang="zh-CN" sz="8800" b="1" dirty="0">
                <a:solidFill>
                  <a:schemeClr val="bg1"/>
                </a:solidFill>
              </a:rPr>
              <a:t>01</a:t>
            </a:r>
            <a:endParaRPr lang="zh-CN" altLang="en-US" sz="8800" b="1" dirty="0">
              <a:solidFill>
                <a:schemeClr val="bg1"/>
              </a:solidFill>
            </a:endParaRPr>
          </a:p>
        </p:txBody>
      </p:sp>
      <p:pic>
        <p:nvPicPr>
          <p:cNvPr id="17" name="图片 16">
            <a:extLst>
              <a:ext uri="{FF2B5EF4-FFF2-40B4-BE49-F238E27FC236}">
                <a16:creationId xmlns="" xmlns:a16="http://schemas.microsoft.com/office/drawing/2014/main" id="{A33EEFBB-460E-40A6-B861-FA93173E56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89428" y="303930"/>
            <a:ext cx="2638130" cy="1184690"/>
          </a:xfrm>
          <a:prstGeom prst="rect">
            <a:avLst/>
          </a:prstGeom>
        </p:spPr>
      </p:pic>
      <p:sp>
        <p:nvSpPr>
          <p:cNvPr id="18" name="文本框 17">
            <a:extLst>
              <a:ext uri="{FF2B5EF4-FFF2-40B4-BE49-F238E27FC236}">
                <a16:creationId xmlns="" xmlns:a16="http://schemas.microsoft.com/office/drawing/2014/main" id="{D78973E1-5B78-4A01-8EFD-02ED3E49A86F}"/>
              </a:ext>
            </a:extLst>
          </p:cNvPr>
          <p:cNvSpPr txBox="1"/>
          <p:nvPr/>
        </p:nvSpPr>
        <p:spPr>
          <a:xfrm>
            <a:off x="1179313" y="1172118"/>
            <a:ext cx="4084409" cy="1446550"/>
          </a:xfrm>
          <a:prstGeom prst="rect">
            <a:avLst/>
          </a:prstGeom>
          <a:noFill/>
        </p:spPr>
        <p:txBody>
          <a:bodyPr wrap="square" rtlCol="0">
            <a:spAutoFit/>
          </a:bodyPr>
          <a:lstStyle/>
          <a:p>
            <a:r>
              <a:rPr lang="en-US" altLang="zh-CN" sz="4400" b="1" dirty="0">
                <a:solidFill>
                  <a:schemeClr val="bg1"/>
                </a:solidFill>
              </a:rPr>
              <a:t>ABOUT </a:t>
            </a:r>
          </a:p>
          <a:p>
            <a:r>
              <a:rPr lang="en-US" altLang="zh-CN" sz="4400" b="1" dirty="0">
                <a:solidFill>
                  <a:schemeClr val="bg1"/>
                </a:solidFill>
              </a:rPr>
              <a:t>COMPANY</a:t>
            </a:r>
          </a:p>
        </p:txBody>
      </p:sp>
      <p:sp>
        <p:nvSpPr>
          <p:cNvPr id="25" name="矩形 24">
            <a:extLst>
              <a:ext uri="{FF2B5EF4-FFF2-40B4-BE49-F238E27FC236}">
                <a16:creationId xmlns="" xmlns:a16="http://schemas.microsoft.com/office/drawing/2014/main" id="{520FEA14-658B-4D1D-9C2C-38D30721E93E}"/>
              </a:ext>
            </a:extLst>
          </p:cNvPr>
          <p:cNvSpPr/>
          <p:nvPr/>
        </p:nvSpPr>
        <p:spPr>
          <a:xfrm flipV="1">
            <a:off x="1289366" y="2664701"/>
            <a:ext cx="252558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210E3117-4F30-4E55-8E15-8C0C16AEEAF7}"/>
              </a:ext>
            </a:extLst>
          </p:cNvPr>
          <p:cNvSpPr txBox="1"/>
          <p:nvPr/>
        </p:nvSpPr>
        <p:spPr>
          <a:xfrm>
            <a:off x="1179313" y="2893734"/>
            <a:ext cx="3187203" cy="1863715"/>
          </a:xfrm>
          <a:prstGeom prst="rect">
            <a:avLst/>
          </a:prstGeom>
          <a:noFill/>
        </p:spPr>
        <p:txBody>
          <a:bodyPr wrap="square" rtlCol="0">
            <a:spAutoFit/>
          </a:bodyPr>
          <a:lstStyle>
            <a:defPPr>
              <a:defRPr lang="zh-CN"/>
            </a:defPPr>
            <a:lvl1pPr>
              <a:lnSpc>
                <a:spcPct val="130000"/>
              </a:lnSpc>
              <a:defRPr sz="1600">
                <a:solidFill>
                  <a:schemeClr val="bg1"/>
                </a:solidFill>
              </a:defRPr>
            </a:lvl1pPr>
          </a:lstStyle>
          <a:p>
            <a:r>
              <a:rPr lang="en-US" altLang="zh-CN" sz="1800" dirty="0"/>
              <a:t>In this part, we will introduce our company, including the background of the company, what we do, our values, mission and vision, and the timeline.</a:t>
            </a:r>
          </a:p>
        </p:txBody>
      </p:sp>
    </p:spTree>
    <p:extLst>
      <p:ext uri="{BB962C8B-B14F-4D97-AF65-F5344CB8AC3E}">
        <p14:creationId xmlns:p14="http://schemas.microsoft.com/office/powerpoint/2010/main" val="3623876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51482A25-10ED-4305-8519-56CA9C80AEDD}"/>
              </a:ext>
            </a:extLst>
          </p:cNvPr>
          <p:cNvSpPr/>
          <p:nvPr/>
        </p:nvSpPr>
        <p:spPr>
          <a:xfrm>
            <a:off x="587375" y="1966177"/>
            <a:ext cx="7250844" cy="20325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 xmlns:a16="http://schemas.microsoft.com/office/drawing/2014/main" id="{047DAA00-7666-450C-862A-A13271000158}"/>
              </a:ext>
            </a:extLst>
          </p:cNvPr>
          <p:cNvSpPr txBox="1"/>
          <p:nvPr/>
        </p:nvSpPr>
        <p:spPr>
          <a:xfrm>
            <a:off x="584200" y="546100"/>
            <a:ext cx="2357794" cy="1200329"/>
          </a:xfrm>
          <a:prstGeom prst="rect">
            <a:avLst/>
          </a:prstGeom>
          <a:noFill/>
        </p:spPr>
        <p:txBody>
          <a:bodyPr wrap="square" rtlCol="0">
            <a:spAutoFit/>
          </a:bodyPr>
          <a:lstStyle/>
          <a:p>
            <a:r>
              <a:rPr lang="en-US" altLang="zh-CN" sz="3600" b="1" dirty="0"/>
              <a:t>About</a:t>
            </a:r>
          </a:p>
          <a:p>
            <a:r>
              <a:rPr lang="en-US" altLang="zh-CN" sz="3600" b="1" dirty="0">
                <a:solidFill>
                  <a:schemeClr val="accent1"/>
                </a:solidFill>
              </a:rPr>
              <a:t>Company</a:t>
            </a:r>
            <a:endParaRPr lang="zh-CN" altLang="en-US" sz="3600" b="1" dirty="0">
              <a:solidFill>
                <a:schemeClr val="accent1"/>
              </a:solidFill>
            </a:endParaRPr>
          </a:p>
        </p:txBody>
      </p:sp>
      <p:pic>
        <p:nvPicPr>
          <p:cNvPr id="5" name="图片 4">
            <a:extLst>
              <a:ext uri="{FF2B5EF4-FFF2-40B4-BE49-F238E27FC236}">
                <a16:creationId xmlns="" xmlns:a16="http://schemas.microsoft.com/office/drawing/2014/main" id="{0F343F2B-55E6-445C-9424-BF9C034AD9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pic>
        <p:nvPicPr>
          <p:cNvPr id="9" name="图片 8" descr="床上的玩具&#10;&#10;低可信度描述已自动生成">
            <a:extLst>
              <a:ext uri="{FF2B5EF4-FFF2-40B4-BE49-F238E27FC236}">
                <a16:creationId xmlns="" xmlns:a16="http://schemas.microsoft.com/office/drawing/2014/main" id="{42FD4E25-E068-4BE9-A84F-047037E7919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79656" y="1074058"/>
            <a:ext cx="3488456" cy="5342617"/>
          </a:xfrm>
          <a:prstGeom prst="rect">
            <a:avLst/>
          </a:prstGeom>
        </p:spPr>
      </p:pic>
      <p:pic>
        <p:nvPicPr>
          <p:cNvPr id="11" name="图片 10" descr="男人和女人躺在床上睡觉&#10;&#10;中度可信度描述已自动生成">
            <a:extLst>
              <a:ext uri="{FF2B5EF4-FFF2-40B4-BE49-F238E27FC236}">
                <a16:creationId xmlns="" xmlns:a16="http://schemas.microsoft.com/office/drawing/2014/main" id="{8511DDCE-D89B-47F2-94CA-04247AE13DB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94000" y="4161459"/>
            <a:ext cx="3488456" cy="2255216"/>
          </a:xfrm>
          <a:prstGeom prst="rect">
            <a:avLst/>
          </a:prstGeom>
        </p:spPr>
      </p:pic>
      <p:pic>
        <p:nvPicPr>
          <p:cNvPr id="13" name="图片 12" descr="男孩在吃草&#10;&#10;中度可信度描述已自动生成">
            <a:extLst>
              <a:ext uri="{FF2B5EF4-FFF2-40B4-BE49-F238E27FC236}">
                <a16:creationId xmlns="" xmlns:a16="http://schemas.microsoft.com/office/drawing/2014/main" id="{0A07F72F-F75A-4763-945B-3B31ACDA6CB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23888" y="4161459"/>
            <a:ext cx="3558030" cy="2255216"/>
          </a:xfrm>
          <a:prstGeom prst="rect">
            <a:avLst/>
          </a:prstGeom>
        </p:spPr>
      </p:pic>
      <p:sp>
        <p:nvSpPr>
          <p:cNvPr id="2" name="矩形 1">
            <a:extLst>
              <a:ext uri="{FF2B5EF4-FFF2-40B4-BE49-F238E27FC236}">
                <a16:creationId xmlns="" xmlns:a16="http://schemas.microsoft.com/office/drawing/2014/main" id="{910BDF74-5330-4A07-9348-21A37AB94E4F}"/>
              </a:ext>
            </a:extLst>
          </p:cNvPr>
          <p:cNvSpPr/>
          <p:nvPr/>
        </p:nvSpPr>
        <p:spPr>
          <a:xfrm>
            <a:off x="7124700" y="3492176"/>
            <a:ext cx="1338565" cy="13385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形 17" descr="评论心 轮廓">
            <a:extLst>
              <a:ext uri="{FF2B5EF4-FFF2-40B4-BE49-F238E27FC236}">
                <a16:creationId xmlns="" xmlns:a16="http://schemas.microsoft.com/office/drawing/2014/main" id="{CC0E2596-8B41-4EE4-847E-006A7EF5077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 xmlns:asvg="http://schemas.microsoft.com/office/drawing/2016/SVG/main" r:embed="rId8"/>
              </a:ext>
            </a:extLst>
          </a:blip>
          <a:stretch>
            <a:fillRect/>
          </a:stretch>
        </p:blipFill>
        <p:spPr>
          <a:xfrm>
            <a:off x="7336782" y="3704258"/>
            <a:ext cx="914400" cy="914400"/>
          </a:xfrm>
          <a:prstGeom prst="rect">
            <a:avLst/>
          </a:prstGeom>
        </p:spPr>
      </p:pic>
      <p:sp>
        <p:nvSpPr>
          <p:cNvPr id="12" name="文本框 11">
            <a:extLst>
              <a:ext uri="{FF2B5EF4-FFF2-40B4-BE49-F238E27FC236}">
                <a16:creationId xmlns="" xmlns:a16="http://schemas.microsoft.com/office/drawing/2014/main" id="{C537F4B9-6345-423A-848E-F1A7C80509C4}"/>
              </a:ext>
            </a:extLst>
          </p:cNvPr>
          <p:cNvSpPr txBox="1"/>
          <p:nvPr/>
        </p:nvSpPr>
        <p:spPr>
          <a:xfrm>
            <a:off x="848325" y="2148997"/>
            <a:ext cx="7091349" cy="1666867"/>
          </a:xfrm>
          <a:prstGeom prst="rect">
            <a:avLst/>
          </a:prstGeom>
          <a:noFill/>
        </p:spPr>
        <p:txBody>
          <a:bodyPr wrap="square" rtlCol="0">
            <a:spAutoFit/>
          </a:bodyPr>
          <a:lstStyle>
            <a:defPPr>
              <a:defRPr lang="zh-CN"/>
            </a:defPPr>
            <a:lvl1pPr>
              <a:lnSpc>
                <a:spcPct val="130000"/>
              </a:lnSpc>
              <a:defRPr sz="1600">
                <a:solidFill>
                  <a:schemeClr val="bg1"/>
                </a:solidFill>
              </a:defRPr>
            </a:lvl1pPr>
          </a:lstStyle>
          <a:p>
            <a:r>
              <a:rPr lang="en-US" altLang="zh-CN" dirty="0"/>
              <a:t>xxx Education is an innovative education company integrating curriculum development, teacher certification and student training in the field of youth learning efficiency. The company introduces advanced western education and teaching technology and world brainpower (memory) championship competitive technology into the curriculum research.</a:t>
            </a:r>
            <a:endParaRPr lang="zh-CN" altLang="en-US" dirty="0"/>
          </a:p>
        </p:txBody>
      </p:sp>
    </p:spTree>
    <p:extLst>
      <p:ext uri="{BB962C8B-B14F-4D97-AF65-F5344CB8AC3E}">
        <p14:creationId xmlns:p14="http://schemas.microsoft.com/office/powerpoint/2010/main" val="1545706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047DAA00-7666-450C-862A-A13271000158}"/>
              </a:ext>
            </a:extLst>
          </p:cNvPr>
          <p:cNvSpPr txBox="1"/>
          <p:nvPr/>
        </p:nvSpPr>
        <p:spPr>
          <a:xfrm>
            <a:off x="584200" y="546100"/>
            <a:ext cx="2357794" cy="1200329"/>
          </a:xfrm>
          <a:prstGeom prst="rect">
            <a:avLst/>
          </a:prstGeom>
          <a:noFill/>
        </p:spPr>
        <p:txBody>
          <a:bodyPr wrap="square" rtlCol="0">
            <a:spAutoFit/>
          </a:bodyPr>
          <a:lstStyle/>
          <a:p>
            <a:r>
              <a:rPr lang="en-US" altLang="zh-CN" sz="3600" b="1" dirty="0">
                <a:solidFill>
                  <a:schemeClr val="accent1"/>
                </a:solidFill>
              </a:rPr>
              <a:t>Who</a:t>
            </a:r>
          </a:p>
          <a:p>
            <a:r>
              <a:rPr lang="en-US" altLang="zh-CN" sz="3600" b="1" dirty="0"/>
              <a:t>We are</a:t>
            </a:r>
          </a:p>
        </p:txBody>
      </p:sp>
      <p:sp>
        <p:nvSpPr>
          <p:cNvPr id="16" name="矩形 15">
            <a:extLst>
              <a:ext uri="{FF2B5EF4-FFF2-40B4-BE49-F238E27FC236}">
                <a16:creationId xmlns="" xmlns:a16="http://schemas.microsoft.com/office/drawing/2014/main" id="{E202203C-7D35-4F60-B351-3982CC83FAAF}"/>
              </a:ext>
            </a:extLst>
          </p:cNvPr>
          <p:cNvSpPr/>
          <p:nvPr/>
        </p:nvSpPr>
        <p:spPr>
          <a:xfrm>
            <a:off x="7031423" y="3368014"/>
            <a:ext cx="1485560" cy="15868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图形 17" descr="评论心 轮廓">
            <a:extLst>
              <a:ext uri="{FF2B5EF4-FFF2-40B4-BE49-F238E27FC236}">
                <a16:creationId xmlns="" xmlns:a16="http://schemas.microsoft.com/office/drawing/2014/main" id="{CC0E2596-8B41-4EE4-847E-006A7EF5077E}"/>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7381019" y="3701969"/>
            <a:ext cx="914400" cy="914400"/>
          </a:xfrm>
          <a:prstGeom prst="rect">
            <a:avLst/>
          </a:prstGeom>
        </p:spPr>
      </p:pic>
      <p:pic>
        <p:nvPicPr>
          <p:cNvPr id="12" name="图片 11" descr="图片包含 建筑, 长凳, 天花板, 家具&#10;&#10;描述已自动生成">
            <a:extLst>
              <a:ext uri="{FF2B5EF4-FFF2-40B4-BE49-F238E27FC236}">
                <a16:creationId xmlns="" xmlns:a16="http://schemas.microsoft.com/office/drawing/2014/main" id="{A214ECF1-BCA2-4E64-99C6-B416C744A3BD}"/>
              </a:ext>
            </a:extLst>
          </p:cNvPr>
          <p:cNvPicPr>
            <a:picLocks noChangeAspect="1"/>
          </p:cNvPicPr>
          <p:nvPr/>
        </p:nvPicPr>
        <p:blipFill rotWithShape="1">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p:blipFill>
        <p:spPr>
          <a:xfrm>
            <a:off x="7402513" y="0"/>
            <a:ext cx="4789486" cy="6858000"/>
          </a:xfrm>
          <a:prstGeom prst="rect">
            <a:avLst/>
          </a:prstGeom>
        </p:spPr>
      </p:pic>
      <p:sp>
        <p:nvSpPr>
          <p:cNvPr id="15" name="矩形 14">
            <a:extLst>
              <a:ext uri="{FF2B5EF4-FFF2-40B4-BE49-F238E27FC236}">
                <a16:creationId xmlns="" xmlns:a16="http://schemas.microsoft.com/office/drawing/2014/main" id="{643947B7-665B-4B0B-8379-23AC7F3EE2F0}"/>
              </a:ext>
            </a:extLst>
          </p:cNvPr>
          <p:cNvSpPr/>
          <p:nvPr/>
        </p:nvSpPr>
        <p:spPr>
          <a:xfrm>
            <a:off x="7381018" y="0"/>
            <a:ext cx="4810981" cy="6858000"/>
          </a:xfrm>
          <a:prstGeom prst="rect">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 xmlns:a16="http://schemas.microsoft.com/office/drawing/2014/main" id="{3A123ADA-5DD9-418B-9233-2ECEC549FA4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089428" y="303930"/>
            <a:ext cx="2638130" cy="1184690"/>
          </a:xfrm>
          <a:prstGeom prst="rect">
            <a:avLst/>
          </a:prstGeom>
        </p:spPr>
      </p:pic>
      <p:grpSp>
        <p:nvGrpSpPr>
          <p:cNvPr id="19" name="组合 18">
            <a:extLst>
              <a:ext uri="{FF2B5EF4-FFF2-40B4-BE49-F238E27FC236}">
                <a16:creationId xmlns="" xmlns:a16="http://schemas.microsoft.com/office/drawing/2014/main" id="{0C852259-FC54-4A09-89EB-613108D5566A}"/>
              </a:ext>
            </a:extLst>
          </p:cNvPr>
          <p:cNvGrpSpPr/>
          <p:nvPr/>
        </p:nvGrpSpPr>
        <p:grpSpPr>
          <a:xfrm>
            <a:off x="587375" y="3455254"/>
            <a:ext cx="7708044" cy="1181100"/>
            <a:chOff x="6943725" y="2275671"/>
            <a:chExt cx="3796093" cy="1323974"/>
          </a:xfrm>
        </p:grpSpPr>
        <p:sp>
          <p:nvSpPr>
            <p:cNvPr id="20" name="矩形: 圆角 19">
              <a:extLst>
                <a:ext uri="{FF2B5EF4-FFF2-40B4-BE49-F238E27FC236}">
                  <a16:creationId xmlns="" xmlns:a16="http://schemas.microsoft.com/office/drawing/2014/main" id="{5424AA17-74D8-4831-A44C-5BC98F31BB3A}"/>
                </a:ext>
              </a:extLst>
            </p:cNvPr>
            <p:cNvSpPr/>
            <p:nvPr/>
          </p:nvSpPr>
          <p:spPr>
            <a:xfrm>
              <a:off x="6943725" y="2275671"/>
              <a:ext cx="3796093" cy="1323974"/>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矩形 20">
              <a:extLst>
                <a:ext uri="{FF2B5EF4-FFF2-40B4-BE49-F238E27FC236}">
                  <a16:creationId xmlns="" xmlns:a16="http://schemas.microsoft.com/office/drawing/2014/main" id="{8E5775BB-1EFC-442D-8D21-88B5BE0830A8}"/>
                </a:ext>
              </a:extLst>
            </p:cNvPr>
            <p:cNvSpPr/>
            <p:nvPr/>
          </p:nvSpPr>
          <p:spPr>
            <a:xfrm>
              <a:off x="6943725" y="2275671"/>
              <a:ext cx="72973" cy="1323974"/>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a:extLst>
              <a:ext uri="{FF2B5EF4-FFF2-40B4-BE49-F238E27FC236}">
                <a16:creationId xmlns="" xmlns:a16="http://schemas.microsoft.com/office/drawing/2014/main" id="{2B083E8A-6DFC-4DBD-BC0E-70CF4ACFB987}"/>
              </a:ext>
            </a:extLst>
          </p:cNvPr>
          <p:cNvSpPr txBox="1"/>
          <p:nvPr/>
        </p:nvSpPr>
        <p:spPr>
          <a:xfrm>
            <a:off x="952473" y="2351728"/>
            <a:ext cx="6096000" cy="706604"/>
          </a:xfrm>
          <a:prstGeom prst="rect">
            <a:avLst/>
          </a:prstGeom>
          <a:noFill/>
        </p:spPr>
        <p:txBody>
          <a:bodyPr wrap="square" rtlCol="0">
            <a:spAutoFit/>
          </a:bodyPr>
          <a:lstStyle>
            <a:defPPr>
              <a:defRPr lang="zh-CN"/>
            </a:defPPr>
            <a:lvl1pPr>
              <a:lnSpc>
                <a:spcPct val="130000"/>
              </a:lnSpc>
              <a:defRPr sz="1600"/>
            </a:lvl1pPr>
          </a:lstStyle>
          <a:p>
            <a:r>
              <a:rPr lang="en-US" altLang="zh-CN" dirty="0"/>
              <a:t>We are a group that loves children, never give up any child, and help every child who wants to improve.</a:t>
            </a:r>
            <a:endParaRPr lang="zh-CN" altLang="en-US" dirty="0"/>
          </a:p>
        </p:txBody>
      </p:sp>
      <p:sp>
        <p:nvSpPr>
          <p:cNvPr id="25" name="文本框 24">
            <a:extLst>
              <a:ext uri="{FF2B5EF4-FFF2-40B4-BE49-F238E27FC236}">
                <a16:creationId xmlns="" xmlns:a16="http://schemas.microsoft.com/office/drawing/2014/main" id="{DFC3A900-5902-4EB7-9024-358B3735FE23}"/>
              </a:ext>
            </a:extLst>
          </p:cNvPr>
          <p:cNvSpPr txBox="1"/>
          <p:nvPr/>
        </p:nvSpPr>
        <p:spPr>
          <a:xfrm>
            <a:off x="952473" y="3532458"/>
            <a:ext cx="6190669" cy="1026691"/>
          </a:xfrm>
          <a:prstGeom prst="rect">
            <a:avLst/>
          </a:prstGeom>
          <a:noFill/>
        </p:spPr>
        <p:txBody>
          <a:bodyPr wrap="square" rtlCol="0">
            <a:spAutoFit/>
          </a:bodyPr>
          <a:lstStyle>
            <a:defPPr>
              <a:defRPr lang="zh-CN"/>
            </a:defPPr>
            <a:lvl1pPr>
              <a:lnSpc>
                <a:spcPct val="130000"/>
              </a:lnSpc>
              <a:defRPr sz="1600"/>
            </a:lvl1pPr>
          </a:lstStyle>
          <a:p>
            <a:r>
              <a:rPr lang="en-US" altLang="zh-CN" dirty="0">
                <a:solidFill>
                  <a:schemeClr val="accent1"/>
                </a:solidFill>
              </a:rPr>
              <a:t>We are a very professional team in the education industry</a:t>
            </a:r>
            <a:r>
              <a:rPr lang="en-US" altLang="zh-CN" dirty="0"/>
              <a:t>, with 15 years of verification experience, and we know the problems and solutions that every child will encounter in the process of learning.</a:t>
            </a:r>
            <a:endParaRPr lang="zh-CN" altLang="en-US" dirty="0"/>
          </a:p>
        </p:txBody>
      </p:sp>
      <p:sp>
        <p:nvSpPr>
          <p:cNvPr id="26" name="文本框 25">
            <a:extLst>
              <a:ext uri="{FF2B5EF4-FFF2-40B4-BE49-F238E27FC236}">
                <a16:creationId xmlns="" xmlns:a16="http://schemas.microsoft.com/office/drawing/2014/main" id="{CB598343-5C9D-42CB-9AE8-EB1496E14BC1}"/>
              </a:ext>
            </a:extLst>
          </p:cNvPr>
          <p:cNvSpPr txBox="1"/>
          <p:nvPr/>
        </p:nvSpPr>
        <p:spPr>
          <a:xfrm>
            <a:off x="952473" y="5033276"/>
            <a:ext cx="5927297" cy="1026691"/>
          </a:xfrm>
          <a:prstGeom prst="rect">
            <a:avLst/>
          </a:prstGeom>
          <a:noFill/>
        </p:spPr>
        <p:txBody>
          <a:bodyPr wrap="square" rtlCol="0">
            <a:spAutoFit/>
          </a:bodyPr>
          <a:lstStyle>
            <a:defPPr>
              <a:defRPr lang="zh-CN"/>
            </a:defPPr>
            <a:lvl1pPr>
              <a:lnSpc>
                <a:spcPct val="130000"/>
              </a:lnSpc>
              <a:defRPr sz="1600"/>
            </a:lvl1pPr>
          </a:lstStyle>
          <a:p>
            <a:r>
              <a:rPr lang="en-US" altLang="zh-CN" dirty="0"/>
              <a:t>In our teaching and research team, there are very powerful and well-known professors. We carefully polish each course to ensure that every parent will be provided with a satisfactory answer sheet.</a:t>
            </a:r>
            <a:endParaRPr lang="zh-CN" altLang="en-US" dirty="0"/>
          </a:p>
        </p:txBody>
      </p:sp>
    </p:spTree>
    <p:extLst>
      <p:ext uri="{BB962C8B-B14F-4D97-AF65-F5344CB8AC3E}">
        <p14:creationId xmlns:p14="http://schemas.microsoft.com/office/powerpoint/2010/main" val="894523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047DAA00-7666-450C-862A-A13271000158}"/>
              </a:ext>
            </a:extLst>
          </p:cNvPr>
          <p:cNvSpPr txBox="1"/>
          <p:nvPr/>
        </p:nvSpPr>
        <p:spPr>
          <a:xfrm>
            <a:off x="583442" y="564024"/>
            <a:ext cx="2357794" cy="1200329"/>
          </a:xfrm>
          <a:prstGeom prst="rect">
            <a:avLst/>
          </a:prstGeom>
          <a:noFill/>
        </p:spPr>
        <p:txBody>
          <a:bodyPr wrap="square" rtlCol="0">
            <a:spAutoFit/>
          </a:bodyPr>
          <a:lstStyle/>
          <a:p>
            <a:r>
              <a:rPr lang="en-US" altLang="zh-CN" sz="3600" b="1" dirty="0"/>
              <a:t>Our</a:t>
            </a:r>
          </a:p>
          <a:p>
            <a:r>
              <a:rPr lang="en-US" altLang="zh-CN" sz="3600" b="1" dirty="0">
                <a:solidFill>
                  <a:schemeClr val="accent1"/>
                </a:solidFill>
              </a:rPr>
              <a:t>Values</a:t>
            </a:r>
          </a:p>
        </p:txBody>
      </p:sp>
      <p:pic>
        <p:nvPicPr>
          <p:cNvPr id="24" name="图片 23">
            <a:extLst>
              <a:ext uri="{FF2B5EF4-FFF2-40B4-BE49-F238E27FC236}">
                <a16:creationId xmlns="" xmlns:a16="http://schemas.microsoft.com/office/drawing/2014/main" id="{51410B87-2266-4A3E-9085-67F43C3BF1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grpSp>
        <p:nvGrpSpPr>
          <p:cNvPr id="10" name="组合 9">
            <a:extLst>
              <a:ext uri="{FF2B5EF4-FFF2-40B4-BE49-F238E27FC236}">
                <a16:creationId xmlns="" xmlns:a16="http://schemas.microsoft.com/office/drawing/2014/main" id="{4E105B46-0E40-45E1-8169-9728156FAC8C}"/>
              </a:ext>
            </a:extLst>
          </p:cNvPr>
          <p:cNvGrpSpPr/>
          <p:nvPr/>
        </p:nvGrpSpPr>
        <p:grpSpPr>
          <a:xfrm>
            <a:off x="2194139" y="1998755"/>
            <a:ext cx="8235522" cy="1181100"/>
            <a:chOff x="2194139" y="1998755"/>
            <a:chExt cx="8235522" cy="1181100"/>
          </a:xfrm>
        </p:grpSpPr>
        <p:sp>
          <p:nvSpPr>
            <p:cNvPr id="20" name="矩形: 圆角 19">
              <a:extLst>
                <a:ext uri="{FF2B5EF4-FFF2-40B4-BE49-F238E27FC236}">
                  <a16:creationId xmlns="" xmlns:a16="http://schemas.microsoft.com/office/drawing/2014/main" id="{5424AA17-74D8-4831-A44C-5BC98F31BB3A}"/>
                </a:ext>
              </a:extLst>
            </p:cNvPr>
            <p:cNvSpPr/>
            <p:nvPr/>
          </p:nvSpPr>
          <p:spPr>
            <a:xfrm>
              <a:off x="2194139" y="1998755"/>
              <a:ext cx="8235522" cy="1181100"/>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矩形 20">
              <a:extLst>
                <a:ext uri="{FF2B5EF4-FFF2-40B4-BE49-F238E27FC236}">
                  <a16:creationId xmlns="" xmlns:a16="http://schemas.microsoft.com/office/drawing/2014/main" id="{8E5775BB-1EFC-442D-8D21-88B5BE0830A8}"/>
                </a:ext>
              </a:extLst>
            </p:cNvPr>
            <p:cNvSpPr/>
            <p:nvPr/>
          </p:nvSpPr>
          <p:spPr>
            <a:xfrm>
              <a:off x="2194139" y="1998755"/>
              <a:ext cx="106246" cy="1181100"/>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 xmlns:a16="http://schemas.microsoft.com/office/drawing/2014/main" id="{56C7A529-CBF8-4CE0-AE66-0774805365A4}"/>
              </a:ext>
            </a:extLst>
          </p:cNvPr>
          <p:cNvGrpSpPr/>
          <p:nvPr/>
        </p:nvGrpSpPr>
        <p:grpSpPr>
          <a:xfrm>
            <a:off x="2570818" y="2219111"/>
            <a:ext cx="2125024" cy="715072"/>
            <a:chOff x="2570818" y="2219111"/>
            <a:chExt cx="2125024" cy="715072"/>
          </a:xfrm>
        </p:grpSpPr>
        <p:grpSp>
          <p:nvGrpSpPr>
            <p:cNvPr id="15" name="图形 13" descr="家 1 轮廓">
              <a:extLst>
                <a:ext uri="{FF2B5EF4-FFF2-40B4-BE49-F238E27FC236}">
                  <a16:creationId xmlns="" xmlns:a16="http://schemas.microsoft.com/office/drawing/2014/main" id="{CFD5B7D4-E07A-45BF-9D31-DFE23CB615DB}"/>
                </a:ext>
              </a:extLst>
            </p:cNvPr>
            <p:cNvGrpSpPr/>
            <p:nvPr/>
          </p:nvGrpSpPr>
          <p:grpSpPr>
            <a:xfrm>
              <a:off x="2570818" y="2252468"/>
              <a:ext cx="723894" cy="641200"/>
              <a:chOff x="3993200" y="932581"/>
              <a:chExt cx="789298" cy="699134"/>
            </a:xfrm>
            <a:solidFill>
              <a:srgbClr val="000000"/>
            </a:solidFill>
          </p:grpSpPr>
          <p:sp>
            <p:nvSpPr>
              <p:cNvPr id="16" name="图形 13" descr="家 1 轮廓">
                <a:extLst>
                  <a:ext uri="{FF2B5EF4-FFF2-40B4-BE49-F238E27FC236}">
                    <a16:creationId xmlns="" xmlns:a16="http://schemas.microsoft.com/office/drawing/2014/main" id="{EF305903-A1F0-4B8C-B27C-744D306F3344}"/>
                  </a:ext>
                </a:extLst>
              </p:cNvPr>
              <p:cNvSpPr/>
              <p:nvPr/>
            </p:nvSpPr>
            <p:spPr>
              <a:xfrm>
                <a:off x="4244975" y="1279363"/>
                <a:ext cx="285588" cy="274009"/>
              </a:xfrm>
              <a:custGeom>
                <a:avLst/>
                <a:gdLst>
                  <a:gd name="connsiteX0" fmla="*/ 61017 w 285588"/>
                  <a:gd name="connsiteY0" fmla="*/ 1747 h 274009"/>
                  <a:gd name="connsiteX1" fmla="*/ 0 w 285588"/>
                  <a:gd name="connsiteY1" fmla="*/ 77794 h 274009"/>
                  <a:gd name="connsiteX2" fmla="*/ 137008 w 285588"/>
                  <a:gd name="connsiteY2" fmla="*/ 269580 h 274009"/>
                  <a:gd name="connsiteX3" fmla="*/ 142789 w 285588"/>
                  <a:gd name="connsiteY3" fmla="*/ 274009 h 274009"/>
                  <a:gd name="connsiteX4" fmla="*/ 148580 w 285588"/>
                  <a:gd name="connsiteY4" fmla="*/ 269580 h 274009"/>
                  <a:gd name="connsiteX5" fmla="*/ 285588 w 285588"/>
                  <a:gd name="connsiteY5" fmla="*/ 77794 h 274009"/>
                  <a:gd name="connsiteX6" fmla="*/ 224628 w 285588"/>
                  <a:gd name="connsiteY6" fmla="*/ 1727 h 274009"/>
                  <a:gd name="connsiteX7" fmla="*/ 142818 w 285588"/>
                  <a:gd name="connsiteY7" fmla="*/ 42818 h 274009"/>
                  <a:gd name="connsiteX8" fmla="*/ 61017 w 285588"/>
                  <a:gd name="connsiteY8" fmla="*/ 1747 h 274009"/>
                  <a:gd name="connsiteX9" fmla="*/ 220189 w 285588"/>
                  <a:gd name="connsiteY9" fmla="*/ 20254 h 274009"/>
                  <a:gd name="connsiteX10" fmla="*/ 266538 w 285588"/>
                  <a:gd name="connsiteY10" fmla="*/ 77794 h 274009"/>
                  <a:gd name="connsiteX11" fmla="*/ 142789 w 285588"/>
                  <a:gd name="connsiteY11" fmla="*/ 249835 h 274009"/>
                  <a:gd name="connsiteX12" fmla="*/ 19050 w 285588"/>
                  <a:gd name="connsiteY12" fmla="*/ 77794 h 274009"/>
                  <a:gd name="connsiteX13" fmla="*/ 65427 w 285588"/>
                  <a:gd name="connsiteY13" fmla="*/ 20282 h 274009"/>
                  <a:gd name="connsiteX14" fmla="*/ 76295 w 285588"/>
                  <a:gd name="connsiteY14" fmla="*/ 18977 h 274009"/>
                  <a:gd name="connsiteX15" fmla="*/ 134293 w 285588"/>
                  <a:gd name="connsiteY15" fmla="*/ 66374 h 274009"/>
                  <a:gd name="connsiteX16" fmla="*/ 142713 w 285588"/>
                  <a:gd name="connsiteY16" fmla="*/ 83080 h 274009"/>
                  <a:gd name="connsiteX17" fmla="*/ 142823 w 285588"/>
                  <a:gd name="connsiteY17" fmla="*/ 83133 h 274009"/>
                  <a:gd name="connsiteX18" fmla="*/ 142875 w 285588"/>
                  <a:gd name="connsiteY18" fmla="*/ 83080 h 274009"/>
                  <a:gd name="connsiteX19" fmla="*/ 151295 w 285588"/>
                  <a:gd name="connsiteY19" fmla="*/ 66374 h 274009"/>
                  <a:gd name="connsiteX20" fmla="*/ 220189 w 285588"/>
                  <a:gd name="connsiteY20" fmla="*/ 20254 h 274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5588" h="274009">
                    <a:moveTo>
                      <a:pt x="61017" y="1747"/>
                    </a:moveTo>
                    <a:cubicBezTo>
                      <a:pt x="26289" y="11106"/>
                      <a:pt x="1611" y="41863"/>
                      <a:pt x="0" y="77794"/>
                    </a:cubicBezTo>
                    <a:cubicBezTo>
                      <a:pt x="0" y="163757"/>
                      <a:pt x="131445" y="265294"/>
                      <a:pt x="137008" y="269580"/>
                    </a:cubicBezTo>
                    <a:lnTo>
                      <a:pt x="142789" y="274009"/>
                    </a:lnTo>
                    <a:lnTo>
                      <a:pt x="148580" y="269580"/>
                    </a:lnTo>
                    <a:cubicBezTo>
                      <a:pt x="154181" y="265294"/>
                      <a:pt x="285588" y="163767"/>
                      <a:pt x="285588" y="77794"/>
                    </a:cubicBezTo>
                    <a:cubicBezTo>
                      <a:pt x="283993" y="41872"/>
                      <a:pt x="259340" y="11110"/>
                      <a:pt x="224628" y="1727"/>
                    </a:cubicBezTo>
                    <a:cubicBezTo>
                      <a:pt x="209388" y="-1892"/>
                      <a:pt x="173031" y="-4264"/>
                      <a:pt x="142818" y="42818"/>
                    </a:cubicBezTo>
                    <a:cubicBezTo>
                      <a:pt x="112605" y="-4226"/>
                      <a:pt x="76200" y="-1854"/>
                      <a:pt x="61017" y="1747"/>
                    </a:cubicBezTo>
                    <a:close/>
                    <a:moveTo>
                      <a:pt x="220189" y="20254"/>
                    </a:moveTo>
                    <a:cubicBezTo>
                      <a:pt x="246364" y="27535"/>
                      <a:pt x="264999" y="50670"/>
                      <a:pt x="266538" y="77794"/>
                    </a:cubicBezTo>
                    <a:cubicBezTo>
                      <a:pt x="266538" y="144945"/>
                      <a:pt x="167973" y="229365"/>
                      <a:pt x="142789" y="249835"/>
                    </a:cubicBezTo>
                    <a:cubicBezTo>
                      <a:pt x="117615" y="229365"/>
                      <a:pt x="19050" y="144945"/>
                      <a:pt x="19050" y="77794"/>
                    </a:cubicBezTo>
                    <a:cubicBezTo>
                      <a:pt x="20602" y="50672"/>
                      <a:pt x="39250" y="27547"/>
                      <a:pt x="65427" y="20282"/>
                    </a:cubicBezTo>
                    <a:cubicBezTo>
                      <a:pt x="68987" y="19427"/>
                      <a:pt x="72634" y="18989"/>
                      <a:pt x="76295" y="18977"/>
                    </a:cubicBezTo>
                    <a:cubicBezTo>
                      <a:pt x="98384" y="18977"/>
                      <a:pt x="118681" y="35427"/>
                      <a:pt x="134293" y="66374"/>
                    </a:cubicBezTo>
                    <a:lnTo>
                      <a:pt x="142713" y="83080"/>
                    </a:lnTo>
                    <a:cubicBezTo>
                      <a:pt x="142728" y="83125"/>
                      <a:pt x="142778" y="83149"/>
                      <a:pt x="142823" y="83133"/>
                    </a:cubicBezTo>
                    <a:cubicBezTo>
                      <a:pt x="142847" y="83124"/>
                      <a:pt x="142866" y="83105"/>
                      <a:pt x="142875" y="83080"/>
                    </a:cubicBezTo>
                    <a:lnTo>
                      <a:pt x="151295" y="66374"/>
                    </a:lnTo>
                    <a:cubicBezTo>
                      <a:pt x="169450" y="30407"/>
                      <a:pt x="193881" y="14015"/>
                      <a:pt x="220189" y="20254"/>
                    </a:cubicBezTo>
                    <a:close/>
                  </a:path>
                </a:pathLst>
              </a:custGeom>
              <a:solidFill>
                <a:schemeClr val="accent1"/>
              </a:solidFill>
              <a:ln w="9525" cap="flat">
                <a:noFill/>
                <a:prstDash val="solid"/>
                <a:miter/>
              </a:ln>
            </p:spPr>
            <p:txBody>
              <a:bodyPr rtlCol="0" anchor="ctr"/>
              <a:lstStyle/>
              <a:p>
                <a:endParaRPr lang="zh-CN" altLang="en-US"/>
              </a:p>
            </p:txBody>
          </p:sp>
          <p:sp>
            <p:nvSpPr>
              <p:cNvPr id="17" name="图形 13" descr="家 1 轮廓">
                <a:extLst>
                  <a:ext uri="{FF2B5EF4-FFF2-40B4-BE49-F238E27FC236}">
                    <a16:creationId xmlns="" xmlns:a16="http://schemas.microsoft.com/office/drawing/2014/main" id="{1D2E2CEC-154D-49E4-8AB6-609C899CFF02}"/>
                  </a:ext>
                </a:extLst>
              </p:cNvPr>
              <p:cNvSpPr/>
              <p:nvPr/>
            </p:nvSpPr>
            <p:spPr>
              <a:xfrm>
                <a:off x="3993200" y="932581"/>
                <a:ext cx="789298" cy="699134"/>
              </a:xfrm>
              <a:custGeom>
                <a:avLst/>
                <a:gdLst>
                  <a:gd name="connsiteX0" fmla="*/ 108899 w 789298"/>
                  <a:gd name="connsiteY0" fmla="*/ 392087 h 699134"/>
                  <a:gd name="connsiteX1" fmla="*/ 108899 w 789298"/>
                  <a:gd name="connsiteY1" fmla="*/ 698906 h 699134"/>
                  <a:gd name="connsiteX2" fmla="*/ 680399 w 789298"/>
                  <a:gd name="connsiteY2" fmla="*/ 699135 h 699134"/>
                  <a:gd name="connsiteX3" fmla="*/ 680399 w 789298"/>
                  <a:gd name="connsiteY3" fmla="*/ 391687 h 699134"/>
                  <a:gd name="connsiteX4" fmla="*/ 727729 w 789298"/>
                  <a:gd name="connsiteY4" fmla="*/ 436455 h 699134"/>
                  <a:gd name="connsiteX5" fmla="*/ 789299 w 789298"/>
                  <a:gd name="connsiteY5" fmla="*/ 374894 h 699134"/>
                  <a:gd name="connsiteX6" fmla="*/ 394649 w 789298"/>
                  <a:gd name="connsiteY6" fmla="*/ 0 h 699134"/>
                  <a:gd name="connsiteX7" fmla="*/ 0 w 789298"/>
                  <a:gd name="connsiteY7" fmla="*/ 374885 h 699134"/>
                  <a:gd name="connsiteX8" fmla="*/ 61808 w 789298"/>
                  <a:gd name="connsiteY8" fmla="*/ 436683 h 699134"/>
                  <a:gd name="connsiteX9" fmla="*/ 661349 w 789298"/>
                  <a:gd name="connsiteY9" fmla="*/ 680085 h 699134"/>
                  <a:gd name="connsiteX10" fmla="*/ 127949 w 789298"/>
                  <a:gd name="connsiteY10" fmla="*/ 679866 h 699134"/>
                  <a:gd name="connsiteX11" fmla="*/ 127949 w 789298"/>
                  <a:gd name="connsiteY11" fmla="*/ 374047 h 699134"/>
                  <a:gd name="connsiteX12" fmla="*/ 394649 w 789298"/>
                  <a:gd name="connsiteY12" fmla="*/ 121482 h 699134"/>
                  <a:gd name="connsiteX13" fmla="*/ 661349 w 789298"/>
                  <a:gd name="connsiteY13" fmla="*/ 373675 h 699134"/>
                  <a:gd name="connsiteX14" fmla="*/ 62160 w 789298"/>
                  <a:gd name="connsiteY14" fmla="*/ 410108 h 699134"/>
                  <a:gd name="connsiteX15" fmla="*/ 27299 w 789298"/>
                  <a:gd name="connsiteY15" fmla="*/ 375285 h 699134"/>
                  <a:gd name="connsiteX16" fmla="*/ 394649 w 789298"/>
                  <a:gd name="connsiteY16" fmla="*/ 26251 h 699134"/>
                  <a:gd name="connsiteX17" fmla="*/ 762000 w 789298"/>
                  <a:gd name="connsiteY17" fmla="*/ 375285 h 699134"/>
                  <a:gd name="connsiteX18" fmla="*/ 727358 w 789298"/>
                  <a:gd name="connsiteY18" fmla="*/ 409880 h 699134"/>
                  <a:gd name="connsiteX19" fmla="*/ 394649 w 789298"/>
                  <a:gd name="connsiteY19" fmla="*/ 95250 h 69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89298" h="699134">
                    <a:moveTo>
                      <a:pt x="108899" y="392087"/>
                    </a:moveTo>
                    <a:lnTo>
                      <a:pt x="108899" y="698906"/>
                    </a:lnTo>
                    <a:lnTo>
                      <a:pt x="680399" y="699135"/>
                    </a:lnTo>
                    <a:lnTo>
                      <a:pt x="680399" y="391687"/>
                    </a:lnTo>
                    <a:lnTo>
                      <a:pt x="727729" y="436455"/>
                    </a:lnTo>
                    <a:lnTo>
                      <a:pt x="789299" y="374894"/>
                    </a:lnTo>
                    <a:lnTo>
                      <a:pt x="394649" y="0"/>
                    </a:lnTo>
                    <a:lnTo>
                      <a:pt x="0" y="374885"/>
                    </a:lnTo>
                    <a:lnTo>
                      <a:pt x="61808" y="436683"/>
                    </a:lnTo>
                    <a:close/>
                    <a:moveTo>
                      <a:pt x="661349" y="680085"/>
                    </a:moveTo>
                    <a:lnTo>
                      <a:pt x="127949" y="679866"/>
                    </a:lnTo>
                    <a:lnTo>
                      <a:pt x="127949" y="374047"/>
                    </a:lnTo>
                    <a:lnTo>
                      <a:pt x="394649" y="121482"/>
                    </a:lnTo>
                    <a:lnTo>
                      <a:pt x="661349" y="373675"/>
                    </a:lnTo>
                    <a:close/>
                    <a:moveTo>
                      <a:pt x="62160" y="410108"/>
                    </a:moveTo>
                    <a:lnTo>
                      <a:pt x="27299" y="375285"/>
                    </a:lnTo>
                    <a:lnTo>
                      <a:pt x="394649" y="26251"/>
                    </a:lnTo>
                    <a:lnTo>
                      <a:pt x="762000" y="375285"/>
                    </a:lnTo>
                    <a:lnTo>
                      <a:pt x="727358" y="409880"/>
                    </a:lnTo>
                    <a:lnTo>
                      <a:pt x="394649" y="95250"/>
                    </a:lnTo>
                    <a:close/>
                  </a:path>
                </a:pathLst>
              </a:custGeom>
              <a:solidFill>
                <a:srgbClr val="000000"/>
              </a:solidFill>
              <a:ln w="9525" cap="flat">
                <a:noFill/>
                <a:prstDash val="solid"/>
                <a:miter/>
              </a:ln>
            </p:spPr>
            <p:txBody>
              <a:bodyPr rtlCol="0" anchor="ctr"/>
              <a:lstStyle/>
              <a:p>
                <a:endParaRPr lang="zh-CN" altLang="en-US"/>
              </a:p>
            </p:txBody>
          </p:sp>
        </p:grpSp>
        <p:cxnSp>
          <p:nvCxnSpPr>
            <p:cNvPr id="56" name="直接连接符 55">
              <a:extLst>
                <a:ext uri="{FF2B5EF4-FFF2-40B4-BE49-F238E27FC236}">
                  <a16:creationId xmlns="" xmlns:a16="http://schemas.microsoft.com/office/drawing/2014/main" id="{90213BB7-DC09-4D81-A5D6-66F5F9C00F37}"/>
                </a:ext>
              </a:extLst>
            </p:cNvPr>
            <p:cNvCxnSpPr>
              <a:cxnSpLocks/>
            </p:cNvCxnSpPr>
            <p:nvPr/>
          </p:nvCxnSpPr>
          <p:spPr>
            <a:xfrm>
              <a:off x="4695842" y="2294264"/>
              <a:ext cx="0" cy="5994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 xmlns:a16="http://schemas.microsoft.com/office/drawing/2014/main" id="{34EFDB8B-B0D1-4C7A-8EA1-0E87FAD7E84C}"/>
                </a:ext>
              </a:extLst>
            </p:cNvPr>
            <p:cNvSpPr txBox="1"/>
            <p:nvPr/>
          </p:nvSpPr>
          <p:spPr>
            <a:xfrm>
              <a:off x="3565145" y="2219111"/>
              <a:ext cx="1044953" cy="461665"/>
            </a:xfrm>
            <a:prstGeom prst="rect">
              <a:avLst/>
            </a:prstGeom>
            <a:noFill/>
          </p:spPr>
          <p:txBody>
            <a:bodyPr wrap="square" rtlCol="0">
              <a:spAutoFit/>
            </a:bodyPr>
            <a:lstStyle/>
            <a:p>
              <a:pPr algn="dist"/>
              <a:r>
                <a:rPr lang="en-US" altLang="zh-CN" sz="2400" b="1" dirty="0">
                  <a:solidFill>
                    <a:schemeClr val="accent1"/>
                  </a:solidFill>
                </a:rPr>
                <a:t>Happy</a:t>
              </a:r>
              <a:endParaRPr lang="zh-CN" altLang="en-US" sz="2400" b="1" dirty="0">
                <a:solidFill>
                  <a:schemeClr val="accent1"/>
                </a:solidFill>
              </a:endParaRPr>
            </a:p>
          </p:txBody>
        </p:sp>
        <p:sp>
          <p:nvSpPr>
            <p:cNvPr id="59" name="文本框 58">
              <a:extLst>
                <a:ext uri="{FF2B5EF4-FFF2-40B4-BE49-F238E27FC236}">
                  <a16:creationId xmlns="" xmlns:a16="http://schemas.microsoft.com/office/drawing/2014/main" id="{C1B7CF97-667E-470D-AE20-2540AB27627F}"/>
                </a:ext>
              </a:extLst>
            </p:cNvPr>
            <p:cNvSpPr txBox="1"/>
            <p:nvPr/>
          </p:nvSpPr>
          <p:spPr>
            <a:xfrm>
              <a:off x="3575545" y="2626406"/>
              <a:ext cx="1094148" cy="307777"/>
            </a:xfrm>
            <a:prstGeom prst="rect">
              <a:avLst/>
            </a:prstGeom>
            <a:noFill/>
          </p:spPr>
          <p:txBody>
            <a:bodyPr wrap="square" rtlCol="0">
              <a:spAutoFit/>
            </a:bodyPr>
            <a:lstStyle/>
            <a:p>
              <a:r>
                <a:rPr lang="en-US" altLang="zh-CN" sz="1400" dirty="0"/>
                <a:t>Every family</a:t>
              </a:r>
              <a:endParaRPr lang="zh-CN" altLang="en-US" sz="1400" dirty="0"/>
            </a:p>
          </p:txBody>
        </p:sp>
      </p:grpSp>
      <p:sp>
        <p:nvSpPr>
          <p:cNvPr id="55" name="文本框 54">
            <a:extLst>
              <a:ext uri="{FF2B5EF4-FFF2-40B4-BE49-F238E27FC236}">
                <a16:creationId xmlns="" xmlns:a16="http://schemas.microsoft.com/office/drawing/2014/main" id="{30ADB227-BC53-4E39-BC8A-558CBE4FB239}"/>
              </a:ext>
            </a:extLst>
          </p:cNvPr>
          <p:cNvSpPr txBox="1"/>
          <p:nvPr/>
        </p:nvSpPr>
        <p:spPr>
          <a:xfrm>
            <a:off x="4908698" y="2217212"/>
            <a:ext cx="5227221" cy="706604"/>
          </a:xfrm>
          <a:prstGeom prst="rect">
            <a:avLst/>
          </a:prstGeom>
          <a:noFill/>
        </p:spPr>
        <p:txBody>
          <a:bodyPr wrap="square" rtlCol="0">
            <a:spAutoFit/>
          </a:bodyPr>
          <a:lstStyle>
            <a:defPPr>
              <a:defRPr lang="zh-CN"/>
            </a:defPPr>
            <a:lvl1pPr>
              <a:lnSpc>
                <a:spcPct val="130000"/>
              </a:lnSpc>
              <a:defRPr sz="1600">
                <a:solidFill>
                  <a:schemeClr val="accent1"/>
                </a:solidFill>
              </a:defRPr>
            </a:lvl1pPr>
          </a:lstStyle>
          <a:p>
            <a:r>
              <a:rPr lang="en-US" altLang="zh-CN" dirty="0">
                <a:solidFill>
                  <a:schemeClr val="tx1">
                    <a:lumMod val="75000"/>
                    <a:lumOff val="25000"/>
                  </a:schemeClr>
                </a:solidFill>
              </a:rPr>
              <a:t>Through the growth and change of children, make every family happy and every parent can be happy.</a:t>
            </a:r>
            <a:endParaRPr lang="zh-CN" altLang="en-US" dirty="0">
              <a:solidFill>
                <a:schemeClr val="tx1">
                  <a:lumMod val="75000"/>
                  <a:lumOff val="25000"/>
                </a:schemeClr>
              </a:solidFill>
            </a:endParaRPr>
          </a:p>
        </p:txBody>
      </p:sp>
      <p:grpSp>
        <p:nvGrpSpPr>
          <p:cNvPr id="12" name="组合 11">
            <a:extLst>
              <a:ext uri="{FF2B5EF4-FFF2-40B4-BE49-F238E27FC236}">
                <a16:creationId xmlns="" xmlns:a16="http://schemas.microsoft.com/office/drawing/2014/main" id="{247709A7-FA86-4D74-8987-25216D34E42C}"/>
              </a:ext>
            </a:extLst>
          </p:cNvPr>
          <p:cNvGrpSpPr/>
          <p:nvPr/>
        </p:nvGrpSpPr>
        <p:grpSpPr>
          <a:xfrm>
            <a:off x="2194139" y="3538551"/>
            <a:ext cx="8235522" cy="1181100"/>
            <a:chOff x="2194139" y="3538551"/>
            <a:chExt cx="8235522" cy="1181100"/>
          </a:xfrm>
        </p:grpSpPr>
        <p:sp>
          <p:nvSpPr>
            <p:cNvPr id="26" name="矩形: 圆角 25">
              <a:extLst>
                <a:ext uri="{FF2B5EF4-FFF2-40B4-BE49-F238E27FC236}">
                  <a16:creationId xmlns="" xmlns:a16="http://schemas.microsoft.com/office/drawing/2014/main" id="{9BF44819-57AE-4535-8D52-38E54E0D1458}"/>
                </a:ext>
              </a:extLst>
            </p:cNvPr>
            <p:cNvSpPr/>
            <p:nvPr/>
          </p:nvSpPr>
          <p:spPr>
            <a:xfrm>
              <a:off x="2194139" y="3538551"/>
              <a:ext cx="8235522" cy="1181100"/>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a:extLst>
                <a:ext uri="{FF2B5EF4-FFF2-40B4-BE49-F238E27FC236}">
                  <a16:creationId xmlns="" xmlns:a16="http://schemas.microsoft.com/office/drawing/2014/main" id="{D5B5144D-96CD-4FDA-BB8D-FD9AABA0ABBC}"/>
                </a:ext>
              </a:extLst>
            </p:cNvPr>
            <p:cNvSpPr/>
            <p:nvPr/>
          </p:nvSpPr>
          <p:spPr>
            <a:xfrm>
              <a:off x="2194139" y="3538551"/>
              <a:ext cx="106246" cy="1181100"/>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 xmlns:a16="http://schemas.microsoft.com/office/drawing/2014/main" id="{7D4258F0-ACC1-4491-9575-D25A1385D831}"/>
              </a:ext>
            </a:extLst>
          </p:cNvPr>
          <p:cNvGrpSpPr/>
          <p:nvPr/>
        </p:nvGrpSpPr>
        <p:grpSpPr>
          <a:xfrm>
            <a:off x="2788556" y="3756259"/>
            <a:ext cx="1950715" cy="698911"/>
            <a:chOff x="2788556" y="3756259"/>
            <a:chExt cx="1950715" cy="698911"/>
          </a:xfrm>
        </p:grpSpPr>
        <p:sp>
          <p:nvSpPr>
            <p:cNvPr id="35" name="图形 32" descr="基本形状 轮廓">
              <a:extLst>
                <a:ext uri="{FF2B5EF4-FFF2-40B4-BE49-F238E27FC236}">
                  <a16:creationId xmlns="" xmlns:a16="http://schemas.microsoft.com/office/drawing/2014/main" id="{A4920B9D-DC5E-43DE-A7BD-8BC1A9C736E0}"/>
                </a:ext>
              </a:extLst>
            </p:cNvPr>
            <p:cNvSpPr/>
            <p:nvPr/>
          </p:nvSpPr>
          <p:spPr>
            <a:xfrm>
              <a:off x="2788556" y="3954633"/>
              <a:ext cx="235581" cy="235581"/>
            </a:xfrm>
            <a:custGeom>
              <a:avLst/>
              <a:gdLst>
                <a:gd name="connsiteX0" fmla="*/ 312420 w 335756"/>
                <a:gd name="connsiteY0" fmla="*/ 251498 h 335756"/>
                <a:gd name="connsiteX1" fmla="*/ 84239 w 335756"/>
                <a:gd name="connsiteY1" fmla="*/ 312458 h 335756"/>
                <a:gd name="connsiteX2" fmla="*/ 23279 w 335756"/>
                <a:gd name="connsiteY2" fmla="*/ 84287 h 335756"/>
                <a:gd name="connsiteX3" fmla="*/ 251450 w 335756"/>
                <a:gd name="connsiteY3" fmla="*/ 23327 h 335756"/>
                <a:gd name="connsiteX4" fmla="*/ 0 w 335756"/>
                <a:gd name="connsiteY4" fmla="*/ 70771 h 335756"/>
                <a:gd name="connsiteX5" fmla="*/ 70771 w 335756"/>
                <a:gd name="connsiteY5" fmla="*/ 335756 h 335756"/>
                <a:gd name="connsiteX6" fmla="*/ 335756 w 335756"/>
                <a:gd name="connsiteY6" fmla="*/ 264986 h 335756"/>
                <a:gd name="connsiteX7" fmla="*/ 264986 w 335756"/>
                <a:gd name="connsiteY7" fmla="*/ 0 h 33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756" h="335756">
                  <a:moveTo>
                    <a:pt x="312420" y="251498"/>
                  </a:moveTo>
                  <a:lnTo>
                    <a:pt x="84239" y="312458"/>
                  </a:lnTo>
                  <a:lnTo>
                    <a:pt x="23279" y="84287"/>
                  </a:lnTo>
                  <a:lnTo>
                    <a:pt x="251450" y="23327"/>
                  </a:lnTo>
                  <a:close/>
                  <a:moveTo>
                    <a:pt x="0" y="70771"/>
                  </a:moveTo>
                  <a:lnTo>
                    <a:pt x="70771" y="335756"/>
                  </a:lnTo>
                  <a:lnTo>
                    <a:pt x="335756" y="264986"/>
                  </a:lnTo>
                  <a:lnTo>
                    <a:pt x="264986" y="0"/>
                  </a:lnTo>
                  <a:close/>
                </a:path>
              </a:pathLst>
            </a:custGeom>
            <a:solidFill>
              <a:srgbClr val="000000"/>
            </a:solidFill>
            <a:ln w="9525" cap="flat">
              <a:noFill/>
              <a:prstDash val="solid"/>
              <a:miter/>
            </a:ln>
          </p:spPr>
          <p:txBody>
            <a:bodyPr rtlCol="0" anchor="ctr"/>
            <a:lstStyle/>
            <a:p>
              <a:endParaRPr lang="zh-CN" altLang="en-US"/>
            </a:p>
          </p:txBody>
        </p:sp>
        <p:sp>
          <p:nvSpPr>
            <p:cNvPr id="36" name="图形 32" descr="基本形状 轮廓">
              <a:extLst>
                <a:ext uri="{FF2B5EF4-FFF2-40B4-BE49-F238E27FC236}">
                  <a16:creationId xmlns="" xmlns:a16="http://schemas.microsoft.com/office/drawing/2014/main" id="{8389E455-9D06-4769-8239-BA42B274C551}"/>
                </a:ext>
              </a:extLst>
            </p:cNvPr>
            <p:cNvSpPr/>
            <p:nvPr/>
          </p:nvSpPr>
          <p:spPr>
            <a:xfrm>
              <a:off x="3021998" y="4132018"/>
              <a:ext cx="233509" cy="230889"/>
            </a:xfrm>
            <a:custGeom>
              <a:avLst/>
              <a:gdLst>
                <a:gd name="connsiteX0" fmla="*/ 295875 w 332803"/>
                <a:gd name="connsiteY0" fmla="*/ 231458 h 329069"/>
                <a:gd name="connsiteX1" fmla="*/ 27222 w 332803"/>
                <a:gd name="connsiteY1" fmla="*/ 302200 h 329069"/>
                <a:gd name="connsiteX2" fmla="*/ 100917 w 332803"/>
                <a:gd name="connsiteY2" fmla="*/ 36566 h 329069"/>
                <a:gd name="connsiteX3" fmla="*/ 0 w 332803"/>
                <a:gd name="connsiteY3" fmla="*/ 329070 h 329069"/>
                <a:gd name="connsiteX4" fmla="*/ 332804 w 332803"/>
                <a:gd name="connsiteY4" fmla="*/ 241440 h 329069"/>
                <a:gd name="connsiteX5" fmla="*/ 91288 w 332803"/>
                <a:gd name="connsiteY5" fmla="*/ 0 h 329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2803" h="329069">
                  <a:moveTo>
                    <a:pt x="295875" y="231458"/>
                  </a:moveTo>
                  <a:lnTo>
                    <a:pt x="27222" y="302200"/>
                  </a:lnTo>
                  <a:lnTo>
                    <a:pt x="100917" y="36566"/>
                  </a:lnTo>
                  <a:close/>
                  <a:moveTo>
                    <a:pt x="0" y="329070"/>
                  </a:moveTo>
                  <a:lnTo>
                    <a:pt x="332804" y="241440"/>
                  </a:lnTo>
                  <a:lnTo>
                    <a:pt x="91288" y="0"/>
                  </a:lnTo>
                  <a:close/>
                </a:path>
              </a:pathLst>
            </a:custGeom>
            <a:solidFill>
              <a:srgbClr val="000000"/>
            </a:solidFill>
            <a:ln w="9525" cap="flat">
              <a:noFill/>
              <a:prstDash val="solid"/>
              <a:miter/>
            </a:ln>
          </p:spPr>
          <p:txBody>
            <a:bodyPr rtlCol="0" anchor="ctr"/>
            <a:lstStyle/>
            <a:p>
              <a:endParaRPr lang="zh-CN" altLang="en-US"/>
            </a:p>
          </p:txBody>
        </p:sp>
        <p:sp>
          <p:nvSpPr>
            <p:cNvPr id="37" name="图形 32" descr="基本形状 轮廓">
              <a:extLst>
                <a:ext uri="{FF2B5EF4-FFF2-40B4-BE49-F238E27FC236}">
                  <a16:creationId xmlns="" xmlns:a16="http://schemas.microsoft.com/office/drawing/2014/main" id="{33D112C7-8E2E-4B65-9587-AB8856EBB951}"/>
                </a:ext>
              </a:extLst>
            </p:cNvPr>
            <p:cNvSpPr/>
            <p:nvPr/>
          </p:nvSpPr>
          <p:spPr>
            <a:xfrm>
              <a:off x="3082146" y="3895294"/>
              <a:ext cx="207177" cy="207178"/>
            </a:xfrm>
            <a:custGeom>
              <a:avLst/>
              <a:gdLst>
                <a:gd name="connsiteX0" fmla="*/ 147637 w 295274"/>
                <a:gd name="connsiteY0" fmla="*/ 19050 h 295275"/>
                <a:gd name="connsiteX1" fmla="*/ 276225 w 295274"/>
                <a:gd name="connsiteY1" fmla="*/ 147638 h 295275"/>
                <a:gd name="connsiteX2" fmla="*/ 147637 w 295274"/>
                <a:gd name="connsiteY2" fmla="*/ 276225 h 295275"/>
                <a:gd name="connsiteX3" fmla="*/ 19050 w 295274"/>
                <a:gd name="connsiteY3" fmla="*/ 147638 h 295275"/>
                <a:gd name="connsiteX4" fmla="*/ 147637 w 295274"/>
                <a:gd name="connsiteY4" fmla="*/ 19050 h 295275"/>
                <a:gd name="connsiteX5" fmla="*/ 147637 w 295274"/>
                <a:gd name="connsiteY5" fmla="*/ 0 h 295275"/>
                <a:gd name="connsiteX6" fmla="*/ 0 w 295274"/>
                <a:gd name="connsiteY6" fmla="*/ 147638 h 295275"/>
                <a:gd name="connsiteX7" fmla="*/ 147637 w 295274"/>
                <a:gd name="connsiteY7" fmla="*/ 295275 h 295275"/>
                <a:gd name="connsiteX8" fmla="*/ 295275 w 295274"/>
                <a:gd name="connsiteY8" fmla="*/ 147638 h 295275"/>
                <a:gd name="connsiteX9" fmla="*/ 147637 w 295274"/>
                <a:gd name="connsiteY9" fmla="*/ 0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4" h="295275">
                  <a:moveTo>
                    <a:pt x="147637" y="19050"/>
                  </a:moveTo>
                  <a:cubicBezTo>
                    <a:pt x="218654" y="19050"/>
                    <a:pt x="276225" y="76621"/>
                    <a:pt x="276225" y="147638"/>
                  </a:cubicBezTo>
                  <a:cubicBezTo>
                    <a:pt x="276225" y="218654"/>
                    <a:pt x="218654" y="276225"/>
                    <a:pt x="147637" y="276225"/>
                  </a:cubicBezTo>
                  <a:cubicBezTo>
                    <a:pt x="76621" y="276225"/>
                    <a:pt x="19050" y="218654"/>
                    <a:pt x="19050" y="147638"/>
                  </a:cubicBezTo>
                  <a:cubicBezTo>
                    <a:pt x="19129" y="76653"/>
                    <a:pt x="76653" y="19129"/>
                    <a:pt x="147637" y="19050"/>
                  </a:cubicBezTo>
                  <a:moveTo>
                    <a:pt x="147637" y="0"/>
                  </a:moveTo>
                  <a:cubicBezTo>
                    <a:pt x="66100" y="0"/>
                    <a:pt x="0" y="66100"/>
                    <a:pt x="0" y="147638"/>
                  </a:cubicBezTo>
                  <a:cubicBezTo>
                    <a:pt x="0" y="229175"/>
                    <a:pt x="66100" y="295275"/>
                    <a:pt x="147637" y="295275"/>
                  </a:cubicBezTo>
                  <a:cubicBezTo>
                    <a:pt x="229175" y="295275"/>
                    <a:pt x="295275" y="229175"/>
                    <a:pt x="295275" y="147638"/>
                  </a:cubicBezTo>
                  <a:cubicBezTo>
                    <a:pt x="295275" y="66100"/>
                    <a:pt x="229175" y="0"/>
                    <a:pt x="147637" y="0"/>
                  </a:cubicBezTo>
                  <a:close/>
                </a:path>
              </a:pathLst>
            </a:custGeom>
            <a:solidFill>
              <a:schemeClr val="accent1"/>
            </a:solidFill>
            <a:ln w="9525" cap="flat">
              <a:noFill/>
              <a:prstDash val="solid"/>
              <a:miter/>
            </a:ln>
          </p:spPr>
          <p:txBody>
            <a:bodyPr rtlCol="0" anchor="ctr"/>
            <a:lstStyle/>
            <a:p>
              <a:endParaRPr lang="zh-CN" altLang="en-US"/>
            </a:p>
          </p:txBody>
        </p:sp>
        <p:cxnSp>
          <p:nvCxnSpPr>
            <p:cNvPr id="63" name="直接连接符 62">
              <a:extLst>
                <a:ext uri="{FF2B5EF4-FFF2-40B4-BE49-F238E27FC236}">
                  <a16:creationId xmlns="" xmlns:a16="http://schemas.microsoft.com/office/drawing/2014/main" id="{4B42B514-1D9D-45CC-8AA7-0066ADF27629}"/>
                </a:ext>
              </a:extLst>
            </p:cNvPr>
            <p:cNvCxnSpPr>
              <a:cxnSpLocks/>
            </p:cNvCxnSpPr>
            <p:nvPr/>
          </p:nvCxnSpPr>
          <p:spPr>
            <a:xfrm>
              <a:off x="4695842" y="3803702"/>
              <a:ext cx="0" cy="5994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 xmlns:a16="http://schemas.microsoft.com/office/drawing/2014/main" id="{916E9153-EDA6-4121-BBC6-DE639E7797FF}"/>
                </a:ext>
              </a:extLst>
            </p:cNvPr>
            <p:cNvSpPr txBox="1"/>
            <p:nvPr/>
          </p:nvSpPr>
          <p:spPr>
            <a:xfrm>
              <a:off x="3567232" y="3756259"/>
              <a:ext cx="1172039" cy="461665"/>
            </a:xfrm>
            <a:prstGeom prst="rect">
              <a:avLst/>
            </a:prstGeom>
            <a:noFill/>
          </p:spPr>
          <p:txBody>
            <a:bodyPr wrap="square" rtlCol="0">
              <a:spAutoFit/>
            </a:bodyPr>
            <a:lstStyle/>
            <a:p>
              <a:r>
                <a:rPr lang="en-US" altLang="zh-CN" sz="2400" b="1" dirty="0">
                  <a:solidFill>
                    <a:schemeClr val="accent1"/>
                  </a:solidFill>
                </a:rPr>
                <a:t>Growth</a:t>
              </a:r>
              <a:endParaRPr lang="zh-CN" altLang="en-US" sz="2400" b="1" dirty="0">
                <a:solidFill>
                  <a:schemeClr val="accent1"/>
                </a:solidFill>
              </a:endParaRPr>
            </a:p>
          </p:txBody>
        </p:sp>
        <p:sp>
          <p:nvSpPr>
            <p:cNvPr id="65" name="文本框 64">
              <a:extLst>
                <a:ext uri="{FF2B5EF4-FFF2-40B4-BE49-F238E27FC236}">
                  <a16:creationId xmlns="" xmlns:a16="http://schemas.microsoft.com/office/drawing/2014/main" id="{81319145-9676-45D3-987F-D37B7F4830F7}"/>
                </a:ext>
              </a:extLst>
            </p:cNvPr>
            <p:cNvSpPr txBox="1"/>
            <p:nvPr/>
          </p:nvSpPr>
          <p:spPr>
            <a:xfrm>
              <a:off x="3725709" y="4147393"/>
              <a:ext cx="798168" cy="307777"/>
            </a:xfrm>
            <a:prstGeom prst="rect">
              <a:avLst/>
            </a:prstGeom>
            <a:noFill/>
          </p:spPr>
          <p:txBody>
            <a:bodyPr wrap="square" rtlCol="0">
              <a:spAutoFit/>
            </a:bodyPr>
            <a:lstStyle/>
            <a:p>
              <a:r>
                <a:rPr lang="en-US" altLang="zh-CN" sz="1400" dirty="0"/>
                <a:t>Lifelong</a:t>
              </a:r>
              <a:endParaRPr lang="zh-CN" altLang="en-US" sz="1400" dirty="0"/>
            </a:p>
          </p:txBody>
        </p:sp>
      </p:grpSp>
      <p:sp>
        <p:nvSpPr>
          <p:cNvPr id="60" name="文本框 59">
            <a:extLst>
              <a:ext uri="{FF2B5EF4-FFF2-40B4-BE49-F238E27FC236}">
                <a16:creationId xmlns="" xmlns:a16="http://schemas.microsoft.com/office/drawing/2014/main" id="{4010626C-C8DB-47BF-992A-81843540A08E}"/>
              </a:ext>
            </a:extLst>
          </p:cNvPr>
          <p:cNvSpPr txBox="1"/>
          <p:nvPr/>
        </p:nvSpPr>
        <p:spPr>
          <a:xfrm>
            <a:off x="4908698" y="3756259"/>
            <a:ext cx="5422579"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In addition to bringing growth to children, everyone in our team must also grow up for life.</a:t>
            </a:r>
            <a:endParaRPr lang="zh-CN" altLang="en-US" dirty="0"/>
          </a:p>
        </p:txBody>
      </p:sp>
      <p:grpSp>
        <p:nvGrpSpPr>
          <p:cNvPr id="18" name="组合 17">
            <a:extLst>
              <a:ext uri="{FF2B5EF4-FFF2-40B4-BE49-F238E27FC236}">
                <a16:creationId xmlns="" xmlns:a16="http://schemas.microsoft.com/office/drawing/2014/main" id="{0898A986-8F92-4252-BFD5-FB1C968B60B5}"/>
              </a:ext>
            </a:extLst>
          </p:cNvPr>
          <p:cNvGrpSpPr/>
          <p:nvPr/>
        </p:nvGrpSpPr>
        <p:grpSpPr>
          <a:xfrm>
            <a:off x="2194139" y="5078348"/>
            <a:ext cx="8235522" cy="1181100"/>
            <a:chOff x="2194139" y="5078348"/>
            <a:chExt cx="8235522" cy="1181100"/>
          </a:xfrm>
        </p:grpSpPr>
        <p:sp>
          <p:nvSpPr>
            <p:cNvPr id="29" name="矩形: 圆角 28">
              <a:extLst>
                <a:ext uri="{FF2B5EF4-FFF2-40B4-BE49-F238E27FC236}">
                  <a16:creationId xmlns="" xmlns:a16="http://schemas.microsoft.com/office/drawing/2014/main" id="{918703BF-6FF9-415B-AF17-2A8E6D488CCE}"/>
                </a:ext>
              </a:extLst>
            </p:cNvPr>
            <p:cNvSpPr/>
            <p:nvPr/>
          </p:nvSpPr>
          <p:spPr>
            <a:xfrm>
              <a:off x="2194139" y="5078348"/>
              <a:ext cx="8235522" cy="1181100"/>
            </a:xfrm>
            <a:prstGeom prst="roundRect">
              <a:avLst>
                <a:gd name="adj" fmla="val 2677"/>
              </a:avLst>
            </a:prstGeom>
            <a:solidFill>
              <a:schemeClr val="bg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a:extLst>
                <a:ext uri="{FF2B5EF4-FFF2-40B4-BE49-F238E27FC236}">
                  <a16:creationId xmlns="" xmlns:a16="http://schemas.microsoft.com/office/drawing/2014/main" id="{EA6A35B5-67F4-4108-A193-83885630BABD}"/>
                </a:ext>
              </a:extLst>
            </p:cNvPr>
            <p:cNvSpPr/>
            <p:nvPr/>
          </p:nvSpPr>
          <p:spPr>
            <a:xfrm>
              <a:off x="2194139" y="5078348"/>
              <a:ext cx="106246" cy="1181100"/>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 xmlns:a16="http://schemas.microsoft.com/office/drawing/2014/main" id="{E9E22861-C5CA-4C7D-AE60-97ED179463D6}"/>
              </a:ext>
            </a:extLst>
          </p:cNvPr>
          <p:cNvGrpSpPr/>
          <p:nvPr/>
        </p:nvGrpSpPr>
        <p:grpSpPr>
          <a:xfrm>
            <a:off x="2717572" y="5297480"/>
            <a:ext cx="1981615" cy="732651"/>
            <a:chOff x="2717572" y="5297480"/>
            <a:chExt cx="1981615" cy="732651"/>
          </a:xfrm>
        </p:grpSpPr>
        <p:grpSp>
          <p:nvGrpSpPr>
            <p:cNvPr id="13" name="组合 12">
              <a:extLst>
                <a:ext uri="{FF2B5EF4-FFF2-40B4-BE49-F238E27FC236}">
                  <a16:creationId xmlns="" xmlns:a16="http://schemas.microsoft.com/office/drawing/2014/main" id="{594A27BF-92B5-4B88-BD0A-5036B7C8B236}"/>
                </a:ext>
              </a:extLst>
            </p:cNvPr>
            <p:cNvGrpSpPr/>
            <p:nvPr/>
          </p:nvGrpSpPr>
          <p:grpSpPr>
            <a:xfrm>
              <a:off x="2717572" y="5361782"/>
              <a:ext cx="608852" cy="614232"/>
              <a:chOff x="2717572" y="5361782"/>
              <a:chExt cx="608852" cy="614232"/>
            </a:xfrm>
          </p:grpSpPr>
          <p:sp>
            <p:nvSpPr>
              <p:cNvPr id="41" name="图形 38" descr="优秀 轮廓">
                <a:extLst>
                  <a:ext uri="{FF2B5EF4-FFF2-40B4-BE49-F238E27FC236}">
                    <a16:creationId xmlns="" xmlns:a16="http://schemas.microsoft.com/office/drawing/2014/main" id="{1EF72717-1FC7-4C42-8343-3DC35873331B}"/>
                  </a:ext>
                </a:extLst>
              </p:cNvPr>
              <p:cNvSpPr/>
              <p:nvPr/>
            </p:nvSpPr>
            <p:spPr>
              <a:xfrm>
                <a:off x="2829635" y="5466651"/>
                <a:ext cx="389514" cy="389513"/>
              </a:xfrm>
              <a:custGeom>
                <a:avLst/>
                <a:gdLst>
                  <a:gd name="connsiteX0" fmla="*/ 295830 w 495300"/>
                  <a:gd name="connsiteY0" fmla="*/ 204788 h 495300"/>
                  <a:gd name="connsiteX1" fmla="*/ 444359 w 495300"/>
                  <a:gd name="connsiteY1" fmla="*/ 204788 h 495300"/>
                  <a:gd name="connsiteX2" fmla="*/ 331120 w 495300"/>
                  <a:gd name="connsiteY2" fmla="*/ 303257 h 495300"/>
                  <a:gd name="connsiteX3" fmla="*/ 374745 w 495300"/>
                  <a:gd name="connsiteY3" fmla="*/ 448678 h 495300"/>
                  <a:gd name="connsiteX4" fmla="*/ 247650 w 495300"/>
                  <a:gd name="connsiteY4" fmla="*/ 360688 h 495300"/>
                  <a:gd name="connsiteX5" fmla="*/ 120553 w 495300"/>
                  <a:gd name="connsiteY5" fmla="*/ 448678 h 495300"/>
                  <a:gd name="connsiteX6" fmla="*/ 164178 w 495300"/>
                  <a:gd name="connsiteY6" fmla="*/ 303257 h 495300"/>
                  <a:gd name="connsiteX7" fmla="*/ 50939 w 495300"/>
                  <a:gd name="connsiteY7" fmla="*/ 204788 h 495300"/>
                  <a:gd name="connsiteX8" fmla="*/ 199467 w 495300"/>
                  <a:gd name="connsiteY8" fmla="*/ 204788 h 495300"/>
                  <a:gd name="connsiteX9" fmla="*/ 247650 w 495300"/>
                  <a:gd name="connsiteY9" fmla="*/ 60242 h 495300"/>
                  <a:gd name="connsiteX10" fmla="*/ 185738 w 495300"/>
                  <a:gd name="connsiteY10" fmla="*/ 185738 h 495300"/>
                  <a:gd name="connsiteX11" fmla="*/ 0 w 495300"/>
                  <a:gd name="connsiteY11" fmla="*/ 185738 h 495300"/>
                  <a:gd name="connsiteX12" fmla="*/ 142399 w 495300"/>
                  <a:gd name="connsiteY12" fmla="*/ 309563 h 495300"/>
                  <a:gd name="connsiteX13" fmla="*/ 86678 w 495300"/>
                  <a:gd name="connsiteY13" fmla="*/ 495300 h 495300"/>
                  <a:gd name="connsiteX14" fmla="*/ 247650 w 495300"/>
                  <a:gd name="connsiteY14" fmla="*/ 383858 h 495300"/>
                  <a:gd name="connsiteX15" fmla="*/ 408623 w 495300"/>
                  <a:gd name="connsiteY15" fmla="*/ 495300 h 495300"/>
                  <a:gd name="connsiteX16" fmla="*/ 352901 w 495300"/>
                  <a:gd name="connsiteY16" fmla="*/ 309563 h 495300"/>
                  <a:gd name="connsiteX17" fmla="*/ 495300 w 495300"/>
                  <a:gd name="connsiteY17" fmla="*/ 185738 h 495300"/>
                  <a:gd name="connsiteX18" fmla="*/ 309563 w 495300"/>
                  <a:gd name="connsiteY18" fmla="*/ 185738 h 495300"/>
                  <a:gd name="connsiteX19" fmla="*/ 247650 w 495300"/>
                  <a:gd name="connsiteY19" fmla="*/ 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5300" h="495300">
                    <a:moveTo>
                      <a:pt x="295830" y="204788"/>
                    </a:moveTo>
                    <a:lnTo>
                      <a:pt x="444359" y="204788"/>
                    </a:lnTo>
                    <a:lnTo>
                      <a:pt x="331120" y="303257"/>
                    </a:lnTo>
                    <a:lnTo>
                      <a:pt x="374745" y="448678"/>
                    </a:lnTo>
                    <a:lnTo>
                      <a:pt x="247650" y="360688"/>
                    </a:lnTo>
                    <a:lnTo>
                      <a:pt x="120553" y="448678"/>
                    </a:lnTo>
                    <a:lnTo>
                      <a:pt x="164178" y="303257"/>
                    </a:lnTo>
                    <a:lnTo>
                      <a:pt x="50939" y="204788"/>
                    </a:lnTo>
                    <a:lnTo>
                      <a:pt x="199467" y="204788"/>
                    </a:lnTo>
                    <a:lnTo>
                      <a:pt x="247650" y="60242"/>
                    </a:lnTo>
                    <a:close/>
                    <a:moveTo>
                      <a:pt x="185738" y="185738"/>
                    </a:moveTo>
                    <a:lnTo>
                      <a:pt x="0" y="185738"/>
                    </a:lnTo>
                    <a:lnTo>
                      <a:pt x="142399" y="309563"/>
                    </a:lnTo>
                    <a:lnTo>
                      <a:pt x="86678" y="495300"/>
                    </a:lnTo>
                    <a:lnTo>
                      <a:pt x="247650" y="383858"/>
                    </a:lnTo>
                    <a:lnTo>
                      <a:pt x="408623" y="495300"/>
                    </a:lnTo>
                    <a:lnTo>
                      <a:pt x="352901" y="309563"/>
                    </a:lnTo>
                    <a:lnTo>
                      <a:pt x="495300" y="185738"/>
                    </a:lnTo>
                    <a:lnTo>
                      <a:pt x="309563" y="185738"/>
                    </a:lnTo>
                    <a:lnTo>
                      <a:pt x="247650" y="0"/>
                    </a:lnTo>
                    <a:close/>
                  </a:path>
                </a:pathLst>
              </a:custGeom>
              <a:solidFill>
                <a:schemeClr val="accent1"/>
              </a:solidFill>
              <a:ln w="9525" cap="flat">
                <a:noFill/>
                <a:prstDash val="solid"/>
                <a:miter/>
              </a:ln>
            </p:spPr>
            <p:txBody>
              <a:bodyPr rtlCol="0" anchor="ctr"/>
              <a:lstStyle/>
              <a:p>
                <a:endParaRPr lang="zh-CN" altLang="en-US" dirty="0"/>
              </a:p>
            </p:txBody>
          </p:sp>
          <p:sp>
            <p:nvSpPr>
              <p:cNvPr id="42" name="图形 38" descr="优秀 轮廓">
                <a:extLst>
                  <a:ext uri="{FF2B5EF4-FFF2-40B4-BE49-F238E27FC236}">
                    <a16:creationId xmlns="" xmlns:a16="http://schemas.microsoft.com/office/drawing/2014/main" id="{AC3F9883-CB49-4DEF-A377-FC289EBD7F3E}"/>
                  </a:ext>
                </a:extLst>
              </p:cNvPr>
              <p:cNvSpPr/>
              <p:nvPr/>
            </p:nvSpPr>
            <p:spPr>
              <a:xfrm>
                <a:off x="3016902" y="5361782"/>
                <a:ext cx="14981" cy="67416"/>
              </a:xfrm>
              <a:custGeom>
                <a:avLst/>
                <a:gdLst>
                  <a:gd name="connsiteX0" fmla="*/ 9525 w 19050"/>
                  <a:gd name="connsiteY0" fmla="*/ 85725 h 85725"/>
                  <a:gd name="connsiteX1" fmla="*/ 0 w 19050"/>
                  <a:gd name="connsiteY1" fmla="*/ 76200 h 85725"/>
                  <a:gd name="connsiteX2" fmla="*/ 0 w 19050"/>
                  <a:gd name="connsiteY2" fmla="*/ 9525 h 85725"/>
                  <a:gd name="connsiteX3" fmla="*/ 9525 w 19050"/>
                  <a:gd name="connsiteY3" fmla="*/ 0 h 85725"/>
                  <a:gd name="connsiteX4" fmla="*/ 19050 w 19050"/>
                  <a:gd name="connsiteY4" fmla="*/ 9525 h 85725"/>
                  <a:gd name="connsiteX5" fmla="*/ 19050 w 19050"/>
                  <a:gd name="connsiteY5" fmla="*/ 76200 h 85725"/>
                  <a:gd name="connsiteX6" fmla="*/ 9525 w 19050"/>
                  <a:gd name="connsiteY6" fmla="*/ 85725 h 8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85725">
                    <a:moveTo>
                      <a:pt x="9525" y="85725"/>
                    </a:moveTo>
                    <a:cubicBezTo>
                      <a:pt x="4264" y="85725"/>
                      <a:pt x="0" y="81461"/>
                      <a:pt x="0" y="76200"/>
                    </a:cubicBezTo>
                    <a:lnTo>
                      <a:pt x="0" y="9525"/>
                    </a:lnTo>
                    <a:cubicBezTo>
                      <a:pt x="0" y="4265"/>
                      <a:pt x="4264" y="0"/>
                      <a:pt x="9525" y="0"/>
                    </a:cubicBezTo>
                    <a:cubicBezTo>
                      <a:pt x="14786" y="0"/>
                      <a:pt x="19050" y="4265"/>
                      <a:pt x="19050" y="9525"/>
                    </a:cubicBezTo>
                    <a:lnTo>
                      <a:pt x="19050" y="76200"/>
                    </a:lnTo>
                    <a:cubicBezTo>
                      <a:pt x="19050" y="81461"/>
                      <a:pt x="14786" y="85725"/>
                      <a:pt x="9525" y="85725"/>
                    </a:cubicBezTo>
                    <a:close/>
                  </a:path>
                </a:pathLst>
              </a:custGeom>
              <a:solidFill>
                <a:srgbClr val="000000"/>
              </a:solidFill>
              <a:ln w="9525" cap="flat">
                <a:noFill/>
                <a:prstDash val="solid"/>
                <a:miter/>
              </a:ln>
            </p:spPr>
            <p:txBody>
              <a:bodyPr rtlCol="0" anchor="ctr"/>
              <a:lstStyle/>
              <a:p>
                <a:endParaRPr lang="zh-CN" altLang="en-US"/>
              </a:p>
            </p:txBody>
          </p:sp>
          <p:sp>
            <p:nvSpPr>
              <p:cNvPr id="43" name="图形 38" descr="优秀 轮廓">
                <a:extLst>
                  <a:ext uri="{FF2B5EF4-FFF2-40B4-BE49-F238E27FC236}">
                    <a16:creationId xmlns="" xmlns:a16="http://schemas.microsoft.com/office/drawing/2014/main" id="{84472EC2-2B78-4475-82D0-6EA10ACDBF28}"/>
                  </a:ext>
                </a:extLst>
              </p:cNvPr>
              <p:cNvSpPr/>
              <p:nvPr/>
            </p:nvSpPr>
            <p:spPr>
              <a:xfrm>
                <a:off x="3016902" y="5856164"/>
                <a:ext cx="14981" cy="119850"/>
              </a:xfrm>
              <a:custGeom>
                <a:avLst/>
                <a:gdLst>
                  <a:gd name="connsiteX0" fmla="*/ 9525 w 19050"/>
                  <a:gd name="connsiteY0" fmla="*/ 152400 h 152400"/>
                  <a:gd name="connsiteX1" fmla="*/ 0 w 19050"/>
                  <a:gd name="connsiteY1" fmla="*/ 142875 h 152400"/>
                  <a:gd name="connsiteX2" fmla="*/ 0 w 19050"/>
                  <a:gd name="connsiteY2" fmla="*/ 9525 h 152400"/>
                  <a:gd name="connsiteX3" fmla="*/ 9525 w 19050"/>
                  <a:gd name="connsiteY3" fmla="*/ 0 h 152400"/>
                  <a:gd name="connsiteX4" fmla="*/ 19050 w 19050"/>
                  <a:gd name="connsiteY4" fmla="*/ 9525 h 152400"/>
                  <a:gd name="connsiteX5" fmla="*/ 19050 w 19050"/>
                  <a:gd name="connsiteY5" fmla="*/ 142875 h 152400"/>
                  <a:gd name="connsiteX6" fmla="*/ 9525 w 19050"/>
                  <a:gd name="connsiteY6" fmla="*/ 15240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152400">
                    <a:moveTo>
                      <a:pt x="9525" y="152400"/>
                    </a:moveTo>
                    <a:cubicBezTo>
                      <a:pt x="4264" y="152400"/>
                      <a:pt x="0" y="148136"/>
                      <a:pt x="0" y="142875"/>
                    </a:cubicBezTo>
                    <a:lnTo>
                      <a:pt x="0" y="9525"/>
                    </a:lnTo>
                    <a:cubicBezTo>
                      <a:pt x="0" y="4264"/>
                      <a:pt x="4264" y="0"/>
                      <a:pt x="9525" y="0"/>
                    </a:cubicBezTo>
                    <a:cubicBezTo>
                      <a:pt x="14786" y="0"/>
                      <a:pt x="19050" y="4264"/>
                      <a:pt x="19050" y="9525"/>
                    </a:cubicBezTo>
                    <a:lnTo>
                      <a:pt x="19050" y="142875"/>
                    </a:lnTo>
                    <a:cubicBezTo>
                      <a:pt x="19050" y="148136"/>
                      <a:pt x="14786" y="152400"/>
                      <a:pt x="9525" y="152400"/>
                    </a:cubicBezTo>
                    <a:close/>
                  </a:path>
                </a:pathLst>
              </a:custGeom>
              <a:solidFill>
                <a:srgbClr val="000000"/>
              </a:solidFill>
              <a:ln w="9525" cap="flat">
                <a:noFill/>
                <a:prstDash val="solid"/>
                <a:miter/>
              </a:ln>
            </p:spPr>
            <p:txBody>
              <a:bodyPr rtlCol="0" anchor="ctr"/>
              <a:lstStyle/>
              <a:p>
                <a:endParaRPr lang="zh-CN" altLang="en-US"/>
              </a:p>
            </p:txBody>
          </p:sp>
          <p:sp>
            <p:nvSpPr>
              <p:cNvPr id="44" name="图形 38" descr="优秀 轮廓">
                <a:extLst>
                  <a:ext uri="{FF2B5EF4-FFF2-40B4-BE49-F238E27FC236}">
                    <a16:creationId xmlns="" xmlns:a16="http://schemas.microsoft.com/office/drawing/2014/main" id="{4E482D43-5896-44C6-966B-B96DE9385EC6}"/>
                  </a:ext>
                </a:extLst>
              </p:cNvPr>
              <p:cNvSpPr/>
              <p:nvPr/>
            </p:nvSpPr>
            <p:spPr>
              <a:xfrm>
                <a:off x="2717572" y="5597818"/>
                <a:ext cx="59339" cy="22306"/>
              </a:xfrm>
              <a:custGeom>
                <a:avLst/>
                <a:gdLst>
                  <a:gd name="connsiteX0" fmla="*/ 65926 w 75454"/>
                  <a:gd name="connsiteY0" fmla="*/ 28365 h 28364"/>
                  <a:gd name="connsiteX1" fmla="*/ 64363 w 75454"/>
                  <a:gd name="connsiteY1" fmla="*/ 28239 h 28364"/>
                  <a:gd name="connsiteX2" fmla="*/ 7975 w 75454"/>
                  <a:gd name="connsiteY2" fmla="*/ 18928 h 28364"/>
                  <a:gd name="connsiteX3" fmla="*/ 129 w 75454"/>
                  <a:gd name="connsiteY3" fmla="*/ 7975 h 28364"/>
                  <a:gd name="connsiteX4" fmla="*/ 11082 w 75454"/>
                  <a:gd name="connsiteY4" fmla="*/ 129 h 28364"/>
                  <a:gd name="connsiteX5" fmla="*/ 67470 w 75454"/>
                  <a:gd name="connsiteY5" fmla="*/ 9441 h 28364"/>
                  <a:gd name="connsiteX6" fmla="*/ 75327 w 75454"/>
                  <a:gd name="connsiteY6" fmla="*/ 20382 h 28364"/>
                  <a:gd name="connsiteX7" fmla="*/ 65926 w 75454"/>
                  <a:gd name="connsiteY7" fmla="*/ 28365 h 2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454" h="28364">
                    <a:moveTo>
                      <a:pt x="65926" y="28365"/>
                    </a:moveTo>
                    <a:cubicBezTo>
                      <a:pt x="65402" y="28364"/>
                      <a:pt x="64880" y="28322"/>
                      <a:pt x="64363" y="28239"/>
                    </a:cubicBezTo>
                    <a:lnTo>
                      <a:pt x="7975" y="18928"/>
                    </a:lnTo>
                    <a:cubicBezTo>
                      <a:pt x="2784" y="18069"/>
                      <a:pt x="-729" y="13166"/>
                      <a:pt x="129" y="7975"/>
                    </a:cubicBezTo>
                    <a:cubicBezTo>
                      <a:pt x="987" y="2784"/>
                      <a:pt x="5891" y="-729"/>
                      <a:pt x="11082" y="129"/>
                    </a:cubicBezTo>
                    <a:lnTo>
                      <a:pt x="67470" y="9441"/>
                    </a:lnTo>
                    <a:cubicBezTo>
                      <a:pt x="72661" y="10292"/>
                      <a:pt x="76179" y="15191"/>
                      <a:pt x="75327" y="20382"/>
                    </a:cubicBezTo>
                    <a:cubicBezTo>
                      <a:pt x="74571" y="24986"/>
                      <a:pt x="70591" y="28366"/>
                      <a:pt x="65926" y="28365"/>
                    </a:cubicBezTo>
                    <a:close/>
                  </a:path>
                </a:pathLst>
              </a:custGeom>
              <a:solidFill>
                <a:srgbClr val="000000"/>
              </a:solidFill>
              <a:ln w="9525" cap="flat">
                <a:noFill/>
                <a:prstDash val="solid"/>
                <a:miter/>
              </a:ln>
            </p:spPr>
            <p:txBody>
              <a:bodyPr rtlCol="0" anchor="ctr"/>
              <a:lstStyle/>
              <a:p>
                <a:endParaRPr lang="zh-CN" altLang="en-US"/>
              </a:p>
            </p:txBody>
          </p:sp>
          <p:sp>
            <p:nvSpPr>
              <p:cNvPr id="45" name="图形 38" descr="优秀 轮廓">
                <a:extLst>
                  <a:ext uri="{FF2B5EF4-FFF2-40B4-BE49-F238E27FC236}">
                    <a16:creationId xmlns="" xmlns:a16="http://schemas.microsoft.com/office/drawing/2014/main" id="{184A00A3-7527-4ED1-A21F-437A25F19909}"/>
                  </a:ext>
                </a:extLst>
              </p:cNvPr>
              <p:cNvSpPr/>
              <p:nvPr/>
            </p:nvSpPr>
            <p:spPr>
              <a:xfrm>
                <a:off x="2830475" y="5443909"/>
                <a:ext cx="90524" cy="90526"/>
              </a:xfrm>
              <a:custGeom>
                <a:avLst/>
                <a:gdLst>
                  <a:gd name="connsiteX0" fmla="*/ 105586 w 115109"/>
                  <a:gd name="connsiteY0" fmla="*/ 115113 h 115112"/>
                  <a:gd name="connsiteX1" fmla="*/ 98851 w 115109"/>
                  <a:gd name="connsiteY1" fmla="*/ 112322 h 115112"/>
                  <a:gd name="connsiteX2" fmla="*/ 2876 w 115109"/>
                  <a:gd name="connsiteY2" fmla="*/ 16345 h 115112"/>
                  <a:gd name="connsiteX3" fmla="*/ 2705 w 115109"/>
                  <a:gd name="connsiteY3" fmla="*/ 2876 h 115112"/>
                  <a:gd name="connsiteX4" fmla="*/ 16174 w 115109"/>
                  <a:gd name="connsiteY4" fmla="*/ 2705 h 115112"/>
                  <a:gd name="connsiteX5" fmla="*/ 16345 w 115109"/>
                  <a:gd name="connsiteY5" fmla="*/ 2876 h 115112"/>
                  <a:gd name="connsiteX6" fmla="*/ 112321 w 115109"/>
                  <a:gd name="connsiteY6" fmla="*/ 98853 h 115112"/>
                  <a:gd name="connsiteX7" fmla="*/ 112319 w 115109"/>
                  <a:gd name="connsiteY7" fmla="*/ 112324 h 115112"/>
                  <a:gd name="connsiteX8" fmla="*/ 105586 w 115109"/>
                  <a:gd name="connsiteY8" fmla="*/ 115113 h 115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09" h="115112">
                    <a:moveTo>
                      <a:pt x="105586" y="115113"/>
                    </a:moveTo>
                    <a:cubicBezTo>
                      <a:pt x="103059" y="115115"/>
                      <a:pt x="100636" y="114111"/>
                      <a:pt x="98851" y="112322"/>
                    </a:cubicBezTo>
                    <a:lnTo>
                      <a:pt x="2876" y="16345"/>
                    </a:lnTo>
                    <a:cubicBezTo>
                      <a:pt x="-891" y="12673"/>
                      <a:pt x="-968" y="6642"/>
                      <a:pt x="2705" y="2876"/>
                    </a:cubicBezTo>
                    <a:cubicBezTo>
                      <a:pt x="6377" y="-891"/>
                      <a:pt x="12407" y="-968"/>
                      <a:pt x="16174" y="2705"/>
                    </a:cubicBezTo>
                    <a:cubicBezTo>
                      <a:pt x="16232" y="2761"/>
                      <a:pt x="16289" y="2818"/>
                      <a:pt x="16345" y="2876"/>
                    </a:cubicBezTo>
                    <a:lnTo>
                      <a:pt x="112321" y="98853"/>
                    </a:lnTo>
                    <a:cubicBezTo>
                      <a:pt x="116040" y="102574"/>
                      <a:pt x="116039" y="108604"/>
                      <a:pt x="112319" y="112324"/>
                    </a:cubicBezTo>
                    <a:cubicBezTo>
                      <a:pt x="110533" y="114110"/>
                      <a:pt x="108111" y="115113"/>
                      <a:pt x="105586" y="115113"/>
                    </a:cubicBezTo>
                    <a:close/>
                  </a:path>
                </a:pathLst>
              </a:custGeom>
              <a:solidFill>
                <a:srgbClr val="000000"/>
              </a:solidFill>
              <a:ln w="9525" cap="flat">
                <a:noFill/>
                <a:prstDash val="solid"/>
                <a:miter/>
              </a:ln>
            </p:spPr>
            <p:txBody>
              <a:bodyPr rtlCol="0" anchor="ctr"/>
              <a:lstStyle/>
              <a:p>
                <a:endParaRPr lang="zh-CN" altLang="en-US"/>
              </a:p>
            </p:txBody>
          </p:sp>
          <p:sp>
            <p:nvSpPr>
              <p:cNvPr id="46" name="图形 38" descr="优秀 轮廓">
                <a:extLst>
                  <a:ext uri="{FF2B5EF4-FFF2-40B4-BE49-F238E27FC236}">
                    <a16:creationId xmlns="" xmlns:a16="http://schemas.microsoft.com/office/drawing/2014/main" id="{893BD419-C85F-4C74-A51B-2CEB48253A33}"/>
                  </a:ext>
                </a:extLst>
              </p:cNvPr>
              <p:cNvSpPr/>
              <p:nvPr/>
            </p:nvSpPr>
            <p:spPr>
              <a:xfrm>
                <a:off x="3190984" y="5722354"/>
                <a:ext cx="100897" cy="57232"/>
              </a:xfrm>
              <a:custGeom>
                <a:avLst/>
                <a:gdLst>
                  <a:gd name="connsiteX0" fmla="*/ 118760 w 128299"/>
                  <a:gd name="connsiteY0" fmla="*/ 72776 h 72775"/>
                  <a:gd name="connsiteX1" fmla="*/ 114564 w 128299"/>
                  <a:gd name="connsiteY1" fmla="*/ 71799 h 72775"/>
                  <a:gd name="connsiteX2" fmla="*/ 5325 w 128299"/>
                  <a:gd name="connsiteY2" fmla="*/ 18078 h 72775"/>
                  <a:gd name="connsiteX3" fmla="*/ 980 w 128299"/>
                  <a:gd name="connsiteY3" fmla="*/ 5325 h 72775"/>
                  <a:gd name="connsiteX4" fmla="*/ 13733 w 128299"/>
                  <a:gd name="connsiteY4" fmla="*/ 980 h 72775"/>
                  <a:gd name="connsiteX5" fmla="*/ 122974 w 128299"/>
                  <a:gd name="connsiteY5" fmla="*/ 54701 h 72775"/>
                  <a:gd name="connsiteX6" fmla="*/ 127322 w 128299"/>
                  <a:gd name="connsiteY6" fmla="*/ 67450 h 72775"/>
                  <a:gd name="connsiteX7" fmla="*/ 118760 w 128299"/>
                  <a:gd name="connsiteY7" fmla="*/ 72775 h 72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299" h="72775">
                    <a:moveTo>
                      <a:pt x="118760" y="72776"/>
                    </a:moveTo>
                    <a:cubicBezTo>
                      <a:pt x="117304" y="72776"/>
                      <a:pt x="115869" y="72442"/>
                      <a:pt x="114564" y="71799"/>
                    </a:cubicBezTo>
                    <a:lnTo>
                      <a:pt x="5325" y="18078"/>
                    </a:lnTo>
                    <a:cubicBezTo>
                      <a:pt x="603" y="15755"/>
                      <a:pt x="-1342" y="10046"/>
                      <a:pt x="980" y="5325"/>
                    </a:cubicBezTo>
                    <a:cubicBezTo>
                      <a:pt x="3302" y="603"/>
                      <a:pt x="9012" y="-1342"/>
                      <a:pt x="13733" y="980"/>
                    </a:cubicBezTo>
                    <a:lnTo>
                      <a:pt x="122974" y="54701"/>
                    </a:lnTo>
                    <a:cubicBezTo>
                      <a:pt x="127695" y="57021"/>
                      <a:pt x="129641" y="62729"/>
                      <a:pt x="127322" y="67450"/>
                    </a:cubicBezTo>
                    <a:cubicBezTo>
                      <a:pt x="125718" y="70714"/>
                      <a:pt x="122396" y="72780"/>
                      <a:pt x="118760" y="72775"/>
                    </a:cubicBezTo>
                    <a:close/>
                  </a:path>
                </a:pathLst>
              </a:custGeom>
              <a:solidFill>
                <a:srgbClr val="000000"/>
              </a:solidFill>
              <a:ln w="9525" cap="flat">
                <a:noFill/>
                <a:prstDash val="solid"/>
                <a:miter/>
              </a:ln>
            </p:spPr>
            <p:txBody>
              <a:bodyPr rtlCol="0" anchor="ctr"/>
              <a:lstStyle/>
              <a:p>
                <a:endParaRPr lang="zh-CN" altLang="en-US"/>
              </a:p>
            </p:txBody>
          </p:sp>
          <p:sp>
            <p:nvSpPr>
              <p:cNvPr id="47" name="图形 38" descr="优秀 轮廓">
                <a:extLst>
                  <a:ext uri="{FF2B5EF4-FFF2-40B4-BE49-F238E27FC236}">
                    <a16:creationId xmlns="" xmlns:a16="http://schemas.microsoft.com/office/drawing/2014/main" id="{63452799-E8EC-455A-80BA-0EC7AA6E080F}"/>
                  </a:ext>
                </a:extLst>
              </p:cNvPr>
              <p:cNvSpPr/>
              <p:nvPr/>
            </p:nvSpPr>
            <p:spPr>
              <a:xfrm>
                <a:off x="2756526" y="5722355"/>
                <a:ext cx="100896" cy="57231"/>
              </a:xfrm>
              <a:custGeom>
                <a:avLst/>
                <a:gdLst>
                  <a:gd name="connsiteX0" fmla="*/ 9538 w 128298"/>
                  <a:gd name="connsiteY0" fmla="*/ 72775 h 72774"/>
                  <a:gd name="connsiteX1" fmla="*/ 0 w 128298"/>
                  <a:gd name="connsiteY1" fmla="*/ 63263 h 72774"/>
                  <a:gd name="connsiteX2" fmla="*/ 5324 w 128298"/>
                  <a:gd name="connsiteY2" fmla="*/ 54701 h 72774"/>
                  <a:gd name="connsiteX3" fmla="*/ 114564 w 128298"/>
                  <a:gd name="connsiteY3" fmla="*/ 980 h 72774"/>
                  <a:gd name="connsiteX4" fmla="*/ 127318 w 128298"/>
                  <a:gd name="connsiteY4" fmla="*/ 5324 h 72774"/>
                  <a:gd name="connsiteX5" fmla="*/ 122973 w 128298"/>
                  <a:gd name="connsiteY5" fmla="*/ 18078 h 72774"/>
                  <a:gd name="connsiteX6" fmla="*/ 13733 w 128298"/>
                  <a:gd name="connsiteY6" fmla="*/ 71799 h 72774"/>
                  <a:gd name="connsiteX7" fmla="*/ 9538 w 128298"/>
                  <a:gd name="connsiteY7" fmla="*/ 72775 h 7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8298" h="72774">
                    <a:moveTo>
                      <a:pt x="9538" y="72775"/>
                    </a:moveTo>
                    <a:cubicBezTo>
                      <a:pt x="4278" y="72783"/>
                      <a:pt x="8" y="68524"/>
                      <a:pt x="0" y="63263"/>
                    </a:cubicBezTo>
                    <a:cubicBezTo>
                      <a:pt x="-5" y="59627"/>
                      <a:pt x="2061" y="56305"/>
                      <a:pt x="5324" y="54701"/>
                    </a:cubicBezTo>
                    <a:lnTo>
                      <a:pt x="114564" y="980"/>
                    </a:lnTo>
                    <a:cubicBezTo>
                      <a:pt x="119285" y="-1342"/>
                      <a:pt x="124995" y="603"/>
                      <a:pt x="127318" y="5324"/>
                    </a:cubicBezTo>
                    <a:cubicBezTo>
                      <a:pt x="129640" y="10045"/>
                      <a:pt x="127695" y="15755"/>
                      <a:pt x="122973" y="18078"/>
                    </a:cubicBezTo>
                    <a:lnTo>
                      <a:pt x="13733" y="71799"/>
                    </a:lnTo>
                    <a:cubicBezTo>
                      <a:pt x="12428" y="72442"/>
                      <a:pt x="10993" y="72775"/>
                      <a:pt x="9538" y="72775"/>
                    </a:cubicBezTo>
                    <a:close/>
                  </a:path>
                </a:pathLst>
              </a:custGeom>
              <a:solidFill>
                <a:srgbClr val="000000"/>
              </a:solidFill>
              <a:ln w="9525" cap="flat">
                <a:noFill/>
                <a:prstDash val="solid"/>
                <a:miter/>
              </a:ln>
            </p:spPr>
            <p:txBody>
              <a:bodyPr rtlCol="0" anchor="ctr"/>
              <a:lstStyle/>
              <a:p>
                <a:endParaRPr lang="zh-CN" altLang="en-US"/>
              </a:p>
            </p:txBody>
          </p:sp>
          <p:sp>
            <p:nvSpPr>
              <p:cNvPr id="48" name="图形 38" descr="优秀 轮廓">
                <a:extLst>
                  <a:ext uri="{FF2B5EF4-FFF2-40B4-BE49-F238E27FC236}">
                    <a16:creationId xmlns="" xmlns:a16="http://schemas.microsoft.com/office/drawing/2014/main" id="{38F08396-19A2-414B-8B97-EFD908CFA579}"/>
                  </a:ext>
                </a:extLst>
              </p:cNvPr>
              <p:cNvSpPr/>
              <p:nvPr/>
            </p:nvSpPr>
            <p:spPr>
              <a:xfrm>
                <a:off x="2841808" y="5877972"/>
                <a:ext cx="37389" cy="49352"/>
              </a:xfrm>
              <a:custGeom>
                <a:avLst/>
                <a:gdLst>
                  <a:gd name="connsiteX0" fmla="*/ 9516 w 47543"/>
                  <a:gd name="connsiteY0" fmla="*/ 62756 h 62756"/>
                  <a:gd name="connsiteX1" fmla="*/ 0 w 47543"/>
                  <a:gd name="connsiteY1" fmla="*/ 53223 h 62756"/>
                  <a:gd name="connsiteX2" fmla="*/ 1545 w 47543"/>
                  <a:gd name="connsiteY2" fmla="*/ 48031 h 62756"/>
                  <a:gd name="connsiteX3" fmla="*/ 30036 w 47543"/>
                  <a:gd name="connsiteY3" fmla="*/ 4327 h 62756"/>
                  <a:gd name="connsiteX4" fmla="*/ 43217 w 47543"/>
                  <a:gd name="connsiteY4" fmla="*/ 1546 h 62756"/>
                  <a:gd name="connsiteX5" fmla="*/ 45998 w 47543"/>
                  <a:gd name="connsiteY5" fmla="*/ 14726 h 62756"/>
                  <a:gd name="connsiteX6" fmla="*/ 17507 w 47543"/>
                  <a:gd name="connsiteY6" fmla="*/ 58431 h 62756"/>
                  <a:gd name="connsiteX7" fmla="*/ 9516 w 47543"/>
                  <a:gd name="connsiteY7" fmla="*/ 62756 h 6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543" h="62756">
                    <a:moveTo>
                      <a:pt x="9516" y="62756"/>
                    </a:moveTo>
                    <a:cubicBezTo>
                      <a:pt x="4256" y="62751"/>
                      <a:pt x="-5" y="58482"/>
                      <a:pt x="0" y="53223"/>
                    </a:cubicBezTo>
                    <a:cubicBezTo>
                      <a:pt x="2" y="51378"/>
                      <a:pt x="539" y="49575"/>
                      <a:pt x="1545" y="48031"/>
                    </a:cubicBezTo>
                    <a:lnTo>
                      <a:pt x="30036" y="4327"/>
                    </a:lnTo>
                    <a:cubicBezTo>
                      <a:pt x="32908" y="-81"/>
                      <a:pt x="38809" y="-1326"/>
                      <a:pt x="43217" y="1546"/>
                    </a:cubicBezTo>
                    <a:cubicBezTo>
                      <a:pt x="47625" y="4417"/>
                      <a:pt x="48870" y="10318"/>
                      <a:pt x="45998" y="14726"/>
                    </a:cubicBezTo>
                    <a:lnTo>
                      <a:pt x="17507" y="58431"/>
                    </a:lnTo>
                    <a:cubicBezTo>
                      <a:pt x="15748" y="61133"/>
                      <a:pt x="12741" y="62761"/>
                      <a:pt x="9516" y="62756"/>
                    </a:cubicBezTo>
                    <a:close/>
                  </a:path>
                </a:pathLst>
              </a:custGeom>
              <a:solidFill>
                <a:srgbClr val="000000"/>
              </a:solidFill>
              <a:ln w="9525" cap="flat">
                <a:noFill/>
                <a:prstDash val="solid"/>
                <a:miter/>
              </a:ln>
            </p:spPr>
            <p:txBody>
              <a:bodyPr rtlCol="0" anchor="ctr"/>
              <a:lstStyle/>
              <a:p>
                <a:endParaRPr lang="zh-CN" altLang="en-US"/>
              </a:p>
            </p:txBody>
          </p:sp>
          <p:sp>
            <p:nvSpPr>
              <p:cNvPr id="49" name="图形 38" descr="优秀 轮廓">
                <a:extLst>
                  <a:ext uri="{FF2B5EF4-FFF2-40B4-BE49-F238E27FC236}">
                    <a16:creationId xmlns="" xmlns:a16="http://schemas.microsoft.com/office/drawing/2014/main" id="{DD4F22D7-B297-467B-B579-0B67D686A4FC}"/>
                  </a:ext>
                </a:extLst>
              </p:cNvPr>
              <p:cNvSpPr/>
              <p:nvPr/>
            </p:nvSpPr>
            <p:spPr>
              <a:xfrm>
                <a:off x="3267088" y="5597818"/>
                <a:ext cx="59336" cy="22306"/>
              </a:xfrm>
              <a:custGeom>
                <a:avLst/>
                <a:gdLst>
                  <a:gd name="connsiteX0" fmla="*/ 9528 w 75451"/>
                  <a:gd name="connsiteY0" fmla="*/ 28365 h 28364"/>
                  <a:gd name="connsiteX1" fmla="*/ 0 w 75451"/>
                  <a:gd name="connsiteY1" fmla="*/ 18843 h 28364"/>
                  <a:gd name="connsiteX2" fmla="*/ 7983 w 75451"/>
                  <a:gd name="connsiteY2" fmla="*/ 9441 h 28364"/>
                  <a:gd name="connsiteX3" fmla="*/ 64371 w 75451"/>
                  <a:gd name="connsiteY3" fmla="*/ 129 h 28364"/>
                  <a:gd name="connsiteX4" fmla="*/ 75323 w 75451"/>
                  <a:gd name="connsiteY4" fmla="*/ 7975 h 28364"/>
                  <a:gd name="connsiteX5" fmla="*/ 67477 w 75451"/>
                  <a:gd name="connsiteY5" fmla="*/ 18928 h 28364"/>
                  <a:gd name="connsiteX6" fmla="*/ 11089 w 75451"/>
                  <a:gd name="connsiteY6" fmla="*/ 28239 h 28364"/>
                  <a:gd name="connsiteX7" fmla="*/ 9528 w 75451"/>
                  <a:gd name="connsiteY7" fmla="*/ 28365 h 2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451" h="28364">
                    <a:moveTo>
                      <a:pt x="9528" y="28365"/>
                    </a:moveTo>
                    <a:cubicBezTo>
                      <a:pt x="4267" y="28366"/>
                      <a:pt x="2" y="24103"/>
                      <a:pt x="0" y="18843"/>
                    </a:cubicBezTo>
                    <a:cubicBezTo>
                      <a:pt x="-1" y="14176"/>
                      <a:pt x="3379" y="10196"/>
                      <a:pt x="7983" y="9441"/>
                    </a:cubicBezTo>
                    <a:lnTo>
                      <a:pt x="64371" y="129"/>
                    </a:lnTo>
                    <a:cubicBezTo>
                      <a:pt x="69562" y="-729"/>
                      <a:pt x="74465" y="2785"/>
                      <a:pt x="75323" y="7975"/>
                    </a:cubicBezTo>
                    <a:cubicBezTo>
                      <a:pt x="76181" y="13166"/>
                      <a:pt x="72668" y="18069"/>
                      <a:pt x="67477" y="18928"/>
                    </a:cubicBezTo>
                    <a:lnTo>
                      <a:pt x="11089" y="28239"/>
                    </a:lnTo>
                    <a:cubicBezTo>
                      <a:pt x="10573" y="28322"/>
                      <a:pt x="10051" y="28364"/>
                      <a:pt x="9528" y="28365"/>
                    </a:cubicBezTo>
                    <a:close/>
                  </a:path>
                </a:pathLst>
              </a:custGeom>
              <a:solidFill>
                <a:srgbClr val="000000"/>
              </a:solidFill>
              <a:ln w="9525" cap="flat">
                <a:noFill/>
                <a:prstDash val="solid"/>
                <a:miter/>
              </a:ln>
            </p:spPr>
            <p:txBody>
              <a:bodyPr rtlCol="0" anchor="ctr"/>
              <a:lstStyle/>
              <a:p>
                <a:endParaRPr lang="zh-CN" altLang="en-US"/>
              </a:p>
            </p:txBody>
          </p:sp>
          <p:sp>
            <p:nvSpPr>
              <p:cNvPr id="50" name="图形 38" descr="优秀 轮廓">
                <a:extLst>
                  <a:ext uri="{FF2B5EF4-FFF2-40B4-BE49-F238E27FC236}">
                    <a16:creationId xmlns="" xmlns:a16="http://schemas.microsoft.com/office/drawing/2014/main" id="{B8D00FA6-7BB9-46AF-8DD3-44A8DCF592C4}"/>
                  </a:ext>
                </a:extLst>
              </p:cNvPr>
              <p:cNvSpPr/>
              <p:nvPr/>
            </p:nvSpPr>
            <p:spPr>
              <a:xfrm>
                <a:off x="3123009" y="5444058"/>
                <a:ext cx="90368" cy="90377"/>
              </a:xfrm>
              <a:custGeom>
                <a:avLst/>
                <a:gdLst>
                  <a:gd name="connsiteX0" fmla="*/ 9523 w 114911"/>
                  <a:gd name="connsiteY0" fmla="*/ 114923 h 114922"/>
                  <a:gd name="connsiteX1" fmla="*/ 0 w 114911"/>
                  <a:gd name="connsiteY1" fmla="*/ 105396 h 114922"/>
                  <a:gd name="connsiteX2" fmla="*/ 2789 w 114911"/>
                  <a:gd name="connsiteY2" fmla="*/ 98664 h 114922"/>
                  <a:gd name="connsiteX3" fmla="*/ 98755 w 114911"/>
                  <a:gd name="connsiteY3" fmla="*/ 2688 h 114922"/>
                  <a:gd name="connsiteX4" fmla="*/ 112224 w 114911"/>
                  <a:gd name="connsiteY4" fmla="*/ 2894 h 114922"/>
                  <a:gd name="connsiteX5" fmla="*/ 112224 w 114911"/>
                  <a:gd name="connsiteY5" fmla="*/ 16157 h 114922"/>
                  <a:gd name="connsiteX6" fmla="*/ 16257 w 114911"/>
                  <a:gd name="connsiteY6" fmla="*/ 112132 h 114922"/>
                  <a:gd name="connsiteX7" fmla="*/ 9523 w 114911"/>
                  <a:gd name="connsiteY7" fmla="*/ 114923 h 11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11" h="114922">
                    <a:moveTo>
                      <a:pt x="9523" y="114923"/>
                    </a:moveTo>
                    <a:cubicBezTo>
                      <a:pt x="4262" y="114922"/>
                      <a:pt x="-1" y="110657"/>
                      <a:pt x="0" y="105396"/>
                    </a:cubicBezTo>
                    <a:cubicBezTo>
                      <a:pt x="1" y="102871"/>
                      <a:pt x="1004" y="100450"/>
                      <a:pt x="2789" y="98664"/>
                    </a:cubicBezTo>
                    <a:lnTo>
                      <a:pt x="98755" y="2688"/>
                    </a:lnTo>
                    <a:cubicBezTo>
                      <a:pt x="102531" y="-974"/>
                      <a:pt x="108561" y="-883"/>
                      <a:pt x="112224" y="2894"/>
                    </a:cubicBezTo>
                    <a:cubicBezTo>
                      <a:pt x="115808" y="6588"/>
                      <a:pt x="115808" y="12462"/>
                      <a:pt x="112224" y="16157"/>
                    </a:cubicBezTo>
                    <a:lnTo>
                      <a:pt x="16257" y="112132"/>
                    </a:lnTo>
                    <a:cubicBezTo>
                      <a:pt x="14473" y="113922"/>
                      <a:pt x="12050" y="114927"/>
                      <a:pt x="9523" y="114923"/>
                    </a:cubicBezTo>
                    <a:close/>
                  </a:path>
                </a:pathLst>
              </a:custGeom>
              <a:solidFill>
                <a:srgbClr val="000000"/>
              </a:solidFill>
              <a:ln w="9525" cap="flat">
                <a:noFill/>
                <a:prstDash val="solid"/>
                <a:miter/>
              </a:ln>
            </p:spPr>
            <p:txBody>
              <a:bodyPr rtlCol="0" anchor="ctr"/>
              <a:lstStyle/>
              <a:p>
                <a:endParaRPr lang="zh-CN" altLang="en-US"/>
              </a:p>
            </p:txBody>
          </p:sp>
          <p:sp>
            <p:nvSpPr>
              <p:cNvPr id="51" name="图形 38" descr="优秀 轮廓">
                <a:extLst>
                  <a:ext uri="{FF2B5EF4-FFF2-40B4-BE49-F238E27FC236}">
                    <a16:creationId xmlns="" xmlns:a16="http://schemas.microsoft.com/office/drawing/2014/main" id="{E5EB78A8-A665-4713-ABEF-2EEE08FEB9B8}"/>
                  </a:ext>
                </a:extLst>
              </p:cNvPr>
              <p:cNvSpPr/>
              <p:nvPr/>
            </p:nvSpPr>
            <p:spPr>
              <a:xfrm>
                <a:off x="3164802" y="5877970"/>
                <a:ext cx="37399" cy="49354"/>
              </a:xfrm>
              <a:custGeom>
                <a:avLst/>
                <a:gdLst>
                  <a:gd name="connsiteX0" fmla="*/ 38039 w 47556"/>
                  <a:gd name="connsiteY0" fmla="*/ 62759 h 62758"/>
                  <a:gd name="connsiteX1" fmla="*/ 30049 w 47556"/>
                  <a:gd name="connsiteY1" fmla="*/ 58438 h 62758"/>
                  <a:gd name="connsiteX2" fmla="*/ 1548 w 47556"/>
                  <a:gd name="connsiteY2" fmla="*/ 14734 h 62758"/>
                  <a:gd name="connsiteX3" fmla="*/ 4325 w 47556"/>
                  <a:gd name="connsiteY3" fmla="*/ 1548 h 62758"/>
                  <a:gd name="connsiteX4" fmla="*/ 17510 w 47556"/>
                  <a:gd name="connsiteY4" fmla="*/ 4325 h 62758"/>
                  <a:gd name="connsiteX5" fmla="*/ 46011 w 47556"/>
                  <a:gd name="connsiteY5" fmla="*/ 48029 h 62758"/>
                  <a:gd name="connsiteX6" fmla="*/ 43231 w 47556"/>
                  <a:gd name="connsiteY6" fmla="*/ 61209 h 62758"/>
                  <a:gd name="connsiteX7" fmla="*/ 43230 w 47556"/>
                  <a:gd name="connsiteY7" fmla="*/ 61210 h 62758"/>
                  <a:gd name="connsiteX8" fmla="*/ 38039 w 47556"/>
                  <a:gd name="connsiteY8" fmla="*/ 62759 h 62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56" h="62758">
                    <a:moveTo>
                      <a:pt x="38039" y="62759"/>
                    </a:moveTo>
                    <a:cubicBezTo>
                      <a:pt x="34816" y="62763"/>
                      <a:pt x="31810" y="61138"/>
                      <a:pt x="30049" y="58438"/>
                    </a:cubicBezTo>
                    <a:lnTo>
                      <a:pt x="1548" y="14734"/>
                    </a:lnTo>
                    <a:cubicBezTo>
                      <a:pt x="-1326" y="10326"/>
                      <a:pt x="-83" y="4423"/>
                      <a:pt x="4325" y="1548"/>
                    </a:cubicBezTo>
                    <a:cubicBezTo>
                      <a:pt x="8733" y="-1326"/>
                      <a:pt x="14636" y="-83"/>
                      <a:pt x="17510" y="4325"/>
                    </a:cubicBezTo>
                    <a:lnTo>
                      <a:pt x="46011" y="48029"/>
                    </a:lnTo>
                    <a:cubicBezTo>
                      <a:pt x="48883" y="52437"/>
                      <a:pt x="47638" y="58338"/>
                      <a:pt x="43231" y="61209"/>
                    </a:cubicBezTo>
                    <a:cubicBezTo>
                      <a:pt x="43230" y="61210"/>
                      <a:pt x="43230" y="61210"/>
                      <a:pt x="43230" y="61210"/>
                    </a:cubicBezTo>
                    <a:cubicBezTo>
                      <a:pt x="41689" y="62224"/>
                      <a:pt x="39884" y="62762"/>
                      <a:pt x="38039" y="62759"/>
                    </a:cubicBezTo>
                    <a:close/>
                  </a:path>
                </a:pathLst>
              </a:custGeom>
              <a:solidFill>
                <a:srgbClr val="000000"/>
              </a:solidFill>
              <a:ln w="9525" cap="flat">
                <a:noFill/>
                <a:prstDash val="solid"/>
                <a:miter/>
              </a:ln>
            </p:spPr>
            <p:txBody>
              <a:bodyPr rtlCol="0" anchor="ctr"/>
              <a:lstStyle/>
              <a:p>
                <a:endParaRPr lang="zh-CN" altLang="en-US"/>
              </a:p>
            </p:txBody>
          </p:sp>
        </p:grpSp>
        <p:cxnSp>
          <p:nvCxnSpPr>
            <p:cNvPr id="68" name="直接连接符 67">
              <a:extLst>
                <a:ext uri="{FF2B5EF4-FFF2-40B4-BE49-F238E27FC236}">
                  <a16:creationId xmlns="" xmlns:a16="http://schemas.microsoft.com/office/drawing/2014/main" id="{49CB9C14-6DC6-4BB1-AEF1-E14F42126EB2}"/>
                </a:ext>
              </a:extLst>
            </p:cNvPr>
            <p:cNvCxnSpPr>
              <a:cxnSpLocks/>
            </p:cNvCxnSpPr>
            <p:nvPr/>
          </p:nvCxnSpPr>
          <p:spPr>
            <a:xfrm>
              <a:off x="4695842" y="5358777"/>
              <a:ext cx="0" cy="59940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 xmlns:a16="http://schemas.microsoft.com/office/drawing/2014/main" id="{81775DFC-A7CB-453C-89AA-8064138A5046}"/>
                </a:ext>
              </a:extLst>
            </p:cNvPr>
            <p:cNvSpPr txBox="1"/>
            <p:nvPr/>
          </p:nvSpPr>
          <p:spPr>
            <a:xfrm>
              <a:off x="3583644" y="5297480"/>
              <a:ext cx="1115543" cy="461665"/>
            </a:xfrm>
            <a:prstGeom prst="rect">
              <a:avLst/>
            </a:prstGeom>
            <a:noFill/>
          </p:spPr>
          <p:txBody>
            <a:bodyPr wrap="square" rtlCol="0">
              <a:spAutoFit/>
            </a:bodyPr>
            <a:lstStyle/>
            <a:p>
              <a:r>
                <a:rPr lang="en-US" altLang="zh-CN" sz="2400" b="1" dirty="0">
                  <a:solidFill>
                    <a:schemeClr val="accent1"/>
                  </a:solidFill>
                </a:rPr>
                <a:t>Pursue</a:t>
              </a:r>
              <a:endParaRPr lang="zh-CN" altLang="en-US" sz="2400" b="1" dirty="0">
                <a:solidFill>
                  <a:schemeClr val="accent1"/>
                </a:solidFill>
              </a:endParaRPr>
            </a:p>
          </p:txBody>
        </p:sp>
        <p:sp>
          <p:nvSpPr>
            <p:cNvPr id="70" name="文本框 69">
              <a:extLst>
                <a:ext uri="{FF2B5EF4-FFF2-40B4-BE49-F238E27FC236}">
                  <a16:creationId xmlns="" xmlns:a16="http://schemas.microsoft.com/office/drawing/2014/main" id="{13A54415-81E4-4B35-9579-6B151C04A86E}"/>
                </a:ext>
              </a:extLst>
            </p:cNvPr>
            <p:cNvSpPr txBox="1"/>
            <p:nvPr/>
          </p:nvSpPr>
          <p:spPr>
            <a:xfrm>
              <a:off x="3657921" y="5722354"/>
              <a:ext cx="938856" cy="307777"/>
            </a:xfrm>
            <a:prstGeom prst="rect">
              <a:avLst/>
            </a:prstGeom>
            <a:noFill/>
          </p:spPr>
          <p:txBody>
            <a:bodyPr wrap="square" rtlCol="0">
              <a:spAutoFit/>
            </a:bodyPr>
            <a:lstStyle/>
            <a:p>
              <a:r>
                <a:rPr lang="en-US" altLang="zh-CN" sz="1400" dirty="0"/>
                <a:t>Excellence</a:t>
              </a:r>
              <a:endParaRPr lang="zh-CN" altLang="en-US" sz="1400" dirty="0"/>
            </a:p>
          </p:txBody>
        </p:sp>
      </p:grpSp>
      <p:sp>
        <p:nvSpPr>
          <p:cNvPr id="61" name="文本框 60">
            <a:extLst>
              <a:ext uri="{FF2B5EF4-FFF2-40B4-BE49-F238E27FC236}">
                <a16:creationId xmlns="" xmlns:a16="http://schemas.microsoft.com/office/drawing/2014/main" id="{E990F8B4-258A-4595-BF1D-3BBCBBDD5946}"/>
              </a:ext>
            </a:extLst>
          </p:cNvPr>
          <p:cNvSpPr txBox="1"/>
          <p:nvPr/>
        </p:nvSpPr>
        <p:spPr>
          <a:xfrm>
            <a:off x="4973252" y="5297480"/>
            <a:ext cx="5103841"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Regardless of the courses we teach or the work content of each member, we must strive for excellence.</a:t>
            </a:r>
            <a:endParaRPr lang="zh-CN" altLang="en-US" dirty="0"/>
          </a:p>
        </p:txBody>
      </p:sp>
    </p:spTree>
    <p:extLst>
      <p:ext uri="{BB962C8B-B14F-4D97-AF65-F5344CB8AC3E}">
        <p14:creationId xmlns:p14="http://schemas.microsoft.com/office/powerpoint/2010/main" val="40276916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047DAA00-7666-450C-862A-A13271000158}"/>
              </a:ext>
            </a:extLst>
          </p:cNvPr>
          <p:cNvSpPr txBox="1"/>
          <p:nvPr/>
        </p:nvSpPr>
        <p:spPr>
          <a:xfrm>
            <a:off x="587375" y="557719"/>
            <a:ext cx="2357794" cy="1200329"/>
          </a:xfrm>
          <a:prstGeom prst="rect">
            <a:avLst/>
          </a:prstGeom>
          <a:noFill/>
        </p:spPr>
        <p:txBody>
          <a:bodyPr wrap="square" rtlCol="0">
            <a:spAutoFit/>
          </a:bodyPr>
          <a:lstStyle/>
          <a:p>
            <a:r>
              <a:rPr lang="en-US" altLang="zh-CN" sz="3600" b="1" dirty="0">
                <a:solidFill>
                  <a:schemeClr val="accent1"/>
                </a:solidFill>
              </a:rPr>
              <a:t>Mission</a:t>
            </a:r>
            <a:r>
              <a:rPr lang="en-US" altLang="zh-CN" sz="3600" b="1" dirty="0"/>
              <a:t>&amp;</a:t>
            </a:r>
          </a:p>
          <a:p>
            <a:r>
              <a:rPr lang="en-US" altLang="zh-CN" sz="3600" b="1" dirty="0"/>
              <a:t>Vison</a:t>
            </a:r>
          </a:p>
        </p:txBody>
      </p:sp>
      <p:pic>
        <p:nvPicPr>
          <p:cNvPr id="24" name="图片 23">
            <a:extLst>
              <a:ext uri="{FF2B5EF4-FFF2-40B4-BE49-F238E27FC236}">
                <a16:creationId xmlns="" xmlns:a16="http://schemas.microsoft.com/office/drawing/2014/main" id="{51410B87-2266-4A3E-9085-67F43C3BF1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grpSp>
        <p:nvGrpSpPr>
          <p:cNvPr id="3" name="组合 2">
            <a:extLst>
              <a:ext uri="{FF2B5EF4-FFF2-40B4-BE49-F238E27FC236}">
                <a16:creationId xmlns="" xmlns:a16="http://schemas.microsoft.com/office/drawing/2014/main" id="{2BFFA9FB-833A-4DFF-BBC9-0BDCE5C7B9B7}"/>
              </a:ext>
            </a:extLst>
          </p:cNvPr>
          <p:cNvGrpSpPr/>
          <p:nvPr/>
        </p:nvGrpSpPr>
        <p:grpSpPr>
          <a:xfrm>
            <a:off x="645432" y="2333940"/>
            <a:ext cx="2076451" cy="743420"/>
            <a:chOff x="645432" y="2333940"/>
            <a:chExt cx="2076451" cy="743420"/>
          </a:xfrm>
        </p:grpSpPr>
        <p:sp>
          <p:nvSpPr>
            <p:cNvPr id="20" name="矩形: 圆角 19">
              <a:extLst>
                <a:ext uri="{FF2B5EF4-FFF2-40B4-BE49-F238E27FC236}">
                  <a16:creationId xmlns="" xmlns:a16="http://schemas.microsoft.com/office/drawing/2014/main" id="{5424AA17-74D8-4831-A44C-5BC98F31BB3A}"/>
                </a:ext>
              </a:extLst>
            </p:cNvPr>
            <p:cNvSpPr/>
            <p:nvPr/>
          </p:nvSpPr>
          <p:spPr>
            <a:xfrm>
              <a:off x="645432" y="2333940"/>
              <a:ext cx="2076451" cy="743420"/>
            </a:xfrm>
            <a:prstGeom prst="roundRect">
              <a:avLst>
                <a:gd name="adj" fmla="val 2677"/>
              </a:avLst>
            </a:prstGeom>
            <a:solidFill>
              <a:schemeClr val="accent1"/>
            </a:solidFill>
            <a:ln>
              <a:noFill/>
            </a:ln>
            <a:effectLst>
              <a:outerShdw blurRad="292100" dist="1143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extLst>
                <a:ext uri="{FF2B5EF4-FFF2-40B4-BE49-F238E27FC236}">
                  <a16:creationId xmlns="" xmlns:a16="http://schemas.microsoft.com/office/drawing/2014/main" id="{420D6200-B000-4072-9A0C-9D7FF91D9B67}"/>
                </a:ext>
              </a:extLst>
            </p:cNvPr>
            <p:cNvSpPr txBox="1"/>
            <p:nvPr/>
          </p:nvSpPr>
          <p:spPr>
            <a:xfrm>
              <a:off x="732498" y="2382484"/>
              <a:ext cx="1902318" cy="646331"/>
            </a:xfrm>
            <a:prstGeom prst="rect">
              <a:avLst/>
            </a:prstGeom>
            <a:noFill/>
          </p:spPr>
          <p:txBody>
            <a:bodyPr wrap="square" rtlCol="0">
              <a:spAutoFit/>
            </a:bodyPr>
            <a:lstStyle/>
            <a:p>
              <a:r>
                <a:rPr lang="en-US" altLang="zh-CN" sz="3600" b="1" dirty="0">
                  <a:solidFill>
                    <a:schemeClr val="bg1"/>
                  </a:solidFill>
                </a:rPr>
                <a:t>MISSION</a:t>
              </a:r>
              <a:endParaRPr lang="zh-CN" altLang="en-US" sz="3600" b="1" dirty="0">
                <a:solidFill>
                  <a:schemeClr val="bg1"/>
                </a:solidFill>
              </a:endParaRPr>
            </a:p>
          </p:txBody>
        </p:sp>
      </p:grpSp>
      <p:sp>
        <p:nvSpPr>
          <p:cNvPr id="16" name="文本框 15">
            <a:extLst>
              <a:ext uri="{FF2B5EF4-FFF2-40B4-BE49-F238E27FC236}">
                <a16:creationId xmlns="" xmlns:a16="http://schemas.microsoft.com/office/drawing/2014/main" id="{94F2C0FE-171B-4927-BFB3-1283C380AE4B}"/>
              </a:ext>
            </a:extLst>
          </p:cNvPr>
          <p:cNvSpPr txBox="1"/>
          <p:nvPr/>
        </p:nvSpPr>
        <p:spPr>
          <a:xfrm>
            <a:off x="6230691" y="2431029"/>
            <a:ext cx="1902318" cy="646331"/>
          </a:xfrm>
          <a:prstGeom prst="rect">
            <a:avLst/>
          </a:prstGeom>
          <a:noFill/>
        </p:spPr>
        <p:txBody>
          <a:bodyPr wrap="square" rtlCol="0">
            <a:spAutoFit/>
          </a:bodyPr>
          <a:lstStyle/>
          <a:p>
            <a:r>
              <a:rPr lang="en-US" altLang="zh-CN" sz="3600" b="1" dirty="0">
                <a:solidFill>
                  <a:schemeClr val="accent1"/>
                </a:solidFill>
              </a:rPr>
              <a:t>VISION</a:t>
            </a:r>
            <a:endParaRPr lang="zh-CN" altLang="en-US" sz="3600" b="1" dirty="0">
              <a:solidFill>
                <a:schemeClr val="accent1"/>
              </a:solidFill>
            </a:endParaRPr>
          </a:p>
        </p:txBody>
      </p:sp>
      <p:sp>
        <p:nvSpPr>
          <p:cNvPr id="10" name="文本框 9">
            <a:extLst>
              <a:ext uri="{FF2B5EF4-FFF2-40B4-BE49-F238E27FC236}">
                <a16:creationId xmlns="" xmlns:a16="http://schemas.microsoft.com/office/drawing/2014/main" id="{762B7B0F-CA34-44FD-AB79-EF6F8FEC8C0E}"/>
              </a:ext>
            </a:extLst>
          </p:cNvPr>
          <p:cNvSpPr txBox="1"/>
          <p:nvPr/>
        </p:nvSpPr>
        <p:spPr>
          <a:xfrm>
            <a:off x="645432" y="3429000"/>
            <a:ext cx="4659086" cy="2307042"/>
          </a:xfrm>
          <a:prstGeom prst="rect">
            <a:avLst/>
          </a:prstGeom>
          <a:noFill/>
        </p:spPr>
        <p:txBody>
          <a:bodyPr wrap="square" rtlCol="0">
            <a:spAutoFit/>
          </a:bodyPr>
          <a:lstStyle>
            <a:defPPr>
              <a:defRPr lang="zh-CN"/>
            </a:defPPr>
            <a:lvl1pPr>
              <a:lnSpc>
                <a:spcPct val="130000"/>
              </a:lnSpc>
              <a:defRPr sz="1600"/>
            </a:lvl1pPr>
          </a:lstStyle>
          <a:p>
            <a:r>
              <a:rPr lang="en-US" altLang="zh-CN" dirty="0"/>
              <a:t>Promote the professional development of teachers, enhance teachers' teaching effectiveness, and achieve excellence;</a:t>
            </a:r>
          </a:p>
          <a:p>
            <a:r>
              <a:rPr lang="en-US" altLang="zh-CN" dirty="0"/>
              <a:t>Develop high-quality teaching theories, develop effective teaching methods, and promote excellent teaching results, thereby promoting students' learning effectiveness;</a:t>
            </a:r>
            <a:endParaRPr lang="zh-CN" altLang="en-US" dirty="0"/>
          </a:p>
        </p:txBody>
      </p:sp>
      <p:sp>
        <p:nvSpPr>
          <p:cNvPr id="12" name="文本框 11">
            <a:extLst>
              <a:ext uri="{FF2B5EF4-FFF2-40B4-BE49-F238E27FC236}">
                <a16:creationId xmlns="" xmlns:a16="http://schemas.microsoft.com/office/drawing/2014/main" id="{8AFDEBB0-1CEE-4838-9FA0-619F38335834}"/>
              </a:ext>
            </a:extLst>
          </p:cNvPr>
          <p:cNvSpPr txBox="1"/>
          <p:nvPr/>
        </p:nvSpPr>
        <p:spPr>
          <a:xfrm>
            <a:off x="6230691" y="3429000"/>
            <a:ext cx="4833258" cy="1346779"/>
          </a:xfrm>
          <a:prstGeom prst="rect">
            <a:avLst/>
          </a:prstGeom>
          <a:noFill/>
        </p:spPr>
        <p:txBody>
          <a:bodyPr wrap="square" rtlCol="0">
            <a:spAutoFit/>
          </a:bodyPr>
          <a:lstStyle>
            <a:defPPr>
              <a:defRPr lang="zh-CN"/>
            </a:defPPr>
            <a:lvl1pPr>
              <a:lnSpc>
                <a:spcPct val="130000"/>
              </a:lnSpc>
              <a:defRPr sz="1600"/>
            </a:lvl1pPr>
          </a:lstStyle>
          <a:p>
            <a:r>
              <a:rPr lang="en-US" altLang="zh-CN" dirty="0"/>
              <a:t>Become a leading teaching development center in Beijing, China, cultivate excellent teachers, develop excellent classrooms, and provide the best quality courses in the field of learning efficiency.</a:t>
            </a:r>
            <a:endParaRPr lang="zh-CN" altLang="en-US" dirty="0"/>
          </a:p>
        </p:txBody>
      </p:sp>
    </p:spTree>
    <p:extLst>
      <p:ext uri="{BB962C8B-B14F-4D97-AF65-F5344CB8AC3E}">
        <p14:creationId xmlns:p14="http://schemas.microsoft.com/office/powerpoint/2010/main" val="25469132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16E93361-D926-4C42-8639-BCBBD4E5B5E7}"/>
              </a:ext>
            </a:extLst>
          </p:cNvPr>
          <p:cNvSpPr txBox="1"/>
          <p:nvPr/>
        </p:nvSpPr>
        <p:spPr>
          <a:xfrm>
            <a:off x="675693" y="484403"/>
            <a:ext cx="2357794" cy="1200329"/>
          </a:xfrm>
          <a:prstGeom prst="rect">
            <a:avLst/>
          </a:prstGeom>
          <a:noFill/>
        </p:spPr>
        <p:txBody>
          <a:bodyPr wrap="square" rtlCol="0">
            <a:spAutoFit/>
          </a:bodyPr>
          <a:lstStyle/>
          <a:p>
            <a:r>
              <a:rPr lang="en-US" altLang="zh-CN" sz="3600" b="1" dirty="0"/>
              <a:t>The</a:t>
            </a:r>
          </a:p>
          <a:p>
            <a:r>
              <a:rPr lang="en-US" altLang="zh-CN" sz="3600" b="1" dirty="0">
                <a:solidFill>
                  <a:schemeClr val="accent1"/>
                </a:solidFill>
              </a:rPr>
              <a:t>Timeline</a:t>
            </a:r>
          </a:p>
        </p:txBody>
      </p:sp>
      <p:pic>
        <p:nvPicPr>
          <p:cNvPr id="6" name="图片 5">
            <a:extLst>
              <a:ext uri="{FF2B5EF4-FFF2-40B4-BE49-F238E27FC236}">
                <a16:creationId xmlns="" xmlns:a16="http://schemas.microsoft.com/office/drawing/2014/main" id="{EABC1B11-2A1F-4328-85A0-6F675D79AA7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659544" y="241103"/>
            <a:ext cx="2183622" cy="980586"/>
          </a:xfrm>
          <a:prstGeom prst="rect">
            <a:avLst/>
          </a:prstGeom>
        </p:spPr>
      </p:pic>
      <p:cxnSp>
        <p:nvCxnSpPr>
          <p:cNvPr id="9" name="Straight Connector 7">
            <a:extLst>
              <a:ext uri="{FF2B5EF4-FFF2-40B4-BE49-F238E27FC236}">
                <a16:creationId xmlns="" xmlns:a16="http://schemas.microsoft.com/office/drawing/2014/main" id="{0CA01B36-B689-4A43-98B3-DB02EADFC185}"/>
              </a:ext>
            </a:extLst>
          </p:cNvPr>
          <p:cNvCxnSpPr>
            <a:cxnSpLocks/>
            <a:stCxn id="31" idx="0"/>
          </p:cNvCxnSpPr>
          <p:nvPr/>
        </p:nvCxnSpPr>
        <p:spPr>
          <a:xfrm flipV="1">
            <a:off x="6096000" y="2843359"/>
            <a:ext cx="1" cy="2076262"/>
          </a:xfrm>
          <a:prstGeom prst="line">
            <a:avLst/>
          </a:prstGeom>
          <a:ln w="12700">
            <a:solidFill>
              <a:srgbClr val="2C373D"/>
            </a:solidFill>
          </a:ln>
        </p:spPr>
        <p:style>
          <a:lnRef idx="1">
            <a:schemeClr val="accent1"/>
          </a:lnRef>
          <a:fillRef idx="0">
            <a:schemeClr val="accent1"/>
          </a:fillRef>
          <a:effectRef idx="0">
            <a:schemeClr val="accent1"/>
          </a:effectRef>
          <a:fontRef idx="minor">
            <a:schemeClr val="tx1"/>
          </a:fontRef>
        </p:style>
      </p:cxnSp>
      <p:cxnSp>
        <p:nvCxnSpPr>
          <p:cNvPr id="10" name="Straight Connector 8">
            <a:extLst>
              <a:ext uri="{FF2B5EF4-FFF2-40B4-BE49-F238E27FC236}">
                <a16:creationId xmlns="" xmlns:a16="http://schemas.microsoft.com/office/drawing/2014/main" id="{47CF0AB3-9B81-4805-A6AC-CF5061D7872A}"/>
              </a:ext>
            </a:extLst>
          </p:cNvPr>
          <p:cNvCxnSpPr>
            <a:cxnSpLocks/>
          </p:cNvCxnSpPr>
          <p:nvPr/>
        </p:nvCxnSpPr>
        <p:spPr>
          <a:xfrm flipV="1">
            <a:off x="6096001" y="5063412"/>
            <a:ext cx="0" cy="1794589"/>
          </a:xfrm>
          <a:prstGeom prst="line">
            <a:avLst/>
          </a:prstGeom>
          <a:ln w="12700">
            <a:solidFill>
              <a:srgbClr val="2C373D"/>
            </a:solidFill>
          </a:ln>
        </p:spPr>
        <p:style>
          <a:lnRef idx="1">
            <a:schemeClr val="accent1"/>
          </a:lnRef>
          <a:fillRef idx="0">
            <a:schemeClr val="accent1"/>
          </a:fillRef>
          <a:effectRef idx="0">
            <a:schemeClr val="accent1"/>
          </a:effectRef>
          <a:fontRef idx="minor">
            <a:schemeClr val="tx1"/>
          </a:fontRef>
        </p:style>
      </p:cxnSp>
      <p:sp>
        <p:nvSpPr>
          <p:cNvPr id="11" name="Rectangle 9">
            <a:extLst>
              <a:ext uri="{FF2B5EF4-FFF2-40B4-BE49-F238E27FC236}">
                <a16:creationId xmlns="" xmlns:a16="http://schemas.microsoft.com/office/drawing/2014/main" id="{E3F4A6D3-D454-4C16-88A9-CC43FF5A2E1B}"/>
              </a:ext>
            </a:extLst>
          </p:cNvPr>
          <p:cNvSpPr/>
          <p:nvPr/>
        </p:nvSpPr>
        <p:spPr>
          <a:xfrm rot="16200000">
            <a:off x="7554491" y="918375"/>
            <a:ext cx="1534978" cy="3342931"/>
          </a:xfrm>
          <a:prstGeom prst="rect">
            <a:avLst/>
          </a:prstGeom>
          <a:solidFill>
            <a:schemeClr val="bg1"/>
          </a:solidFill>
          <a:ln>
            <a:noFill/>
          </a:ln>
          <a:effectLst>
            <a:outerShdw blurRad="444500" dist="38100" dir="5400000" sx="110000" sy="110000" algn="t" rotWithShape="0">
              <a:schemeClr val="tx1">
                <a:lumMod val="85000"/>
                <a:lumOff val="1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4" name="Rectangle 13">
            <a:extLst>
              <a:ext uri="{FF2B5EF4-FFF2-40B4-BE49-F238E27FC236}">
                <a16:creationId xmlns="" xmlns:a16="http://schemas.microsoft.com/office/drawing/2014/main" id="{D8B025CD-5285-474B-958A-B5F3DC2AE502}"/>
              </a:ext>
            </a:extLst>
          </p:cNvPr>
          <p:cNvSpPr/>
          <p:nvPr/>
        </p:nvSpPr>
        <p:spPr>
          <a:xfrm rot="5400000" flipV="1">
            <a:off x="5873624" y="2566982"/>
            <a:ext cx="1534978"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25" name="2015">
            <a:extLst>
              <a:ext uri="{FF2B5EF4-FFF2-40B4-BE49-F238E27FC236}">
                <a16:creationId xmlns="" xmlns:a16="http://schemas.microsoft.com/office/drawing/2014/main" id="{01FD8BFE-0FF3-4A66-A49A-1B07F99E583C}"/>
              </a:ext>
            </a:extLst>
          </p:cNvPr>
          <p:cNvSpPr txBox="1"/>
          <p:nvPr/>
        </p:nvSpPr>
        <p:spPr>
          <a:xfrm>
            <a:off x="5942112" y="2589841"/>
            <a:ext cx="307778" cy="287579"/>
          </a:xfrm>
          <a:prstGeom prst="rect">
            <a:avLst/>
          </a:prstGeom>
          <a:solidFill>
            <a:schemeClr val="accent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1750" tIns="31750" rIns="31750" bIns="68580" anchor="ctr">
            <a:spAutoFit/>
          </a:bodyPr>
          <a:lstStyle>
            <a:lvl1pPr>
              <a:lnSpc>
                <a:spcPct val="150000"/>
              </a:lnSpc>
              <a:defRPr sz="1800">
                <a:solidFill>
                  <a:srgbClr val="F6F8FF"/>
                </a:solidFill>
                <a:latin typeface="Aileron Bold"/>
                <a:ea typeface="Aileron Bold"/>
                <a:cs typeface="Aileron Bold"/>
                <a:sym typeface="Aileron"/>
              </a:defRPr>
            </a:lvl1pPr>
          </a:lstStyle>
          <a:p>
            <a:pPr algn="ctr" defTabSz="412750" hangingPunct="0"/>
            <a:r>
              <a:rPr lang="en-US" sz="900" b="1" kern="0" dirty="0">
                <a:latin typeface="+mn-lt"/>
              </a:rPr>
              <a:t>20XX</a:t>
            </a:r>
            <a:endParaRPr sz="900" b="1" kern="0" dirty="0">
              <a:latin typeface="+mn-lt"/>
            </a:endParaRPr>
          </a:p>
        </p:txBody>
      </p:sp>
      <p:sp>
        <p:nvSpPr>
          <p:cNvPr id="31" name="2015">
            <a:extLst>
              <a:ext uri="{FF2B5EF4-FFF2-40B4-BE49-F238E27FC236}">
                <a16:creationId xmlns="" xmlns:a16="http://schemas.microsoft.com/office/drawing/2014/main" id="{501927A7-3C5C-4B31-926D-43433A960A98}"/>
              </a:ext>
            </a:extLst>
          </p:cNvPr>
          <p:cNvSpPr txBox="1"/>
          <p:nvPr/>
        </p:nvSpPr>
        <p:spPr>
          <a:xfrm>
            <a:off x="5942111" y="4919621"/>
            <a:ext cx="307778" cy="287579"/>
          </a:xfrm>
          <a:prstGeom prst="rect">
            <a:avLst/>
          </a:prstGeom>
          <a:solidFill>
            <a:schemeClr val="accent1"/>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1750" tIns="31750" rIns="31750" bIns="68580" anchor="ctr">
            <a:spAutoFit/>
          </a:bodyPr>
          <a:lstStyle>
            <a:lvl1pPr>
              <a:lnSpc>
                <a:spcPct val="150000"/>
              </a:lnSpc>
              <a:defRPr sz="1800">
                <a:solidFill>
                  <a:srgbClr val="F6F8FF"/>
                </a:solidFill>
                <a:latin typeface="Aileron Bold"/>
                <a:ea typeface="Aileron Bold"/>
                <a:cs typeface="Aileron Bold"/>
                <a:sym typeface="Aileron"/>
              </a:defRPr>
            </a:lvl1pPr>
          </a:lstStyle>
          <a:p>
            <a:pPr algn="ctr" defTabSz="412750" hangingPunct="0"/>
            <a:r>
              <a:rPr lang="en-US" sz="900" b="1" kern="0" dirty="0">
                <a:latin typeface="+mn-lt"/>
              </a:rPr>
              <a:t>20XX</a:t>
            </a:r>
            <a:endParaRPr sz="900" b="1" kern="0" dirty="0">
              <a:latin typeface="+mn-lt"/>
            </a:endParaRPr>
          </a:p>
        </p:txBody>
      </p:sp>
      <p:sp>
        <p:nvSpPr>
          <p:cNvPr id="35" name="Rectangle 9">
            <a:extLst>
              <a:ext uri="{FF2B5EF4-FFF2-40B4-BE49-F238E27FC236}">
                <a16:creationId xmlns="" xmlns:a16="http://schemas.microsoft.com/office/drawing/2014/main" id="{7D037E74-F55D-4DDC-9286-45D9430AF2A3}"/>
              </a:ext>
            </a:extLst>
          </p:cNvPr>
          <p:cNvSpPr/>
          <p:nvPr/>
        </p:nvSpPr>
        <p:spPr>
          <a:xfrm rot="16200000">
            <a:off x="3142143" y="3391944"/>
            <a:ext cx="1534978" cy="3342931"/>
          </a:xfrm>
          <a:prstGeom prst="rect">
            <a:avLst/>
          </a:prstGeom>
          <a:solidFill>
            <a:schemeClr val="bg1"/>
          </a:solidFill>
          <a:ln>
            <a:noFill/>
          </a:ln>
          <a:effectLst>
            <a:outerShdw blurRad="444500" dist="38100" dir="5400000" sx="110000" sy="110000" algn="t" rotWithShape="0">
              <a:schemeClr val="tx1">
                <a:lumMod val="85000"/>
                <a:lumOff val="15000"/>
                <a:alpha val="1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sp>
        <p:nvSpPr>
          <p:cNvPr id="18" name="文本框 17">
            <a:extLst>
              <a:ext uri="{FF2B5EF4-FFF2-40B4-BE49-F238E27FC236}">
                <a16:creationId xmlns="" xmlns:a16="http://schemas.microsoft.com/office/drawing/2014/main" id="{B39A3FDB-1797-4515-ABE5-CC925D9BD5AD}"/>
              </a:ext>
            </a:extLst>
          </p:cNvPr>
          <p:cNvSpPr txBox="1"/>
          <p:nvPr/>
        </p:nvSpPr>
        <p:spPr>
          <a:xfrm>
            <a:off x="6821783" y="1941289"/>
            <a:ext cx="1640511" cy="400110"/>
          </a:xfrm>
          <a:prstGeom prst="rect">
            <a:avLst/>
          </a:prstGeom>
          <a:noFill/>
        </p:spPr>
        <p:txBody>
          <a:bodyPr wrap="square">
            <a:spAutoFit/>
          </a:bodyPr>
          <a:lstStyle/>
          <a:p>
            <a:r>
              <a:rPr lang="en-US" altLang="zh-CN" sz="2000" b="1" i="0" dirty="0">
                <a:solidFill>
                  <a:srgbClr val="202124"/>
                </a:solidFill>
                <a:effectLst/>
              </a:rPr>
              <a:t>Founded</a:t>
            </a:r>
            <a:endParaRPr lang="zh-CN" altLang="en-US" sz="2000" b="1" dirty="0"/>
          </a:p>
        </p:txBody>
      </p:sp>
      <p:sp>
        <p:nvSpPr>
          <p:cNvPr id="23" name="文本框 22">
            <a:extLst>
              <a:ext uri="{FF2B5EF4-FFF2-40B4-BE49-F238E27FC236}">
                <a16:creationId xmlns="" xmlns:a16="http://schemas.microsoft.com/office/drawing/2014/main" id="{6EBB1F0E-989E-46EC-86D2-AC53919F2AC0}"/>
              </a:ext>
            </a:extLst>
          </p:cNvPr>
          <p:cNvSpPr txBox="1"/>
          <p:nvPr/>
        </p:nvSpPr>
        <p:spPr>
          <a:xfrm>
            <a:off x="6821783" y="2276475"/>
            <a:ext cx="3361734" cy="1026691"/>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The company was established this year, headquartered in Beijing, with about 500 people.</a:t>
            </a:r>
            <a:endParaRPr lang="zh-CN" altLang="en-US" dirty="0"/>
          </a:p>
        </p:txBody>
      </p:sp>
      <p:sp>
        <p:nvSpPr>
          <p:cNvPr id="27" name="文本框 26">
            <a:extLst>
              <a:ext uri="{FF2B5EF4-FFF2-40B4-BE49-F238E27FC236}">
                <a16:creationId xmlns="" xmlns:a16="http://schemas.microsoft.com/office/drawing/2014/main" id="{49755639-A552-417B-A82F-D59FBC41336F}"/>
              </a:ext>
            </a:extLst>
          </p:cNvPr>
          <p:cNvSpPr txBox="1"/>
          <p:nvPr/>
        </p:nvSpPr>
        <p:spPr>
          <a:xfrm>
            <a:off x="2373252" y="4529448"/>
            <a:ext cx="2774172" cy="400110"/>
          </a:xfrm>
          <a:prstGeom prst="rect">
            <a:avLst/>
          </a:prstGeom>
          <a:noFill/>
        </p:spPr>
        <p:txBody>
          <a:bodyPr wrap="square">
            <a:spAutoFit/>
          </a:bodyPr>
          <a:lstStyle>
            <a:defPPr>
              <a:defRPr lang="zh-CN"/>
            </a:defPPr>
            <a:lvl1pPr>
              <a:defRPr sz="2000" b="1" i="0">
                <a:solidFill>
                  <a:srgbClr val="202124"/>
                </a:solidFill>
                <a:effectLst/>
                <a:latin typeface="arial" panose="020B0604020202020204" pitchFamily="34" charset="0"/>
              </a:defRPr>
            </a:lvl1pPr>
          </a:lstStyle>
          <a:p>
            <a:r>
              <a:rPr lang="en-US" altLang="zh-CN" dirty="0">
                <a:latin typeface="+mn-lt"/>
              </a:rPr>
              <a:t>Planning Department</a:t>
            </a:r>
            <a:endParaRPr lang="zh-CN" altLang="en-US" dirty="0">
              <a:latin typeface="+mn-lt"/>
            </a:endParaRPr>
          </a:p>
        </p:txBody>
      </p:sp>
      <p:sp>
        <p:nvSpPr>
          <p:cNvPr id="28" name="文本框 27">
            <a:extLst>
              <a:ext uri="{FF2B5EF4-FFF2-40B4-BE49-F238E27FC236}">
                <a16:creationId xmlns="" xmlns:a16="http://schemas.microsoft.com/office/drawing/2014/main" id="{D22843F8-3EA7-48BD-89BA-1F3B04851544}"/>
              </a:ext>
            </a:extLst>
          </p:cNvPr>
          <p:cNvSpPr txBox="1"/>
          <p:nvPr/>
        </p:nvSpPr>
        <p:spPr>
          <a:xfrm>
            <a:off x="2373252" y="4929558"/>
            <a:ext cx="3728628" cy="706604"/>
          </a:xfrm>
          <a:prstGeom prst="rect">
            <a:avLst/>
          </a:prstGeom>
          <a:noFill/>
        </p:spPr>
        <p:txBody>
          <a:bodyPr wrap="square" rtlCol="0">
            <a:spAutoFit/>
          </a:bodyPr>
          <a:lstStyle>
            <a:defPPr>
              <a:defRPr lang="zh-CN"/>
            </a:defPPr>
            <a:lvl1pPr>
              <a:lnSpc>
                <a:spcPct val="130000"/>
              </a:lnSpc>
              <a:defRPr sz="1600">
                <a:solidFill>
                  <a:schemeClr val="tx1">
                    <a:lumMod val="75000"/>
                    <a:lumOff val="25000"/>
                  </a:schemeClr>
                </a:solidFill>
              </a:defRPr>
            </a:lvl1pPr>
          </a:lstStyle>
          <a:p>
            <a:r>
              <a:rPr lang="en-US" altLang="zh-CN" dirty="0"/>
              <a:t>Founded the company’s planning department.</a:t>
            </a:r>
            <a:endParaRPr lang="zh-CN" altLang="en-US" dirty="0"/>
          </a:p>
        </p:txBody>
      </p:sp>
    </p:spTree>
    <p:extLst>
      <p:ext uri="{BB962C8B-B14F-4D97-AF65-F5344CB8AC3E}">
        <p14:creationId xmlns:p14="http://schemas.microsoft.com/office/powerpoint/2010/main" val="2755009558"/>
      </p:ext>
    </p:extLst>
  </p:cSld>
  <p:clrMapOvr>
    <a:masterClrMapping/>
  </p:clrMapOvr>
</p:sld>
</file>

<file path=ppt/theme/theme1.xml><?xml version="1.0" encoding="utf-8"?>
<a:theme xmlns:a="http://schemas.openxmlformats.org/drawingml/2006/main" name="Office 主题​​">
  <a:themeElements>
    <a:clrScheme name="微软—教育行业培训">
      <a:dk1>
        <a:sysClr val="windowText" lastClr="000000"/>
      </a:dk1>
      <a:lt1>
        <a:sysClr val="window" lastClr="FFFFFF"/>
      </a:lt1>
      <a:dk2>
        <a:srgbClr val="44546A"/>
      </a:dk2>
      <a:lt2>
        <a:srgbClr val="E7E6E6"/>
      </a:lt2>
      <a:accent1>
        <a:srgbClr val="8F35F3"/>
      </a:accent1>
      <a:accent2>
        <a:srgbClr val="D586F8"/>
      </a:accent2>
      <a:accent3>
        <a:srgbClr val="8878E7"/>
      </a:accent3>
      <a:accent4>
        <a:srgbClr val="FFC000"/>
      </a:accent4>
      <a:accent5>
        <a:srgbClr val="5B9BD5"/>
      </a:accent5>
      <a:accent6>
        <a:srgbClr val="70AD47"/>
      </a:accent6>
      <a:hlink>
        <a:srgbClr val="0563C1"/>
      </a:hlink>
      <a:folHlink>
        <a:srgbClr val="954F72"/>
      </a:folHlink>
    </a:clrScheme>
    <a:fontScheme name="教育培训模板">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30000"/>
          </a:lnSpc>
          <a:defRPr sz="2000" dirty="0" smtClean="0">
            <a:solidFill>
              <a:schemeClr val="bg1"/>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1540</TotalTime>
  <Words>1687</Words>
  <Application>Microsoft Office PowerPoint</Application>
  <PresentationFormat>宽屏</PresentationFormat>
  <Paragraphs>313</Paragraphs>
  <Slides>35</Slides>
  <Notes>24</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35</vt:i4>
      </vt:variant>
    </vt:vector>
  </HeadingPairs>
  <TitlesOfParts>
    <vt:vector size="60" baseType="lpstr">
      <vt:lpstr>Aileron</vt:lpstr>
      <vt:lpstr>Aileron Bold</vt:lpstr>
      <vt:lpstr>Comfortaa</vt:lpstr>
      <vt:lpstr>Heebo</vt:lpstr>
      <vt:lpstr>Helvetica Neue</vt:lpstr>
      <vt:lpstr>Karla</vt:lpstr>
      <vt:lpstr>Lato</vt:lpstr>
      <vt:lpstr>Liberation Sans</vt:lpstr>
      <vt:lpstr>Nexa Bold</vt:lpstr>
      <vt:lpstr>Open Sans</vt:lpstr>
      <vt:lpstr>Open Sans Light</vt:lpstr>
      <vt:lpstr>Poppins</vt:lpstr>
      <vt:lpstr>Poppins ExtraLight</vt:lpstr>
      <vt:lpstr>Poppins Light</vt:lpstr>
      <vt:lpstr>Poppins SemiBold</vt:lpstr>
      <vt:lpstr>Raleway Light</vt:lpstr>
      <vt:lpstr>Work Sans Regular</vt:lpstr>
      <vt:lpstr>等线</vt:lpstr>
      <vt:lpstr>微软雅黑</vt:lpstr>
      <vt:lpstr>微软雅黑</vt:lpstr>
      <vt:lpstr>Arial</vt:lpstr>
      <vt:lpstr>Calibri</vt:lpstr>
      <vt:lpstr>Segoe UI Light</vt:lpstr>
      <vt:lpstr>Wingdings 3</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如约 Vera</dc:creator>
  <cp:lastModifiedBy>阳光男孩</cp:lastModifiedBy>
  <cp:revision>164</cp:revision>
  <dcterms:created xsi:type="dcterms:W3CDTF">2021-06-20T06:35:25Z</dcterms:created>
  <dcterms:modified xsi:type="dcterms:W3CDTF">2021-10-27T15:32:12Z</dcterms:modified>
</cp:coreProperties>
</file>