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70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91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1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325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87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640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2021/10/27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852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2021/10/27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245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27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905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9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056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6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83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59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172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0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73134-BFF4-403D-92FA-5F733051D6D8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18819-FB51-4AFF-9F63-018F0092AD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78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24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1985" y="1982450"/>
            <a:ext cx="79891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800" b="1" dirty="0" smtClean="0">
                <a:solidFill>
                  <a:srgbClr val="4A70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Zoo animals</a:t>
            </a:r>
            <a:endParaRPr lang="zh-CN" altLang="en-US" sz="8800" b="1" dirty="0">
              <a:solidFill>
                <a:srgbClr val="4A70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7917" y="4398371"/>
            <a:ext cx="2396165" cy="442674"/>
          </a:xfrm>
          <a:prstGeom prst="roundRect">
            <a:avLst/>
          </a:prstGeom>
          <a:solidFill>
            <a:srgbClr val="4A704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主讲人：张老师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107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2137344" y="2274838"/>
            <a:ext cx="316830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perfect ! I kept him 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230" y="1904997"/>
            <a:ext cx="2764542" cy="304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2360628" y="1381704"/>
            <a:ext cx="81230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Lift the flaps to see what the zoo has </a:t>
            </a:r>
            <a:r>
              <a:rPr lang="en-US" altLang="zh-CN" dirty="0" err="1" smtClean="0">
                <a:latin typeface="+mn-lt"/>
                <a:ea typeface="+mn-ea"/>
                <a:cs typeface="+mn-ea"/>
                <a:sym typeface="+mn-lt"/>
              </a:rPr>
              <a:t>sent:the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 perfect pet-in the end!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How many animals have you heard? What are they?</a:t>
            </a:r>
          </a:p>
        </p:txBody>
      </p:sp>
    </p:spTree>
    <p:extLst>
      <p:ext uri="{BB962C8B-B14F-4D97-AF65-F5344CB8AC3E}">
        <p14:creationId xmlns:p14="http://schemas.microsoft.com/office/powerpoint/2010/main" val="133853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1985" y="1982450"/>
            <a:ext cx="79891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800" b="1" dirty="0" smtClean="0">
                <a:solidFill>
                  <a:srgbClr val="4A70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 YOU</a:t>
            </a:r>
            <a:endParaRPr lang="zh-CN" altLang="en-US" sz="8800" b="1" dirty="0">
              <a:solidFill>
                <a:srgbClr val="4A70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3000" y="4240534"/>
            <a:ext cx="2576623" cy="442674"/>
          </a:xfrm>
          <a:prstGeom prst="roundRect">
            <a:avLst/>
          </a:prstGeom>
          <a:solidFill>
            <a:srgbClr val="4A704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主讲人：张老师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966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8128" y="259689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135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600016" y="2274838"/>
            <a:ext cx="449952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I wrote to the zoo to send me a </a:t>
            </a:r>
            <a:r>
              <a:rPr lang="en-US" altLang="zh-CN" dirty="0" err="1" smtClean="0">
                <a:latin typeface="+mn-lt"/>
                <a:ea typeface="+mn-ea"/>
                <a:cs typeface="+mn-ea"/>
                <a:sym typeface="+mn-lt"/>
              </a:rPr>
              <a:t>pet.They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 sent me an……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903" y="1685580"/>
            <a:ext cx="3751243" cy="375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8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5852527" y="2274838"/>
            <a:ext cx="45804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big!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365" y="1228236"/>
            <a:ext cx="4583162" cy="458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1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831370" y="2274838"/>
            <a:ext cx="45804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tall 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036" y="2082188"/>
            <a:ext cx="3172858" cy="299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7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5776049" y="2402429"/>
            <a:ext cx="45804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fierce 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749" y="1656320"/>
            <a:ext cx="2477387" cy="35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916431" y="2189777"/>
            <a:ext cx="45804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grumpy 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488" y="767735"/>
            <a:ext cx="3430152" cy="581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7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5516452" y="2189777"/>
            <a:ext cx="45804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scary 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981" y="1918128"/>
            <a:ext cx="2503131" cy="285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4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880118" y="2402429"/>
            <a:ext cx="45804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naughty 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988" y="1998921"/>
            <a:ext cx="3404033" cy="341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6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V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>
              <a:off x="6092456" y="0"/>
              <a:ext cx="6099544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1"/>
            <a:stretch/>
          </p:blipFill>
          <p:spPr>
            <a:xfrm flipH="1">
              <a:off x="0" y="0"/>
              <a:ext cx="6099544" cy="68580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5559906" y="2402429"/>
            <a:ext cx="45804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571500" indent="-571500">
              <a:lnSpc>
                <a:spcPct val="200000"/>
              </a:lnSpc>
              <a:buFont typeface="Arial" panose="020B0604020202020204" pitchFamily="34" charset="0"/>
              <a:buChar char="•"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He was too jumpy ! I sent him back.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So they sent me a ...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19097" y="1770321"/>
            <a:ext cx="3572540" cy="357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55kf2jo">
      <a:majorFont>
        <a:latin typeface="华康海报体W12(P)" panose="020F0302020204030204"/>
        <a:ea typeface="微软雅黑"/>
        <a:cs typeface=""/>
      </a:majorFont>
      <a:minorFont>
        <a:latin typeface="华康海报体W12(P)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188</Words>
  <Application>Microsoft Office PowerPoint</Application>
  <PresentationFormat>宽屏</PresentationFormat>
  <Paragraphs>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华康海报体W12(P)</vt:lpstr>
      <vt:lpstr>宋体</vt:lpstr>
      <vt:lpstr>微软雅黑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_</Manager>
  <Company>_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动物园的动物</dc:title>
  <dc:creator>——</dc:creator>
  <cp:keywords>_</cp:keywords>
  <dc:description>_</dc:description>
  <cp:lastModifiedBy>阳光男孩</cp:lastModifiedBy>
  <cp:revision>14</cp:revision>
  <dcterms:created xsi:type="dcterms:W3CDTF">2020-10-27T13:22:51Z</dcterms:created>
  <dcterms:modified xsi:type="dcterms:W3CDTF">2021-10-27T15:22:22Z</dcterms:modified>
</cp:coreProperties>
</file>