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338" r:id="rId3"/>
    <p:sldId id="363" r:id="rId4"/>
    <p:sldId id="364" r:id="rId5"/>
    <p:sldId id="345" r:id="rId6"/>
    <p:sldId id="346" r:id="rId7"/>
    <p:sldId id="348" r:id="rId8"/>
    <p:sldId id="349" r:id="rId9"/>
    <p:sldId id="347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58" r:id="rId18"/>
    <p:sldId id="360" r:id="rId19"/>
    <p:sldId id="361" r:id="rId20"/>
    <p:sldId id="362" r:id="rId21"/>
    <p:sldId id="365" r:id="rId22"/>
    <p:sldId id="36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E82EED04-4618-4D61-B0D4-D752DABD78D5}">
          <p14:sldIdLst>
            <p14:sldId id="338"/>
            <p14:sldId id="363"/>
            <p14:sldId id="364"/>
            <p14:sldId id="345"/>
            <p14:sldId id="346"/>
            <p14:sldId id="348"/>
            <p14:sldId id="349"/>
            <p14:sldId id="347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60"/>
            <p14:sldId id="361"/>
            <p14:sldId id="362"/>
            <p14:sldId id="365"/>
            <p14:sldId id="3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7197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6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A36C"/>
    <a:srgbClr val="FFF3C3"/>
    <a:srgbClr val="2394AF"/>
    <a:srgbClr val="FF5621"/>
    <a:srgbClr val="203864"/>
    <a:srgbClr val="FFCC00"/>
    <a:srgbClr val="FDCEED"/>
    <a:srgbClr val="CE79FF"/>
    <a:srgbClr val="AB91A9"/>
    <a:srgbClr val="FFF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84" autoAdjust="0"/>
    <p:restoredTop sz="95338" autoAdjust="0"/>
  </p:normalViewPr>
  <p:slideViewPr>
    <p:cSldViewPr snapToGrid="0">
      <p:cViewPr>
        <p:scale>
          <a:sx n="66" d="100"/>
          <a:sy n="66" d="100"/>
        </p:scale>
        <p:origin x="408" y="486"/>
      </p:cViewPr>
      <p:guideLst>
        <p:guide orient="horz" pos="550"/>
        <p:guide pos="7197"/>
        <p:guide pos="483"/>
        <p:guide orient="horz" pos="3793"/>
        <p:guide pos="892"/>
        <p:guide pos="681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zh-CN"/>
              <a:t>图表标题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C1A36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09-4965-A5DF-322DC67CF4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ysClr val="window" lastClr="FFFFFF">
                <a:lumMod val="95000"/>
              </a:sys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09-4965-A5DF-322DC67CF4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10"/>
        <c:axId val="-1503384912"/>
        <c:axId val="-1503388176"/>
      </c:barChart>
      <c:catAx>
        <c:axId val="-1503384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503388176"/>
        <c:crosses val="autoZero"/>
        <c:auto val="1"/>
        <c:lblAlgn val="ctr"/>
        <c:lblOffset val="100"/>
        <c:noMultiLvlLbl val="0"/>
      </c:catAx>
      <c:valAx>
        <c:axId val="-1503388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5033849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>
          <a:lumMod val="95000"/>
        </a:schemeClr>
      </a:solidFill>
      <a:round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606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554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028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63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041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274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19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2396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7099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397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630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944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613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060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500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45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155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371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02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921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053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461D68-9D60-45C1-84CF-8694F122A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3A4BDC1-FF73-432D-AC47-8EEEC5E09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CF9B87-024B-4A06-BA78-956CBBDA0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57915F-D67C-484A-9A5C-333C71D19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8CB9FE-E585-479C-9939-C1DF8EC97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615867" y="215660"/>
            <a:ext cx="978257" cy="889273"/>
            <a:chOff x="444143" y="252314"/>
            <a:chExt cx="1123399" cy="1021213"/>
          </a:xfrm>
        </p:grpSpPr>
        <p:sp>
          <p:nvSpPr>
            <p:cNvPr id="8" name="椭圆 7"/>
            <p:cNvSpPr/>
            <p:nvPr/>
          </p:nvSpPr>
          <p:spPr>
            <a:xfrm>
              <a:off x="606783" y="312767"/>
              <a:ext cx="960759" cy="960760"/>
            </a:xfrm>
            <a:prstGeom prst="ellipse">
              <a:avLst/>
            </a:prstGeom>
            <a:solidFill>
              <a:srgbClr val="C1A3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1A36C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44143" y="252314"/>
              <a:ext cx="960759" cy="960760"/>
            </a:xfrm>
            <a:prstGeom prst="ellipse">
              <a:avLst/>
            </a:prstGeom>
            <a:pattFill prst="ltUpDiag">
              <a:fgClr>
                <a:srgbClr val="C1A36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1A36C"/>
                </a:solidFill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7D42908-18D0-48D4-AF52-5317E1D0E04D}"/>
              </a:ext>
            </a:extLst>
          </p:cNvPr>
          <p:cNvSpPr/>
          <p:nvPr userDrawn="1"/>
        </p:nvSpPr>
        <p:spPr>
          <a:xfrm>
            <a:off x="0" y="6741867"/>
            <a:ext cx="12192000" cy="116133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108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9">
            <a:extLst>
              <a:ext uri="{FF2B5EF4-FFF2-40B4-BE49-F238E27FC236}">
                <a16:creationId xmlns:a16="http://schemas.microsoft.com/office/drawing/2014/main" id="{77D42908-18D0-48D4-AF52-5317E1D0E04D}"/>
              </a:ext>
            </a:extLst>
          </p:cNvPr>
          <p:cNvSpPr/>
          <p:nvPr userDrawn="1"/>
        </p:nvSpPr>
        <p:spPr>
          <a:xfrm>
            <a:off x="757494" y="6621778"/>
            <a:ext cx="4702629" cy="236222"/>
          </a:xfrm>
          <a:prstGeom prst="roundRect">
            <a:avLst>
              <a:gd name="adj" fmla="val 0"/>
            </a:avLst>
          </a:prstGeom>
          <a:pattFill prst="dkUpDiag">
            <a:fgClr>
              <a:srgbClr val="C1A36C"/>
            </a:fgClr>
            <a:bgClr>
              <a:schemeClr val="bg1"/>
            </a:bgClr>
          </a:patt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61448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2F3B47-B08B-4181-88A1-0D61C596F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D1A009-55AC-40B1-BECE-C8E17CE74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4A7723-30C6-41D1-B39D-85DF3D3995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6D8014-D4F0-4B30-B629-8D6D50AFB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5A88B7-1EF5-48FA-988D-161EF7D697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3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22962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D7D913-20F0-448F-A128-066D4BC74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: 圆角 9">
            <a:extLst>
              <a:ext uri="{FF2B5EF4-FFF2-40B4-BE49-F238E27FC236}">
                <a16:creationId xmlns:a16="http://schemas.microsoft.com/office/drawing/2014/main" id="{77D42908-18D0-48D4-AF52-5317E1D0E04D}"/>
              </a:ext>
            </a:extLst>
          </p:cNvPr>
          <p:cNvSpPr/>
          <p:nvPr/>
        </p:nvSpPr>
        <p:spPr>
          <a:xfrm>
            <a:off x="1190171" y="2884552"/>
            <a:ext cx="9840686" cy="1459925"/>
          </a:xfrm>
          <a:prstGeom prst="roundRect">
            <a:avLst>
              <a:gd name="adj" fmla="val 0"/>
            </a:avLst>
          </a:prstGeom>
          <a:pattFill prst="wdUpDiag">
            <a:fgClr>
              <a:srgbClr val="C1A36C"/>
            </a:fgClr>
            <a:bgClr>
              <a:schemeClr val="bg1"/>
            </a:bgClr>
          </a:patt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9">
            <a:extLst>
              <a:ext uri="{FF2B5EF4-FFF2-40B4-BE49-F238E27FC236}">
                <a16:creationId xmlns:a16="http://schemas.microsoft.com/office/drawing/2014/main" id="{77D42908-18D0-48D4-AF52-5317E1D0E04D}"/>
              </a:ext>
            </a:extLst>
          </p:cNvPr>
          <p:cNvSpPr/>
          <p:nvPr/>
        </p:nvSpPr>
        <p:spPr>
          <a:xfrm>
            <a:off x="1364342" y="1836371"/>
            <a:ext cx="9492344" cy="23582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543E92-B01B-4123-9235-E95CE16B17B0}"/>
              </a:ext>
            </a:extLst>
          </p:cNvPr>
          <p:cNvSpPr txBox="1"/>
          <p:nvPr/>
        </p:nvSpPr>
        <p:spPr>
          <a:xfrm>
            <a:off x="1716995" y="2117166"/>
            <a:ext cx="878703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45 Light" panose="00020600040101010101" pitchFamily="18" charset="-122"/>
                <a:sym typeface="+mn-lt"/>
              </a:rPr>
              <a:t>极简金灰商务通用</a:t>
            </a:r>
          </a:p>
        </p:txBody>
      </p:sp>
      <p:sp>
        <p:nvSpPr>
          <p:cNvPr id="2" name="矩形 1"/>
          <p:cNvSpPr/>
          <p:nvPr/>
        </p:nvSpPr>
        <p:spPr>
          <a:xfrm>
            <a:off x="2309794" y="3363957"/>
            <a:ext cx="7601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9" name="椭圆 8"/>
          <p:cNvSpPr/>
          <p:nvPr/>
        </p:nvSpPr>
        <p:spPr>
          <a:xfrm>
            <a:off x="1956074" y="1424638"/>
            <a:ext cx="270102" cy="270102"/>
          </a:xfrm>
          <a:prstGeom prst="ellipse">
            <a:avLst/>
          </a:prstGeom>
          <a:solidFill>
            <a:srgbClr val="C1A36C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95937" y="1424638"/>
            <a:ext cx="270102" cy="270102"/>
          </a:xfrm>
          <a:prstGeom prst="ellipse">
            <a:avLst/>
          </a:prstGeom>
          <a:solidFill>
            <a:srgbClr val="C1A36C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738257" y="3969629"/>
            <a:ext cx="3341233" cy="449997"/>
          </a:xfrm>
          <a:prstGeom prst="roundRect">
            <a:avLst>
              <a:gd name="adj" fmla="val 50000"/>
            </a:avLst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15" name="椭圆 14"/>
          <p:cNvSpPr/>
          <p:nvPr/>
        </p:nvSpPr>
        <p:spPr>
          <a:xfrm>
            <a:off x="3035800" y="1424638"/>
            <a:ext cx="270102" cy="270102"/>
          </a:xfrm>
          <a:prstGeom prst="ellipse">
            <a:avLst/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5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05"/>
          <a:stretch/>
        </p:blipFill>
        <p:spPr>
          <a:xfrm>
            <a:off x="3869136" y="0"/>
            <a:ext cx="8322864" cy="6858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889158" y="1986314"/>
            <a:ext cx="834741" cy="758812"/>
            <a:chOff x="5402311" y="1977479"/>
            <a:chExt cx="601920" cy="547168"/>
          </a:xfrm>
        </p:grpSpPr>
        <p:sp>
          <p:nvSpPr>
            <p:cNvPr id="27" name="椭圆 26"/>
            <p:cNvSpPr/>
            <p:nvPr/>
          </p:nvSpPr>
          <p:spPr>
            <a:xfrm>
              <a:off x="5489454" y="2009870"/>
              <a:ext cx="514777" cy="514777"/>
            </a:xfrm>
            <a:prstGeom prst="ellipse">
              <a:avLst/>
            </a:prstGeom>
            <a:solidFill>
              <a:srgbClr val="C1A36C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1A36C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402311" y="1977479"/>
              <a:ext cx="514777" cy="514777"/>
            </a:xfrm>
            <a:prstGeom prst="ellipse">
              <a:avLst/>
            </a:prstGeom>
            <a:pattFill prst="ltUpDiag">
              <a:fgClr>
                <a:srgbClr val="C1A36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1A36C"/>
                </a:solidFill>
              </a:endParaRPr>
            </a:p>
          </p:txBody>
        </p:sp>
      </p:grpSp>
      <p:sp>
        <p:nvSpPr>
          <p:cNvPr id="10" name="TextBox 24">
            <a:extLst>
              <a:ext uri="{FF2B5EF4-FFF2-40B4-BE49-F238E27FC236}">
                <a16:creationId xmlns:a16="http://schemas.microsoft.com/office/drawing/2014/main" id="{EF552367-9AEF-4D28-A61A-F604F87CFC31}"/>
              </a:ext>
            </a:extLst>
          </p:cNvPr>
          <p:cNvSpPr txBox="1"/>
          <p:nvPr/>
        </p:nvSpPr>
        <p:spPr>
          <a:xfrm>
            <a:off x="1317813" y="4197994"/>
            <a:ext cx="5245357" cy="1360293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70699" y="1224198"/>
            <a:ext cx="736543" cy="147383"/>
            <a:chOff x="1956074" y="1424638"/>
            <a:chExt cx="1349828" cy="270102"/>
          </a:xfrm>
        </p:grpSpPr>
        <p:sp>
          <p:nvSpPr>
            <p:cNvPr id="18" name="椭圆 17"/>
            <p:cNvSpPr/>
            <p:nvPr/>
          </p:nvSpPr>
          <p:spPr>
            <a:xfrm>
              <a:off x="1956074" y="1424638"/>
              <a:ext cx="270102" cy="270102"/>
            </a:xfrm>
            <a:prstGeom prst="ellipse">
              <a:avLst/>
            </a:prstGeom>
            <a:solidFill>
              <a:srgbClr val="C1A36C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495937" y="1424638"/>
              <a:ext cx="270102" cy="270102"/>
            </a:xfrm>
            <a:prstGeom prst="ellipse">
              <a:avLst/>
            </a:prstGeom>
            <a:solidFill>
              <a:srgbClr val="C1A36C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035800" y="1424638"/>
              <a:ext cx="270102" cy="270102"/>
            </a:xfrm>
            <a:prstGeom prst="ellipse">
              <a:avLst/>
            </a:prstGeom>
            <a:solidFill>
              <a:srgbClr val="C1A3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1351878" y="1518965"/>
            <a:ext cx="5211292" cy="83235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59859" y="1779513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单击此处添加标题文本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1351878" y="2351315"/>
            <a:ext cx="5211292" cy="1672608"/>
          </a:xfrm>
          <a:prstGeom prst="roundRect">
            <a:avLst>
              <a:gd name="adj" fmla="val 0"/>
            </a:avLst>
          </a:prstGeom>
          <a:solidFill>
            <a:srgbClr val="C1A36C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id="{EF552367-9AEF-4D28-A61A-F604F87CFC31}"/>
              </a:ext>
            </a:extLst>
          </p:cNvPr>
          <p:cNvSpPr txBox="1"/>
          <p:nvPr/>
        </p:nvSpPr>
        <p:spPr>
          <a:xfrm>
            <a:off x="1718083" y="2498699"/>
            <a:ext cx="4377918" cy="111823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分钟之内。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296967" y="3714017"/>
            <a:ext cx="532405" cy="483977"/>
            <a:chOff x="5402311" y="1977479"/>
            <a:chExt cx="601920" cy="547168"/>
          </a:xfrm>
        </p:grpSpPr>
        <p:sp>
          <p:nvSpPr>
            <p:cNvPr id="31" name="椭圆 30"/>
            <p:cNvSpPr/>
            <p:nvPr/>
          </p:nvSpPr>
          <p:spPr>
            <a:xfrm>
              <a:off x="5489454" y="2009870"/>
              <a:ext cx="514777" cy="514777"/>
            </a:xfrm>
            <a:prstGeom prst="ellipse">
              <a:avLst/>
            </a:prstGeom>
            <a:solidFill>
              <a:srgbClr val="C1A36C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1A36C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402311" y="1977479"/>
              <a:ext cx="514777" cy="514777"/>
            </a:xfrm>
            <a:prstGeom prst="ellipse">
              <a:avLst/>
            </a:prstGeom>
            <a:pattFill prst="ltUpDiag">
              <a:fgClr>
                <a:srgbClr val="C1A36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1A36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5224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70C5D61-0C1A-4FFF-9FED-3A26CF1094E1}"/>
              </a:ext>
            </a:extLst>
          </p:cNvPr>
          <p:cNvGrpSpPr/>
          <p:nvPr/>
        </p:nvGrpSpPr>
        <p:grpSpPr>
          <a:xfrm>
            <a:off x="642284" y="3622668"/>
            <a:ext cx="10907432" cy="719744"/>
            <a:chOff x="562391" y="3690331"/>
            <a:chExt cx="10907432" cy="719744"/>
          </a:xfrm>
          <a:solidFill>
            <a:srgbClr val="C1A36C"/>
          </a:solidFill>
        </p:grpSpPr>
        <p:grpSp>
          <p:nvGrpSpPr>
            <p:cNvPr id="12" name="Group 1">
              <a:extLst>
                <a:ext uri="{FF2B5EF4-FFF2-40B4-BE49-F238E27FC236}">
                  <a16:creationId xmlns:a16="http://schemas.microsoft.com/office/drawing/2014/main" id="{C936B259-EBA4-4512-ABDC-2FC29F09FB70}"/>
                </a:ext>
              </a:extLst>
            </p:cNvPr>
            <p:cNvGrpSpPr/>
            <p:nvPr/>
          </p:nvGrpSpPr>
          <p:grpSpPr>
            <a:xfrm>
              <a:off x="562391" y="4021553"/>
              <a:ext cx="10907432" cy="112324"/>
              <a:chOff x="441036" y="3933555"/>
              <a:chExt cx="11357541" cy="116959"/>
            </a:xfrm>
            <a:grpFill/>
          </p:grpSpPr>
          <p:cxnSp>
            <p:nvCxnSpPr>
              <p:cNvPr id="41" name="Straight Connector 2">
                <a:extLst>
                  <a:ext uri="{FF2B5EF4-FFF2-40B4-BE49-F238E27FC236}">
                    <a16:creationId xmlns:a16="http://schemas.microsoft.com/office/drawing/2014/main" id="{8A041E39-B9AF-4BEF-8B00-CF8B4134A8E7}"/>
                  </a:ext>
                </a:extLst>
              </p:cNvPr>
              <p:cNvCxnSpPr/>
              <p:nvPr/>
            </p:nvCxnSpPr>
            <p:spPr>
              <a:xfrm>
                <a:off x="499516" y="3992034"/>
                <a:ext cx="11251450" cy="0"/>
              </a:xfrm>
              <a:prstGeom prst="line">
                <a:avLst/>
              </a:prstGeom>
              <a:grpFill/>
              <a:ln w="28575">
                <a:solidFill>
                  <a:srgbClr val="B98D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2" name="Oval 10">
                <a:extLst>
                  <a:ext uri="{FF2B5EF4-FFF2-40B4-BE49-F238E27FC236}">
                    <a16:creationId xmlns:a16="http://schemas.microsoft.com/office/drawing/2014/main" id="{EE35A916-14A7-4A1B-858C-7C084226237C}"/>
                  </a:ext>
                </a:extLst>
              </p:cNvPr>
              <p:cNvSpPr/>
              <p:nvPr/>
            </p:nvSpPr>
            <p:spPr>
              <a:xfrm>
                <a:off x="441036" y="3933555"/>
                <a:ext cx="116959" cy="116959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Oval 19">
                <a:extLst>
                  <a:ext uri="{FF2B5EF4-FFF2-40B4-BE49-F238E27FC236}">
                    <a16:creationId xmlns:a16="http://schemas.microsoft.com/office/drawing/2014/main" id="{9BDEECF5-E5A0-468E-B4D3-4C898B792ECB}"/>
                  </a:ext>
                </a:extLst>
              </p:cNvPr>
              <p:cNvSpPr/>
              <p:nvPr/>
            </p:nvSpPr>
            <p:spPr>
              <a:xfrm>
                <a:off x="11681618" y="3933555"/>
                <a:ext cx="116959" cy="116959"/>
              </a:xfrm>
              <a:prstGeom prst="ellips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1828800" rtl="0"/>
                <a:endParaRPr lang="en-US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4191703-57C9-4FCC-98F4-EA71C83CCE05}"/>
                </a:ext>
              </a:extLst>
            </p:cNvPr>
            <p:cNvGrpSpPr/>
            <p:nvPr/>
          </p:nvGrpSpPr>
          <p:grpSpPr>
            <a:xfrm>
              <a:off x="1875420" y="3690331"/>
              <a:ext cx="828834" cy="714513"/>
              <a:chOff x="1875420" y="3690331"/>
              <a:chExt cx="828834" cy="714513"/>
            </a:xfrm>
            <a:grpFill/>
          </p:grpSpPr>
          <p:sp>
            <p:nvSpPr>
              <p:cNvPr id="27" name="Hexagon 17">
                <a:extLst>
                  <a:ext uri="{FF2B5EF4-FFF2-40B4-BE49-F238E27FC236}">
                    <a16:creationId xmlns:a16="http://schemas.microsoft.com/office/drawing/2014/main" id="{A80E3DC3-F3F0-4B5C-A575-CA9F2CDA577F}"/>
                  </a:ext>
                </a:extLst>
              </p:cNvPr>
              <p:cNvSpPr/>
              <p:nvPr/>
            </p:nvSpPr>
            <p:spPr>
              <a:xfrm>
                <a:off x="1875420" y="3690331"/>
                <a:ext cx="828834" cy="714513"/>
              </a:xfrm>
              <a:prstGeom prst="hexagon">
                <a:avLst/>
              </a:prstGeom>
              <a:grpFill/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24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8" name="Group 22">
                <a:extLst>
                  <a:ext uri="{FF2B5EF4-FFF2-40B4-BE49-F238E27FC236}">
                    <a16:creationId xmlns:a16="http://schemas.microsoft.com/office/drawing/2014/main" id="{76228E6E-5044-4E07-9EEA-EC7F6C5520E0}"/>
                  </a:ext>
                </a:extLst>
              </p:cNvPr>
              <p:cNvGrpSpPr/>
              <p:nvPr/>
            </p:nvGrpSpPr>
            <p:grpSpPr>
              <a:xfrm>
                <a:off x="2096466" y="3879231"/>
                <a:ext cx="337678" cy="336716"/>
                <a:chOff x="1573213" y="346076"/>
                <a:chExt cx="557213" cy="555625"/>
              </a:xfrm>
              <a:grpFill/>
            </p:grpSpPr>
            <p:sp>
              <p:nvSpPr>
                <p:cNvPr id="29" name="Freeform 239">
                  <a:extLst>
                    <a:ext uri="{FF2B5EF4-FFF2-40B4-BE49-F238E27FC236}">
                      <a16:creationId xmlns:a16="http://schemas.microsoft.com/office/drawing/2014/main" id="{27C2DF9F-2C17-43BA-94C3-7DEC5402DA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63700" y="592138"/>
                  <a:ext cx="76200" cy="80963"/>
                </a:xfrm>
                <a:custGeom>
                  <a:avLst/>
                  <a:gdLst/>
                  <a:ahLst/>
                  <a:cxnLst>
                    <a:cxn ang="0">
                      <a:pos x="26" y="31"/>
                    </a:cxn>
                    <a:cxn ang="0">
                      <a:pos x="29" y="29"/>
                    </a:cxn>
                    <a:cxn ang="0">
                      <a:pos x="23" y="4"/>
                    </a:cxn>
                    <a:cxn ang="0">
                      <a:pos x="19" y="3"/>
                    </a:cxn>
                    <a:cxn ang="0">
                      <a:pos x="13" y="0"/>
                    </a:cxn>
                    <a:cxn ang="0">
                      <a:pos x="0" y="16"/>
                    </a:cxn>
                    <a:cxn ang="0">
                      <a:pos x="2" y="22"/>
                    </a:cxn>
                    <a:cxn ang="0">
                      <a:pos x="26" y="31"/>
                    </a:cxn>
                  </a:cxnLst>
                  <a:rect l="0" t="0" r="r" b="b"/>
                  <a:pathLst>
                    <a:path w="29" h="31">
                      <a:moveTo>
                        <a:pt x="26" y="31"/>
                      </a:moveTo>
                      <a:cubicBezTo>
                        <a:pt x="27" y="30"/>
                        <a:pt x="28" y="29"/>
                        <a:pt x="29" y="29"/>
                      </a:cubicBezTo>
                      <a:cubicBezTo>
                        <a:pt x="27" y="20"/>
                        <a:pt x="24" y="12"/>
                        <a:pt x="23" y="4"/>
                      </a:cubicBezTo>
                      <a:cubicBezTo>
                        <a:pt x="22" y="4"/>
                        <a:pt x="20" y="3"/>
                        <a:pt x="19" y="3"/>
                      </a:cubicBezTo>
                      <a:cubicBezTo>
                        <a:pt x="17" y="3"/>
                        <a:pt x="14" y="1"/>
                        <a:pt x="13" y="0"/>
                      </a:cubicBezTo>
                      <a:cubicBezTo>
                        <a:pt x="8" y="5"/>
                        <a:pt x="4" y="10"/>
                        <a:pt x="0" y="16"/>
                      </a:cubicBezTo>
                      <a:cubicBezTo>
                        <a:pt x="1" y="18"/>
                        <a:pt x="2" y="20"/>
                        <a:pt x="2" y="22"/>
                      </a:cubicBezTo>
                      <a:cubicBezTo>
                        <a:pt x="9" y="26"/>
                        <a:pt x="18" y="29"/>
                        <a:pt x="26" y="3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40">
                  <a:extLst>
                    <a:ext uri="{FF2B5EF4-FFF2-40B4-BE49-F238E27FC236}">
                      <a16:creationId xmlns:a16="http://schemas.microsoft.com/office/drawing/2014/main" id="{E1E69D11-4B87-42FA-BB17-ACBA29879D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2125" y="690563"/>
                  <a:ext cx="142875" cy="127000"/>
                </a:xfrm>
                <a:custGeom>
                  <a:avLst/>
                  <a:gdLst/>
                  <a:ahLst/>
                  <a:cxnLst>
                    <a:cxn ang="0">
                      <a:pos x="24" y="2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2" y="7"/>
                    </a:cxn>
                    <a:cxn ang="0">
                      <a:pos x="27" y="49"/>
                    </a:cxn>
                    <a:cxn ang="0">
                      <a:pos x="36" y="47"/>
                    </a:cxn>
                    <a:cxn ang="0">
                      <a:pos x="39" y="48"/>
                    </a:cxn>
                    <a:cxn ang="0">
                      <a:pos x="55" y="12"/>
                    </a:cxn>
                    <a:cxn ang="0">
                      <a:pos x="46" y="1"/>
                    </a:cxn>
                    <a:cxn ang="0">
                      <a:pos x="24" y="2"/>
                    </a:cxn>
                  </a:cxnLst>
                  <a:rect l="0" t="0" r="r" b="b"/>
                  <a:pathLst>
                    <a:path w="55" h="49">
                      <a:moveTo>
                        <a:pt x="24" y="2"/>
                      </a:moveTo>
                      <a:cubicBezTo>
                        <a:pt x="16" y="2"/>
                        <a:pt x="8" y="1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3"/>
                        <a:pt x="1" y="5"/>
                        <a:pt x="2" y="7"/>
                      </a:cubicBezTo>
                      <a:cubicBezTo>
                        <a:pt x="9" y="23"/>
                        <a:pt x="17" y="37"/>
                        <a:pt x="27" y="49"/>
                      </a:cubicBezTo>
                      <a:cubicBezTo>
                        <a:pt x="29" y="47"/>
                        <a:pt x="33" y="46"/>
                        <a:pt x="36" y="47"/>
                      </a:cubicBezTo>
                      <a:cubicBezTo>
                        <a:pt x="37" y="47"/>
                        <a:pt x="38" y="47"/>
                        <a:pt x="39" y="48"/>
                      </a:cubicBezTo>
                      <a:cubicBezTo>
                        <a:pt x="46" y="37"/>
                        <a:pt x="51" y="25"/>
                        <a:pt x="55" y="12"/>
                      </a:cubicBezTo>
                      <a:cubicBezTo>
                        <a:pt x="51" y="10"/>
                        <a:pt x="47" y="5"/>
                        <a:pt x="46" y="1"/>
                      </a:cubicBezTo>
                      <a:cubicBezTo>
                        <a:pt x="39" y="2"/>
                        <a:pt x="31" y="2"/>
                        <a:pt x="24" y="2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41">
                  <a:extLst>
                    <a:ext uri="{FF2B5EF4-FFF2-40B4-BE49-F238E27FC236}">
                      <a16:creationId xmlns:a16="http://schemas.microsoft.com/office/drawing/2014/main" id="{AF5BCEF0-B9D0-4BAA-A759-8332636117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33550" y="460376"/>
                  <a:ext cx="196850" cy="225425"/>
                </a:xfrm>
                <a:custGeom>
                  <a:avLst/>
                  <a:gdLst/>
                  <a:ahLst/>
                  <a:cxnLst>
                    <a:cxn ang="0">
                      <a:pos x="76" y="41"/>
                    </a:cxn>
                    <a:cxn ang="0">
                      <a:pos x="74" y="6"/>
                    </a:cxn>
                    <a:cxn ang="0">
                      <a:pos x="70" y="6"/>
                    </a:cxn>
                    <a:cxn ang="0">
                      <a:pos x="63" y="0"/>
                    </a:cxn>
                    <a:cxn ang="0">
                      <a:pos x="11" y="28"/>
                    </a:cxn>
                    <a:cxn ang="0">
                      <a:pos x="9" y="29"/>
                    </a:cxn>
                    <a:cxn ang="0">
                      <a:pos x="11" y="42"/>
                    </a:cxn>
                    <a:cxn ang="0">
                      <a:pos x="0" y="54"/>
                    </a:cxn>
                    <a:cxn ang="0">
                      <a:pos x="7" y="79"/>
                    </a:cxn>
                    <a:cxn ang="0">
                      <a:pos x="7" y="79"/>
                    </a:cxn>
                    <a:cxn ang="0">
                      <a:pos x="12" y="85"/>
                    </a:cxn>
                    <a:cxn ang="0">
                      <a:pos x="35" y="86"/>
                    </a:cxn>
                    <a:cxn ang="0">
                      <a:pos x="57" y="85"/>
                    </a:cxn>
                    <a:cxn ang="0">
                      <a:pos x="57" y="81"/>
                    </a:cxn>
                    <a:cxn ang="0">
                      <a:pos x="74" y="68"/>
                    </a:cxn>
                    <a:cxn ang="0">
                      <a:pos x="76" y="41"/>
                    </a:cxn>
                  </a:cxnLst>
                  <a:rect l="0" t="0" r="r" b="b"/>
                  <a:pathLst>
                    <a:path w="76" h="87">
                      <a:moveTo>
                        <a:pt x="76" y="41"/>
                      </a:moveTo>
                      <a:cubicBezTo>
                        <a:pt x="76" y="29"/>
                        <a:pt x="75" y="17"/>
                        <a:pt x="74" y="6"/>
                      </a:cubicBezTo>
                      <a:cubicBezTo>
                        <a:pt x="73" y="6"/>
                        <a:pt x="72" y="6"/>
                        <a:pt x="70" y="6"/>
                      </a:cubicBezTo>
                      <a:cubicBezTo>
                        <a:pt x="67" y="5"/>
                        <a:pt x="65" y="3"/>
                        <a:pt x="63" y="0"/>
                      </a:cubicBezTo>
                      <a:cubicBezTo>
                        <a:pt x="45" y="7"/>
                        <a:pt x="27" y="16"/>
                        <a:pt x="11" y="28"/>
                      </a:cubicBezTo>
                      <a:cubicBezTo>
                        <a:pt x="10" y="28"/>
                        <a:pt x="9" y="29"/>
                        <a:pt x="9" y="29"/>
                      </a:cubicBezTo>
                      <a:cubicBezTo>
                        <a:pt x="11" y="33"/>
                        <a:pt x="12" y="38"/>
                        <a:pt x="11" y="42"/>
                      </a:cubicBezTo>
                      <a:cubicBezTo>
                        <a:pt x="10" y="48"/>
                        <a:pt x="5" y="53"/>
                        <a:pt x="0" y="54"/>
                      </a:cubicBezTo>
                      <a:cubicBezTo>
                        <a:pt x="2" y="63"/>
                        <a:pt x="4" y="71"/>
                        <a:pt x="7" y="79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10" y="80"/>
                        <a:pt x="12" y="82"/>
                        <a:pt x="12" y="85"/>
                      </a:cubicBezTo>
                      <a:cubicBezTo>
                        <a:pt x="20" y="86"/>
                        <a:pt x="27" y="86"/>
                        <a:pt x="35" y="86"/>
                      </a:cubicBezTo>
                      <a:cubicBezTo>
                        <a:pt x="42" y="87"/>
                        <a:pt x="49" y="86"/>
                        <a:pt x="57" y="85"/>
                      </a:cubicBezTo>
                      <a:cubicBezTo>
                        <a:pt x="57" y="84"/>
                        <a:pt x="57" y="83"/>
                        <a:pt x="57" y="81"/>
                      </a:cubicBezTo>
                      <a:cubicBezTo>
                        <a:pt x="59" y="74"/>
                        <a:pt x="66" y="68"/>
                        <a:pt x="74" y="68"/>
                      </a:cubicBezTo>
                      <a:cubicBezTo>
                        <a:pt x="75" y="59"/>
                        <a:pt x="76" y="50"/>
                        <a:pt x="76" y="4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42">
                  <a:extLst>
                    <a:ext uri="{FF2B5EF4-FFF2-40B4-BE49-F238E27FC236}">
                      <a16:creationId xmlns:a16="http://schemas.microsoft.com/office/drawing/2014/main" id="{FB262E9C-B2CE-4324-87F5-3CF9ADDDCB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73213" y="590551"/>
                  <a:ext cx="65088" cy="155575"/>
                </a:xfrm>
                <a:custGeom>
                  <a:avLst/>
                  <a:gdLst/>
                  <a:ahLst/>
                  <a:cxnLst>
                    <a:cxn ang="0">
                      <a:pos x="24" y="20"/>
                    </a:cxn>
                    <a:cxn ang="0">
                      <a:pos x="3" y="0"/>
                    </a:cxn>
                    <a:cxn ang="0">
                      <a:pos x="13" y="60"/>
                    </a:cxn>
                    <a:cxn ang="0">
                      <a:pos x="25" y="25"/>
                    </a:cxn>
                    <a:cxn ang="0">
                      <a:pos x="24" y="20"/>
                    </a:cxn>
                  </a:cxnLst>
                  <a:rect l="0" t="0" r="r" b="b"/>
                  <a:pathLst>
                    <a:path w="25" h="60">
                      <a:moveTo>
                        <a:pt x="24" y="20"/>
                      </a:moveTo>
                      <a:cubicBezTo>
                        <a:pt x="16" y="15"/>
                        <a:pt x="8" y="8"/>
                        <a:pt x="3" y="0"/>
                      </a:cubicBezTo>
                      <a:cubicBezTo>
                        <a:pt x="0" y="21"/>
                        <a:pt x="4" y="42"/>
                        <a:pt x="13" y="60"/>
                      </a:cubicBezTo>
                      <a:cubicBezTo>
                        <a:pt x="15" y="48"/>
                        <a:pt x="19" y="36"/>
                        <a:pt x="25" y="25"/>
                      </a:cubicBezTo>
                      <a:cubicBezTo>
                        <a:pt x="24" y="24"/>
                        <a:pt x="24" y="22"/>
                        <a:pt x="24" y="2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43">
                  <a:extLst>
                    <a:ext uri="{FF2B5EF4-FFF2-40B4-BE49-F238E27FC236}">
                      <a16:creationId xmlns:a16="http://schemas.microsoft.com/office/drawing/2014/main" id="{9B1F28C7-F76C-4450-AD3B-F2C50480E8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14488" y="657226"/>
                  <a:ext cx="207963" cy="228600"/>
                </a:xfrm>
                <a:custGeom>
                  <a:avLst/>
                  <a:gdLst/>
                  <a:ahLst/>
                  <a:cxnLst>
                    <a:cxn ang="0">
                      <a:pos x="79" y="68"/>
                    </a:cxn>
                    <a:cxn ang="0">
                      <a:pos x="80" y="65"/>
                    </a:cxn>
                    <a:cxn ang="0">
                      <a:pos x="55" y="21"/>
                    </a:cxn>
                    <a:cxn ang="0">
                      <a:pos x="53" y="17"/>
                    </a:cxn>
                    <a:cxn ang="0">
                      <a:pos x="50" y="17"/>
                    </a:cxn>
                    <a:cxn ang="0">
                      <a:pos x="44" y="10"/>
                    </a:cxn>
                    <a:cxn ang="0">
                      <a:pos x="18" y="0"/>
                    </a:cxn>
                    <a:cxn ang="0">
                      <a:pos x="13" y="2"/>
                    </a:cxn>
                    <a:cxn ang="0">
                      <a:pos x="0" y="41"/>
                    </a:cxn>
                    <a:cxn ang="0">
                      <a:pos x="58" y="88"/>
                    </a:cxn>
                    <a:cxn ang="0">
                      <a:pos x="80" y="77"/>
                    </a:cxn>
                    <a:cxn ang="0">
                      <a:pos x="79" y="68"/>
                    </a:cxn>
                  </a:cxnLst>
                  <a:rect l="0" t="0" r="r" b="b"/>
                  <a:pathLst>
                    <a:path w="80" h="88">
                      <a:moveTo>
                        <a:pt x="79" y="68"/>
                      </a:moveTo>
                      <a:cubicBezTo>
                        <a:pt x="79" y="67"/>
                        <a:pt x="80" y="66"/>
                        <a:pt x="80" y="65"/>
                      </a:cubicBezTo>
                      <a:cubicBezTo>
                        <a:pt x="70" y="53"/>
                        <a:pt x="62" y="38"/>
                        <a:pt x="55" y="21"/>
                      </a:cubicBezTo>
                      <a:cubicBezTo>
                        <a:pt x="54" y="20"/>
                        <a:pt x="54" y="18"/>
                        <a:pt x="53" y="17"/>
                      </a:cubicBezTo>
                      <a:cubicBezTo>
                        <a:pt x="52" y="17"/>
                        <a:pt x="51" y="17"/>
                        <a:pt x="50" y="17"/>
                      </a:cubicBezTo>
                      <a:cubicBezTo>
                        <a:pt x="47" y="16"/>
                        <a:pt x="44" y="13"/>
                        <a:pt x="44" y="10"/>
                      </a:cubicBezTo>
                      <a:cubicBezTo>
                        <a:pt x="35" y="8"/>
                        <a:pt x="26" y="5"/>
                        <a:pt x="18" y="0"/>
                      </a:cubicBezTo>
                      <a:cubicBezTo>
                        <a:pt x="17" y="2"/>
                        <a:pt x="15" y="2"/>
                        <a:pt x="13" y="2"/>
                      </a:cubicBezTo>
                      <a:cubicBezTo>
                        <a:pt x="7" y="14"/>
                        <a:pt x="2" y="27"/>
                        <a:pt x="0" y="41"/>
                      </a:cubicBezTo>
                      <a:cubicBezTo>
                        <a:pt x="13" y="62"/>
                        <a:pt x="33" y="79"/>
                        <a:pt x="58" y="88"/>
                      </a:cubicBezTo>
                      <a:cubicBezTo>
                        <a:pt x="66" y="86"/>
                        <a:pt x="74" y="83"/>
                        <a:pt x="80" y="77"/>
                      </a:cubicBezTo>
                      <a:cubicBezTo>
                        <a:pt x="79" y="75"/>
                        <a:pt x="78" y="72"/>
                        <a:pt x="79" y="6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44">
                  <a:extLst>
                    <a:ext uri="{FF2B5EF4-FFF2-40B4-BE49-F238E27FC236}">
                      <a16:creationId xmlns:a16="http://schemas.microsoft.com/office/drawing/2014/main" id="{2069B652-59D6-4EED-8CA2-380CD2ABBF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85938" y="866776"/>
                  <a:ext cx="127000" cy="34925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22" y="2"/>
                    </a:cxn>
                    <a:cxn ang="0">
                      <a:pos x="17" y="0"/>
                    </a:cxn>
                    <a:cxn ang="0">
                      <a:pos x="0" y="9"/>
                    </a:cxn>
                    <a:cxn ang="0">
                      <a:pos x="2" y="10"/>
                    </a:cxn>
                    <a:cxn ang="0">
                      <a:pos x="49" y="10"/>
                    </a:cxn>
                    <a:cxn ang="0">
                      <a:pos x="41" y="6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49" h="13">
                      <a:moveTo>
                        <a:pt x="31" y="0"/>
                      </a:moveTo>
                      <a:cubicBezTo>
                        <a:pt x="29" y="2"/>
                        <a:pt x="25" y="3"/>
                        <a:pt x="22" y="2"/>
                      </a:cubicBezTo>
                      <a:cubicBezTo>
                        <a:pt x="20" y="1"/>
                        <a:pt x="19" y="1"/>
                        <a:pt x="17" y="0"/>
                      </a:cubicBezTo>
                      <a:cubicBezTo>
                        <a:pt x="12" y="4"/>
                        <a:pt x="6" y="7"/>
                        <a:pt x="0" y="9"/>
                      </a:cubicBezTo>
                      <a:cubicBezTo>
                        <a:pt x="1" y="9"/>
                        <a:pt x="1" y="9"/>
                        <a:pt x="2" y="10"/>
                      </a:cubicBezTo>
                      <a:cubicBezTo>
                        <a:pt x="18" y="13"/>
                        <a:pt x="34" y="13"/>
                        <a:pt x="49" y="10"/>
                      </a:cubicBezTo>
                      <a:cubicBezTo>
                        <a:pt x="46" y="9"/>
                        <a:pt x="43" y="7"/>
                        <a:pt x="41" y="6"/>
                      </a:cubicBezTo>
                      <a:cubicBezTo>
                        <a:pt x="37" y="4"/>
                        <a:pt x="34" y="2"/>
                        <a:pt x="31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245">
                  <a:extLst>
                    <a:ext uri="{FF2B5EF4-FFF2-40B4-BE49-F238E27FC236}">
                      <a16:creationId xmlns:a16="http://schemas.microsoft.com/office/drawing/2014/main" id="{83486B00-DFDC-4BD5-B674-0F36B48D5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71663" y="582613"/>
                  <a:ext cx="258763" cy="304800"/>
                </a:xfrm>
                <a:custGeom>
                  <a:avLst/>
                  <a:gdLst/>
                  <a:ahLst/>
                  <a:cxnLst>
                    <a:cxn ang="0">
                      <a:pos x="98" y="0"/>
                    </a:cxn>
                    <a:cxn ang="0">
                      <a:pos x="57" y="28"/>
                    </a:cxn>
                    <a:cxn ang="0">
                      <a:pos x="37" y="35"/>
                    </a:cxn>
                    <a:cxn ang="0">
                      <a:pos x="37" y="42"/>
                    </a:cxn>
                    <a:cxn ang="0">
                      <a:pos x="18" y="55"/>
                    </a:cxn>
                    <a:cxn ang="0">
                      <a:pos x="0" y="92"/>
                    </a:cxn>
                    <a:cxn ang="0">
                      <a:pos x="3" y="103"/>
                    </a:cxn>
                    <a:cxn ang="0">
                      <a:pos x="1" y="107"/>
                    </a:cxn>
                    <a:cxn ang="0">
                      <a:pos x="10" y="112"/>
                    </a:cxn>
                    <a:cxn ang="0">
                      <a:pos x="25" y="118"/>
                    </a:cxn>
                    <a:cxn ang="0">
                      <a:pos x="96" y="41"/>
                    </a:cxn>
                    <a:cxn ang="0">
                      <a:pos x="98" y="0"/>
                    </a:cxn>
                  </a:cxnLst>
                  <a:rect l="0" t="0" r="r" b="b"/>
                  <a:pathLst>
                    <a:path w="100" h="118">
                      <a:moveTo>
                        <a:pt x="98" y="0"/>
                      </a:moveTo>
                      <a:cubicBezTo>
                        <a:pt x="86" y="11"/>
                        <a:pt x="72" y="21"/>
                        <a:pt x="57" y="28"/>
                      </a:cubicBezTo>
                      <a:cubicBezTo>
                        <a:pt x="50" y="31"/>
                        <a:pt x="44" y="33"/>
                        <a:pt x="37" y="35"/>
                      </a:cubicBezTo>
                      <a:cubicBezTo>
                        <a:pt x="38" y="38"/>
                        <a:pt x="38" y="40"/>
                        <a:pt x="37" y="42"/>
                      </a:cubicBezTo>
                      <a:cubicBezTo>
                        <a:pt x="35" y="51"/>
                        <a:pt x="26" y="57"/>
                        <a:pt x="18" y="55"/>
                      </a:cubicBezTo>
                      <a:cubicBezTo>
                        <a:pt x="13" y="69"/>
                        <a:pt x="7" y="82"/>
                        <a:pt x="0" y="92"/>
                      </a:cubicBezTo>
                      <a:cubicBezTo>
                        <a:pt x="3" y="95"/>
                        <a:pt x="4" y="99"/>
                        <a:pt x="3" y="103"/>
                      </a:cubicBezTo>
                      <a:cubicBezTo>
                        <a:pt x="3" y="104"/>
                        <a:pt x="2" y="106"/>
                        <a:pt x="1" y="107"/>
                      </a:cubicBezTo>
                      <a:cubicBezTo>
                        <a:pt x="4" y="109"/>
                        <a:pt x="7" y="110"/>
                        <a:pt x="10" y="112"/>
                      </a:cubicBezTo>
                      <a:cubicBezTo>
                        <a:pt x="14" y="114"/>
                        <a:pt x="19" y="116"/>
                        <a:pt x="25" y="118"/>
                      </a:cubicBezTo>
                      <a:cubicBezTo>
                        <a:pt x="59" y="107"/>
                        <a:pt x="87" y="79"/>
                        <a:pt x="96" y="41"/>
                      </a:cubicBezTo>
                      <a:cubicBezTo>
                        <a:pt x="100" y="27"/>
                        <a:pt x="100" y="13"/>
                        <a:pt x="98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246">
                  <a:extLst>
                    <a:ext uri="{FF2B5EF4-FFF2-40B4-BE49-F238E27FC236}">
                      <a16:creationId xmlns:a16="http://schemas.microsoft.com/office/drawing/2014/main" id="{B986F454-5D1B-4F9C-841C-2B626E080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36750" y="431801"/>
                  <a:ext cx="185738" cy="230188"/>
                </a:xfrm>
                <a:custGeom>
                  <a:avLst/>
                  <a:gdLst/>
                  <a:ahLst/>
                  <a:cxnLst>
                    <a:cxn ang="0">
                      <a:pos x="5" y="9"/>
                    </a:cxn>
                    <a:cxn ang="0">
                      <a:pos x="0" y="16"/>
                    </a:cxn>
                    <a:cxn ang="0">
                      <a:pos x="2" y="52"/>
                    </a:cxn>
                    <a:cxn ang="0">
                      <a:pos x="0" y="80"/>
                    </a:cxn>
                    <a:cxn ang="0">
                      <a:pos x="11" y="89"/>
                    </a:cxn>
                    <a:cxn ang="0">
                      <a:pos x="30" y="82"/>
                    </a:cxn>
                    <a:cxn ang="0">
                      <a:pos x="72" y="52"/>
                    </a:cxn>
                    <a:cxn ang="0">
                      <a:pos x="44" y="0"/>
                    </a:cxn>
                    <a:cxn ang="0">
                      <a:pos x="6" y="5"/>
                    </a:cxn>
                    <a:cxn ang="0">
                      <a:pos x="5" y="9"/>
                    </a:cxn>
                  </a:cxnLst>
                  <a:rect l="0" t="0" r="r" b="b"/>
                  <a:pathLst>
                    <a:path w="72" h="89">
                      <a:moveTo>
                        <a:pt x="5" y="9"/>
                      </a:moveTo>
                      <a:cubicBezTo>
                        <a:pt x="5" y="12"/>
                        <a:pt x="3" y="14"/>
                        <a:pt x="0" y="16"/>
                      </a:cubicBezTo>
                      <a:cubicBezTo>
                        <a:pt x="2" y="27"/>
                        <a:pt x="3" y="39"/>
                        <a:pt x="2" y="52"/>
                      </a:cubicBezTo>
                      <a:cubicBezTo>
                        <a:pt x="2" y="61"/>
                        <a:pt x="1" y="71"/>
                        <a:pt x="0" y="80"/>
                      </a:cubicBezTo>
                      <a:cubicBezTo>
                        <a:pt x="5" y="81"/>
                        <a:pt x="9" y="85"/>
                        <a:pt x="11" y="89"/>
                      </a:cubicBezTo>
                      <a:cubicBezTo>
                        <a:pt x="17" y="87"/>
                        <a:pt x="24" y="85"/>
                        <a:pt x="30" y="82"/>
                      </a:cubicBezTo>
                      <a:cubicBezTo>
                        <a:pt x="45" y="75"/>
                        <a:pt x="59" y="65"/>
                        <a:pt x="72" y="52"/>
                      </a:cubicBezTo>
                      <a:cubicBezTo>
                        <a:pt x="68" y="33"/>
                        <a:pt x="58" y="15"/>
                        <a:pt x="44" y="0"/>
                      </a:cubicBezTo>
                      <a:cubicBezTo>
                        <a:pt x="31" y="1"/>
                        <a:pt x="18" y="2"/>
                        <a:pt x="6" y="5"/>
                      </a:cubicBezTo>
                      <a:cubicBezTo>
                        <a:pt x="6" y="6"/>
                        <a:pt x="6" y="8"/>
                        <a:pt x="5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247">
                  <a:extLst>
                    <a:ext uri="{FF2B5EF4-FFF2-40B4-BE49-F238E27FC236}">
                      <a16:creationId xmlns:a16="http://schemas.microsoft.com/office/drawing/2014/main" id="{7F2DE3C2-A0F2-49E3-AC98-BC95970BBE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92300" y="350838"/>
                  <a:ext cx="147638" cy="84138"/>
                </a:xfrm>
                <a:custGeom>
                  <a:avLst/>
                  <a:gdLst/>
                  <a:ahLst/>
                  <a:cxnLst>
                    <a:cxn ang="0">
                      <a:pos x="14" y="27"/>
                    </a:cxn>
                    <a:cxn ang="0">
                      <a:pos x="22" y="32"/>
                    </a:cxn>
                    <a:cxn ang="0">
                      <a:pos x="57" y="27"/>
                    </a:cxn>
                    <a:cxn ang="0">
                      <a:pos x="9" y="2"/>
                    </a:cxn>
                    <a:cxn ang="0">
                      <a:pos x="0" y="0"/>
                    </a:cxn>
                    <a:cxn ang="0">
                      <a:pos x="12" y="26"/>
                    </a:cxn>
                    <a:cxn ang="0">
                      <a:pos x="14" y="27"/>
                    </a:cxn>
                  </a:cxnLst>
                  <a:rect l="0" t="0" r="r" b="b"/>
                  <a:pathLst>
                    <a:path w="57" h="32">
                      <a:moveTo>
                        <a:pt x="14" y="27"/>
                      </a:moveTo>
                      <a:cubicBezTo>
                        <a:pt x="18" y="27"/>
                        <a:pt x="20" y="29"/>
                        <a:pt x="22" y="32"/>
                      </a:cubicBezTo>
                      <a:cubicBezTo>
                        <a:pt x="33" y="29"/>
                        <a:pt x="45" y="28"/>
                        <a:pt x="57" y="27"/>
                      </a:cubicBezTo>
                      <a:cubicBezTo>
                        <a:pt x="44" y="15"/>
                        <a:pt x="28" y="6"/>
                        <a:pt x="9" y="2"/>
                      </a:cubicBezTo>
                      <a:cubicBezTo>
                        <a:pt x="6" y="1"/>
                        <a:pt x="3" y="1"/>
                        <a:pt x="0" y="0"/>
                      </a:cubicBezTo>
                      <a:cubicBezTo>
                        <a:pt x="5" y="8"/>
                        <a:pt x="9" y="16"/>
                        <a:pt x="12" y="26"/>
                      </a:cubicBezTo>
                      <a:cubicBezTo>
                        <a:pt x="13" y="26"/>
                        <a:pt x="14" y="26"/>
                        <a:pt x="14" y="2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248">
                  <a:extLst>
                    <a:ext uri="{FF2B5EF4-FFF2-40B4-BE49-F238E27FC236}">
                      <a16:creationId xmlns:a16="http://schemas.microsoft.com/office/drawing/2014/main" id="{3A5EF448-C377-4964-9DD9-7B5CAA968A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20850" y="346076"/>
                  <a:ext cx="192088" cy="180975"/>
                </a:xfrm>
                <a:custGeom>
                  <a:avLst/>
                  <a:gdLst/>
                  <a:ahLst/>
                  <a:cxnLst>
                    <a:cxn ang="0">
                      <a:pos x="5" y="68"/>
                    </a:cxn>
                    <a:cxn ang="0">
                      <a:pos x="10" y="70"/>
                    </a:cxn>
                    <a:cxn ang="0">
                      <a:pos x="13" y="68"/>
                    </a:cxn>
                    <a:cxn ang="0">
                      <a:pos x="67" y="40"/>
                    </a:cxn>
                    <a:cxn ang="0">
                      <a:pos x="67" y="37"/>
                    </a:cxn>
                    <a:cxn ang="0">
                      <a:pos x="74" y="29"/>
                    </a:cxn>
                    <a:cxn ang="0">
                      <a:pos x="60" y="2"/>
                    </a:cxn>
                    <a:cxn ang="0">
                      <a:pos x="5" y="12"/>
                    </a:cxn>
                    <a:cxn ang="0">
                      <a:pos x="0" y="47"/>
                    </a:cxn>
                    <a:cxn ang="0">
                      <a:pos x="1" y="67"/>
                    </a:cxn>
                    <a:cxn ang="0">
                      <a:pos x="5" y="68"/>
                    </a:cxn>
                  </a:cxnLst>
                  <a:rect l="0" t="0" r="r" b="b"/>
                  <a:pathLst>
                    <a:path w="74" h="70">
                      <a:moveTo>
                        <a:pt x="5" y="68"/>
                      </a:moveTo>
                      <a:cubicBezTo>
                        <a:pt x="7" y="68"/>
                        <a:pt x="9" y="69"/>
                        <a:pt x="10" y="70"/>
                      </a:cubicBezTo>
                      <a:cubicBezTo>
                        <a:pt x="11" y="70"/>
                        <a:pt x="12" y="69"/>
                        <a:pt x="13" y="68"/>
                      </a:cubicBezTo>
                      <a:cubicBezTo>
                        <a:pt x="29" y="56"/>
                        <a:pt x="48" y="47"/>
                        <a:pt x="67" y="40"/>
                      </a:cubicBezTo>
                      <a:cubicBezTo>
                        <a:pt x="67" y="39"/>
                        <a:pt x="67" y="38"/>
                        <a:pt x="67" y="37"/>
                      </a:cubicBezTo>
                      <a:cubicBezTo>
                        <a:pt x="68" y="33"/>
                        <a:pt x="71" y="30"/>
                        <a:pt x="74" y="29"/>
                      </a:cubicBezTo>
                      <a:cubicBezTo>
                        <a:pt x="70" y="18"/>
                        <a:pt x="66" y="9"/>
                        <a:pt x="60" y="2"/>
                      </a:cubicBezTo>
                      <a:cubicBezTo>
                        <a:pt x="41" y="0"/>
                        <a:pt x="22" y="4"/>
                        <a:pt x="5" y="12"/>
                      </a:cubicBezTo>
                      <a:cubicBezTo>
                        <a:pt x="2" y="23"/>
                        <a:pt x="1" y="34"/>
                        <a:pt x="0" y="47"/>
                      </a:cubicBezTo>
                      <a:cubicBezTo>
                        <a:pt x="0" y="53"/>
                        <a:pt x="0" y="60"/>
                        <a:pt x="1" y="67"/>
                      </a:cubicBezTo>
                      <a:cubicBezTo>
                        <a:pt x="2" y="67"/>
                        <a:pt x="3" y="67"/>
                        <a:pt x="5" y="68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249">
                  <a:extLst>
                    <a:ext uri="{FF2B5EF4-FFF2-40B4-BE49-F238E27FC236}">
                      <a16:creationId xmlns:a16="http://schemas.microsoft.com/office/drawing/2014/main" id="{713820AD-54E4-4ED9-A6A2-141A4325C5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84325" y="382588"/>
                  <a:ext cx="136525" cy="249238"/>
                </a:xfrm>
                <a:custGeom>
                  <a:avLst/>
                  <a:gdLst/>
                  <a:ahLst/>
                  <a:cxnLst>
                    <a:cxn ang="0">
                      <a:pos x="22" y="96"/>
                    </a:cxn>
                    <a:cxn ang="0">
                      <a:pos x="27" y="95"/>
                    </a:cxn>
                    <a:cxn ang="0">
                      <a:pos x="41" y="77"/>
                    </a:cxn>
                    <a:cxn ang="0">
                      <a:pos x="39" y="65"/>
                    </a:cxn>
                    <a:cxn ang="0">
                      <a:pos x="49" y="54"/>
                    </a:cxn>
                    <a:cxn ang="0">
                      <a:pos x="49" y="32"/>
                    </a:cxn>
                    <a:cxn ang="0">
                      <a:pos x="53" y="0"/>
                    </a:cxn>
                    <a:cxn ang="0">
                      <a:pos x="1" y="69"/>
                    </a:cxn>
                    <a:cxn ang="0">
                      <a:pos x="0" y="73"/>
                    </a:cxn>
                    <a:cxn ang="0">
                      <a:pos x="22" y="96"/>
                    </a:cxn>
                  </a:cxnLst>
                  <a:rect l="0" t="0" r="r" b="b"/>
                  <a:pathLst>
                    <a:path w="53" h="96">
                      <a:moveTo>
                        <a:pt x="22" y="96"/>
                      </a:moveTo>
                      <a:cubicBezTo>
                        <a:pt x="23" y="95"/>
                        <a:pt x="25" y="95"/>
                        <a:pt x="27" y="95"/>
                      </a:cubicBezTo>
                      <a:cubicBezTo>
                        <a:pt x="31" y="89"/>
                        <a:pt x="36" y="83"/>
                        <a:pt x="41" y="77"/>
                      </a:cubicBezTo>
                      <a:cubicBezTo>
                        <a:pt x="38" y="74"/>
                        <a:pt x="38" y="70"/>
                        <a:pt x="39" y="65"/>
                      </a:cubicBezTo>
                      <a:cubicBezTo>
                        <a:pt x="40" y="60"/>
                        <a:pt x="44" y="55"/>
                        <a:pt x="49" y="54"/>
                      </a:cubicBezTo>
                      <a:cubicBezTo>
                        <a:pt x="49" y="47"/>
                        <a:pt x="49" y="39"/>
                        <a:pt x="49" y="32"/>
                      </a:cubicBezTo>
                      <a:cubicBezTo>
                        <a:pt x="49" y="21"/>
                        <a:pt x="51" y="11"/>
                        <a:pt x="53" y="0"/>
                      </a:cubicBezTo>
                      <a:cubicBezTo>
                        <a:pt x="28" y="14"/>
                        <a:pt x="8" y="39"/>
                        <a:pt x="1" y="69"/>
                      </a:cubicBezTo>
                      <a:cubicBezTo>
                        <a:pt x="1" y="70"/>
                        <a:pt x="0" y="72"/>
                        <a:pt x="0" y="73"/>
                      </a:cubicBezTo>
                      <a:cubicBezTo>
                        <a:pt x="5" y="82"/>
                        <a:pt x="13" y="90"/>
                        <a:pt x="22" y="9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ABCD5F1-C3EC-4AB3-A2E2-554F552A49B7}"/>
                </a:ext>
              </a:extLst>
            </p:cNvPr>
            <p:cNvGrpSpPr/>
            <p:nvPr/>
          </p:nvGrpSpPr>
          <p:grpSpPr>
            <a:xfrm>
              <a:off x="4354902" y="3695562"/>
              <a:ext cx="828834" cy="714513"/>
              <a:chOff x="4354902" y="3695562"/>
              <a:chExt cx="828834" cy="714513"/>
            </a:xfrm>
            <a:grpFill/>
          </p:grpSpPr>
          <p:sp>
            <p:nvSpPr>
              <p:cNvPr id="25" name="Hexagon 30">
                <a:extLst>
                  <a:ext uri="{FF2B5EF4-FFF2-40B4-BE49-F238E27FC236}">
                    <a16:creationId xmlns:a16="http://schemas.microsoft.com/office/drawing/2014/main" id="{EAFCF063-59D8-4632-BF62-4E8EBA5FE8BE}"/>
                  </a:ext>
                </a:extLst>
              </p:cNvPr>
              <p:cNvSpPr/>
              <p:nvPr/>
            </p:nvSpPr>
            <p:spPr>
              <a:xfrm>
                <a:off x="4354902" y="3695562"/>
                <a:ext cx="828834" cy="714513"/>
              </a:xfrm>
              <a:prstGeom prst="hexagon">
                <a:avLst/>
              </a:prstGeom>
              <a:grpFill/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87">
                <a:extLst>
                  <a:ext uri="{FF2B5EF4-FFF2-40B4-BE49-F238E27FC236}">
                    <a16:creationId xmlns:a16="http://schemas.microsoft.com/office/drawing/2014/main" id="{483DCA6C-BA18-43C0-8EF9-8E51630E3F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5546" y="3877654"/>
                <a:ext cx="235715" cy="339869"/>
              </a:xfrm>
              <a:custGeom>
                <a:avLst/>
                <a:gdLst/>
                <a:ahLst/>
                <a:cxnLst>
                  <a:cxn ang="0">
                    <a:pos x="69" y="131"/>
                  </a:cxn>
                  <a:cxn ang="0">
                    <a:pos x="69" y="138"/>
                  </a:cxn>
                  <a:cxn ang="0">
                    <a:pos x="59" y="148"/>
                  </a:cxn>
                  <a:cxn ang="0">
                    <a:pos x="50" y="138"/>
                  </a:cxn>
                  <a:cxn ang="0">
                    <a:pos x="50" y="131"/>
                  </a:cxn>
                  <a:cxn ang="0">
                    <a:pos x="40" y="115"/>
                  </a:cxn>
                  <a:cxn ang="0">
                    <a:pos x="59" y="96"/>
                  </a:cxn>
                  <a:cxn ang="0">
                    <a:pos x="78" y="115"/>
                  </a:cxn>
                  <a:cxn ang="0">
                    <a:pos x="69" y="131"/>
                  </a:cxn>
                  <a:cxn ang="0">
                    <a:pos x="21" y="53"/>
                  </a:cxn>
                  <a:cxn ang="0">
                    <a:pos x="59" y="14"/>
                  </a:cxn>
                  <a:cxn ang="0">
                    <a:pos x="98" y="53"/>
                  </a:cxn>
                  <a:cxn ang="0">
                    <a:pos x="98" y="70"/>
                  </a:cxn>
                  <a:cxn ang="0">
                    <a:pos x="96" y="72"/>
                  </a:cxn>
                  <a:cxn ang="0">
                    <a:pos x="23" y="72"/>
                  </a:cxn>
                  <a:cxn ang="0">
                    <a:pos x="21" y="69"/>
                  </a:cxn>
                  <a:cxn ang="0">
                    <a:pos x="21" y="53"/>
                  </a:cxn>
                  <a:cxn ang="0">
                    <a:pos x="101" y="158"/>
                  </a:cxn>
                  <a:cxn ang="0">
                    <a:pos x="94" y="151"/>
                  </a:cxn>
                  <a:cxn ang="0">
                    <a:pos x="101" y="145"/>
                  </a:cxn>
                  <a:cxn ang="0">
                    <a:pos x="116" y="145"/>
                  </a:cxn>
                  <a:cxn ang="0">
                    <a:pos x="119" y="143"/>
                  </a:cxn>
                  <a:cxn ang="0">
                    <a:pos x="119" y="134"/>
                  </a:cxn>
                  <a:cxn ang="0">
                    <a:pos x="116" y="132"/>
                  </a:cxn>
                  <a:cxn ang="0">
                    <a:pos x="101" y="132"/>
                  </a:cxn>
                  <a:cxn ang="0">
                    <a:pos x="94" y="125"/>
                  </a:cxn>
                  <a:cxn ang="0">
                    <a:pos x="101" y="119"/>
                  </a:cxn>
                  <a:cxn ang="0">
                    <a:pos x="116" y="119"/>
                  </a:cxn>
                  <a:cxn ang="0">
                    <a:pos x="119" y="117"/>
                  </a:cxn>
                  <a:cxn ang="0">
                    <a:pos x="119" y="108"/>
                  </a:cxn>
                  <a:cxn ang="0">
                    <a:pos x="117" y="106"/>
                  </a:cxn>
                  <a:cxn ang="0">
                    <a:pos x="101" y="106"/>
                  </a:cxn>
                  <a:cxn ang="0">
                    <a:pos x="94" y="100"/>
                  </a:cxn>
                  <a:cxn ang="0">
                    <a:pos x="101" y="93"/>
                  </a:cxn>
                  <a:cxn ang="0">
                    <a:pos x="117" y="93"/>
                  </a:cxn>
                  <a:cxn ang="0">
                    <a:pos x="119" y="91"/>
                  </a:cxn>
                  <a:cxn ang="0">
                    <a:pos x="119" y="76"/>
                  </a:cxn>
                  <a:cxn ang="0">
                    <a:pos x="115" y="72"/>
                  </a:cxn>
                  <a:cxn ang="0">
                    <a:pos x="114" y="72"/>
                  </a:cxn>
                  <a:cxn ang="0">
                    <a:pos x="112" y="70"/>
                  </a:cxn>
                  <a:cxn ang="0">
                    <a:pos x="112" y="53"/>
                  </a:cxn>
                  <a:cxn ang="0">
                    <a:pos x="59" y="0"/>
                  </a:cxn>
                  <a:cxn ang="0">
                    <a:pos x="7" y="53"/>
                  </a:cxn>
                  <a:cxn ang="0">
                    <a:pos x="7" y="70"/>
                  </a:cxn>
                  <a:cxn ang="0">
                    <a:pos x="4" y="72"/>
                  </a:cxn>
                  <a:cxn ang="0">
                    <a:pos x="4" y="72"/>
                  </a:cxn>
                  <a:cxn ang="0">
                    <a:pos x="0" y="76"/>
                  </a:cxn>
                  <a:cxn ang="0">
                    <a:pos x="0" y="168"/>
                  </a:cxn>
                  <a:cxn ang="0">
                    <a:pos x="4" y="172"/>
                  </a:cxn>
                  <a:cxn ang="0">
                    <a:pos x="115" y="172"/>
                  </a:cxn>
                  <a:cxn ang="0">
                    <a:pos x="119" y="168"/>
                  </a:cxn>
                  <a:cxn ang="0">
                    <a:pos x="119" y="160"/>
                  </a:cxn>
                  <a:cxn ang="0">
                    <a:pos x="117" y="158"/>
                  </a:cxn>
                  <a:cxn ang="0">
                    <a:pos x="101" y="158"/>
                  </a:cxn>
                </a:cxnLst>
                <a:rect l="0" t="0" r="r" b="b"/>
                <a:pathLst>
                  <a:path w="119" h="172">
                    <a:moveTo>
                      <a:pt x="69" y="131"/>
                    </a:moveTo>
                    <a:cubicBezTo>
                      <a:pt x="69" y="134"/>
                      <a:pt x="69" y="138"/>
                      <a:pt x="69" y="138"/>
                    </a:cubicBezTo>
                    <a:cubicBezTo>
                      <a:pt x="69" y="144"/>
                      <a:pt x="64" y="148"/>
                      <a:pt x="59" y="148"/>
                    </a:cubicBezTo>
                    <a:cubicBezTo>
                      <a:pt x="54" y="148"/>
                      <a:pt x="50" y="144"/>
                      <a:pt x="50" y="138"/>
                    </a:cubicBezTo>
                    <a:cubicBezTo>
                      <a:pt x="50" y="138"/>
                      <a:pt x="50" y="134"/>
                      <a:pt x="50" y="131"/>
                    </a:cubicBezTo>
                    <a:cubicBezTo>
                      <a:pt x="50" y="126"/>
                      <a:pt x="40" y="127"/>
                      <a:pt x="40" y="115"/>
                    </a:cubicBezTo>
                    <a:cubicBezTo>
                      <a:pt x="40" y="105"/>
                      <a:pt x="49" y="96"/>
                      <a:pt x="59" y="96"/>
                    </a:cubicBezTo>
                    <a:cubicBezTo>
                      <a:pt x="70" y="96"/>
                      <a:pt x="78" y="105"/>
                      <a:pt x="78" y="115"/>
                    </a:cubicBezTo>
                    <a:cubicBezTo>
                      <a:pt x="78" y="127"/>
                      <a:pt x="69" y="126"/>
                      <a:pt x="69" y="131"/>
                    </a:cubicBezTo>
                    <a:moveTo>
                      <a:pt x="21" y="53"/>
                    </a:moveTo>
                    <a:cubicBezTo>
                      <a:pt x="21" y="31"/>
                      <a:pt x="38" y="14"/>
                      <a:pt x="59" y="14"/>
                    </a:cubicBezTo>
                    <a:cubicBezTo>
                      <a:pt x="80" y="14"/>
                      <a:pt x="98" y="31"/>
                      <a:pt x="98" y="53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8" y="70"/>
                      <a:pt x="98" y="72"/>
                      <a:pt x="96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1" y="72"/>
                      <a:pt x="21" y="69"/>
                      <a:pt x="21" y="69"/>
                    </a:cubicBezTo>
                    <a:cubicBezTo>
                      <a:pt x="21" y="53"/>
                      <a:pt x="21" y="53"/>
                      <a:pt x="21" y="53"/>
                    </a:cubicBezTo>
                    <a:close/>
                    <a:moveTo>
                      <a:pt x="101" y="158"/>
                    </a:moveTo>
                    <a:cubicBezTo>
                      <a:pt x="97" y="158"/>
                      <a:pt x="94" y="155"/>
                      <a:pt x="94" y="151"/>
                    </a:cubicBezTo>
                    <a:cubicBezTo>
                      <a:pt x="94" y="148"/>
                      <a:pt x="97" y="145"/>
                      <a:pt x="101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9" y="145"/>
                      <a:pt x="119" y="143"/>
                    </a:cubicBezTo>
                    <a:cubicBezTo>
                      <a:pt x="119" y="134"/>
                      <a:pt x="119" y="134"/>
                      <a:pt x="119" y="134"/>
                    </a:cubicBezTo>
                    <a:cubicBezTo>
                      <a:pt x="119" y="132"/>
                      <a:pt x="116" y="132"/>
                      <a:pt x="116" y="132"/>
                    </a:cubicBezTo>
                    <a:cubicBezTo>
                      <a:pt x="101" y="132"/>
                      <a:pt x="101" y="132"/>
                      <a:pt x="101" y="132"/>
                    </a:cubicBezTo>
                    <a:cubicBezTo>
                      <a:pt x="97" y="132"/>
                      <a:pt x="94" y="129"/>
                      <a:pt x="94" y="125"/>
                    </a:cubicBezTo>
                    <a:cubicBezTo>
                      <a:pt x="94" y="122"/>
                      <a:pt x="97" y="119"/>
                      <a:pt x="101" y="119"/>
                    </a:cubicBezTo>
                    <a:cubicBezTo>
                      <a:pt x="116" y="119"/>
                      <a:pt x="116" y="119"/>
                      <a:pt x="116" y="119"/>
                    </a:cubicBezTo>
                    <a:cubicBezTo>
                      <a:pt x="116" y="119"/>
                      <a:pt x="119" y="119"/>
                      <a:pt x="119" y="117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19" y="106"/>
                      <a:pt x="117" y="106"/>
                      <a:pt x="117" y="106"/>
                    </a:cubicBezTo>
                    <a:cubicBezTo>
                      <a:pt x="101" y="106"/>
                      <a:pt x="101" y="106"/>
                      <a:pt x="101" y="106"/>
                    </a:cubicBezTo>
                    <a:cubicBezTo>
                      <a:pt x="97" y="106"/>
                      <a:pt x="94" y="103"/>
                      <a:pt x="94" y="100"/>
                    </a:cubicBezTo>
                    <a:cubicBezTo>
                      <a:pt x="94" y="96"/>
                      <a:pt x="97" y="93"/>
                      <a:pt x="101" y="93"/>
                    </a:cubicBezTo>
                    <a:cubicBezTo>
                      <a:pt x="117" y="93"/>
                      <a:pt x="117" y="93"/>
                      <a:pt x="117" y="93"/>
                    </a:cubicBezTo>
                    <a:cubicBezTo>
                      <a:pt x="117" y="93"/>
                      <a:pt x="119" y="93"/>
                      <a:pt x="119" y="91"/>
                    </a:cubicBezTo>
                    <a:cubicBezTo>
                      <a:pt x="119" y="76"/>
                      <a:pt x="119" y="76"/>
                      <a:pt x="119" y="76"/>
                    </a:cubicBezTo>
                    <a:cubicBezTo>
                      <a:pt x="119" y="74"/>
                      <a:pt x="117" y="72"/>
                      <a:pt x="115" y="72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2" y="72"/>
                      <a:pt x="112" y="70"/>
                      <a:pt x="112" y="70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12" y="24"/>
                      <a:pt x="88" y="0"/>
                      <a:pt x="59" y="0"/>
                    </a:cubicBezTo>
                    <a:cubicBezTo>
                      <a:pt x="30" y="0"/>
                      <a:pt x="7" y="24"/>
                      <a:pt x="7" y="53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7" y="70"/>
                      <a:pt x="7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2" y="72"/>
                      <a:pt x="0" y="74"/>
                      <a:pt x="0" y="76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70"/>
                      <a:pt x="2" y="172"/>
                      <a:pt x="4" y="172"/>
                    </a:cubicBezTo>
                    <a:cubicBezTo>
                      <a:pt x="115" y="172"/>
                      <a:pt x="115" y="172"/>
                      <a:pt x="115" y="172"/>
                    </a:cubicBezTo>
                    <a:cubicBezTo>
                      <a:pt x="117" y="172"/>
                      <a:pt x="119" y="170"/>
                      <a:pt x="119" y="168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58"/>
                      <a:pt x="117" y="158"/>
                      <a:pt x="117" y="158"/>
                    </a:cubicBezTo>
                    <a:lnTo>
                      <a:pt x="101" y="158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182880" tIns="91440" rIns="182880" bIns="91440" numCol="1" anchor="t" anchorCtr="0" compatLnSpc="1">
                <a:prstTxWarp prst="textNoShape">
                  <a:avLst/>
                </a:prstTxWarp>
              </a:bodyPr>
              <a:lstStyle/>
              <a:p>
                <a:pPr algn="l" defTabSz="1828800" rtl="0"/>
                <a:endParaRPr lang="en-US" sz="24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33FDD35-995A-4781-99E8-452504154698}"/>
                </a:ext>
              </a:extLst>
            </p:cNvPr>
            <p:cNvGrpSpPr/>
            <p:nvPr/>
          </p:nvGrpSpPr>
          <p:grpSpPr>
            <a:xfrm>
              <a:off x="6858915" y="3695562"/>
              <a:ext cx="828834" cy="714513"/>
              <a:chOff x="6858915" y="3695562"/>
              <a:chExt cx="828834" cy="714513"/>
            </a:xfrm>
            <a:grpFill/>
          </p:grpSpPr>
          <p:sp>
            <p:nvSpPr>
              <p:cNvPr id="21" name="Hexagon 33">
                <a:extLst>
                  <a:ext uri="{FF2B5EF4-FFF2-40B4-BE49-F238E27FC236}">
                    <a16:creationId xmlns:a16="http://schemas.microsoft.com/office/drawing/2014/main" id="{EA4832B6-9C04-4980-BADD-9B89A950FD9F}"/>
                  </a:ext>
                </a:extLst>
              </p:cNvPr>
              <p:cNvSpPr/>
              <p:nvPr/>
            </p:nvSpPr>
            <p:spPr>
              <a:xfrm>
                <a:off x="6858915" y="3695562"/>
                <a:ext cx="828834" cy="714513"/>
              </a:xfrm>
              <a:prstGeom prst="hexagon">
                <a:avLst/>
              </a:prstGeom>
              <a:grpFill/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2" name="Group 44">
                <a:extLst>
                  <a:ext uri="{FF2B5EF4-FFF2-40B4-BE49-F238E27FC236}">
                    <a16:creationId xmlns:a16="http://schemas.microsoft.com/office/drawing/2014/main" id="{4BA2C55F-B26B-421E-8F03-D0E2B6B58D42}"/>
                  </a:ext>
                </a:extLst>
              </p:cNvPr>
              <p:cNvGrpSpPr/>
              <p:nvPr/>
            </p:nvGrpSpPr>
            <p:grpSpPr>
              <a:xfrm>
                <a:off x="7111423" y="3867690"/>
                <a:ext cx="323816" cy="359798"/>
                <a:chOff x="3125788" y="2924174"/>
                <a:chExt cx="271462" cy="301625"/>
              </a:xfrm>
              <a:grpFill/>
            </p:grpSpPr>
            <p:sp>
              <p:nvSpPr>
                <p:cNvPr id="23" name="Freeform 303">
                  <a:extLst>
                    <a:ext uri="{FF2B5EF4-FFF2-40B4-BE49-F238E27FC236}">
                      <a16:creationId xmlns:a16="http://schemas.microsoft.com/office/drawing/2014/main" id="{F8E48007-2789-4D46-9717-64D4C94D85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0725" y="2998787"/>
                  <a:ext cx="92075" cy="85725"/>
                </a:xfrm>
                <a:custGeom>
                  <a:avLst/>
                  <a:gdLst/>
                  <a:ahLst/>
                  <a:cxnLst>
                    <a:cxn ang="0">
                      <a:pos x="38" y="37"/>
                    </a:cxn>
                    <a:cxn ang="0">
                      <a:pos x="40" y="35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35"/>
                    </a:cxn>
                    <a:cxn ang="0">
                      <a:pos x="3" y="37"/>
                    </a:cxn>
                    <a:cxn ang="0">
                      <a:pos x="38" y="37"/>
                    </a:cxn>
                  </a:cxnLst>
                  <a:rect l="0" t="0" r="r" b="b"/>
                  <a:pathLst>
                    <a:path w="40" h="37">
                      <a:moveTo>
                        <a:pt x="38" y="37"/>
                      </a:moveTo>
                      <a:cubicBezTo>
                        <a:pt x="40" y="37"/>
                        <a:pt x="40" y="36"/>
                        <a:pt x="40" y="35"/>
                      </a:cubicBezTo>
                      <a:cubicBezTo>
                        <a:pt x="38" y="16"/>
                        <a:pt x="22" y="1"/>
                        <a:pt x="3" y="0"/>
                      </a:cubicBezTo>
                      <a:cubicBezTo>
                        <a:pt x="2" y="0"/>
                        <a:pt x="0" y="0"/>
                        <a:pt x="0" y="2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5"/>
                        <a:pt x="0" y="37"/>
                        <a:pt x="3" y="37"/>
                      </a:cubicBezTo>
                      <a:lnTo>
                        <a:pt x="38" y="3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304">
                  <a:extLst>
                    <a:ext uri="{FF2B5EF4-FFF2-40B4-BE49-F238E27FC236}">
                      <a16:creationId xmlns:a16="http://schemas.microsoft.com/office/drawing/2014/main" id="{6D74BB01-9327-4709-8F09-B871C6321A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25788" y="2924174"/>
                  <a:ext cx="271462" cy="301625"/>
                </a:xfrm>
                <a:custGeom>
                  <a:avLst/>
                  <a:gdLst/>
                  <a:ahLst/>
                  <a:cxnLst>
                    <a:cxn ang="0">
                      <a:pos x="107" y="78"/>
                    </a:cxn>
                    <a:cxn ang="0">
                      <a:pos x="59" y="121"/>
                    </a:cxn>
                    <a:cxn ang="0">
                      <a:pos x="11" y="73"/>
                    </a:cxn>
                    <a:cxn ang="0">
                      <a:pos x="24" y="41"/>
                    </a:cxn>
                    <a:cxn ang="0">
                      <a:pos x="59" y="25"/>
                    </a:cxn>
                    <a:cxn ang="0">
                      <a:pos x="107" y="73"/>
                    </a:cxn>
                    <a:cxn ang="0">
                      <a:pos x="107" y="78"/>
                    </a:cxn>
                    <a:cxn ang="0">
                      <a:pos x="106" y="36"/>
                    </a:cxn>
                    <a:cxn ang="0">
                      <a:pos x="109" y="33"/>
                    </a:cxn>
                    <a:cxn ang="0">
                      <a:pos x="109" y="33"/>
                    </a:cxn>
                    <a:cxn ang="0">
                      <a:pos x="112" y="33"/>
                    </a:cxn>
                    <a:cxn ang="0">
                      <a:pos x="110" y="24"/>
                    </a:cxn>
                    <a:cxn ang="0">
                      <a:pos x="101" y="22"/>
                    </a:cxn>
                    <a:cxn ang="0">
                      <a:pos x="101" y="25"/>
                    </a:cxn>
                    <a:cxn ang="0">
                      <a:pos x="101" y="25"/>
                    </a:cxn>
                    <a:cxn ang="0">
                      <a:pos x="98" y="28"/>
                    </a:cxn>
                    <a:cxn ang="0">
                      <a:pos x="97" y="28"/>
                    </a:cxn>
                    <a:cxn ang="0">
                      <a:pos x="69" y="15"/>
                    </a:cxn>
                    <a:cxn ang="0">
                      <a:pos x="68" y="14"/>
                    </a:cxn>
                    <a:cxn ang="0">
                      <a:pos x="68" y="12"/>
                    </a:cxn>
                    <a:cxn ang="0">
                      <a:pos x="68" y="12"/>
                    </a:cxn>
                    <a:cxn ang="0">
                      <a:pos x="74" y="7"/>
                    </a:cxn>
                    <a:cxn ang="0">
                      <a:pos x="59" y="0"/>
                    </a:cxn>
                    <a:cxn ang="0">
                      <a:pos x="45" y="7"/>
                    </a:cxn>
                    <a:cxn ang="0">
                      <a:pos x="50" y="12"/>
                    </a:cxn>
                    <a:cxn ang="0">
                      <a:pos x="51" y="13"/>
                    </a:cxn>
                    <a:cxn ang="0">
                      <a:pos x="51" y="14"/>
                    </a:cxn>
                    <a:cxn ang="0">
                      <a:pos x="50" y="15"/>
                    </a:cxn>
                    <a:cxn ang="0">
                      <a:pos x="15" y="34"/>
                    </a:cxn>
                    <a:cxn ang="0">
                      <a:pos x="0" y="73"/>
                    </a:cxn>
                    <a:cxn ang="0">
                      <a:pos x="59" y="132"/>
                    </a:cxn>
                    <a:cxn ang="0">
                      <a:pos x="118" y="78"/>
                    </a:cxn>
                    <a:cxn ang="0">
                      <a:pos x="119" y="73"/>
                    </a:cxn>
                    <a:cxn ang="0">
                      <a:pos x="106" y="37"/>
                    </a:cxn>
                    <a:cxn ang="0">
                      <a:pos x="106" y="36"/>
                    </a:cxn>
                  </a:cxnLst>
                  <a:rect l="0" t="0" r="r" b="b"/>
                  <a:pathLst>
                    <a:path w="119" h="132">
                      <a:moveTo>
                        <a:pt x="107" y="78"/>
                      </a:moveTo>
                      <a:cubicBezTo>
                        <a:pt x="105" y="102"/>
                        <a:pt x="84" y="121"/>
                        <a:pt x="59" y="121"/>
                      </a:cubicBezTo>
                      <a:cubicBezTo>
                        <a:pt x="33" y="121"/>
                        <a:pt x="11" y="100"/>
                        <a:pt x="11" y="73"/>
                      </a:cubicBezTo>
                      <a:cubicBezTo>
                        <a:pt x="11" y="61"/>
                        <a:pt x="16" y="50"/>
                        <a:pt x="24" y="41"/>
                      </a:cubicBezTo>
                      <a:cubicBezTo>
                        <a:pt x="32" y="31"/>
                        <a:pt x="45" y="25"/>
                        <a:pt x="59" y="25"/>
                      </a:cubicBezTo>
                      <a:cubicBezTo>
                        <a:pt x="86" y="25"/>
                        <a:pt x="107" y="47"/>
                        <a:pt x="107" y="73"/>
                      </a:cubicBezTo>
                      <a:cubicBezTo>
                        <a:pt x="107" y="75"/>
                        <a:pt x="107" y="76"/>
                        <a:pt x="107" y="78"/>
                      </a:cubicBezTo>
                      <a:moveTo>
                        <a:pt x="106" y="36"/>
                      </a:move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09" y="33"/>
                        <a:pt x="109" y="33"/>
                        <a:pt x="109" y="33"/>
                      </a:cubicBezTo>
                      <a:cubicBezTo>
                        <a:pt x="110" y="33"/>
                        <a:pt x="111" y="33"/>
                        <a:pt x="112" y="33"/>
                      </a:cubicBezTo>
                      <a:cubicBezTo>
                        <a:pt x="116" y="32"/>
                        <a:pt x="114" y="28"/>
                        <a:pt x="110" y="24"/>
                      </a:cubicBezTo>
                      <a:cubicBezTo>
                        <a:pt x="106" y="20"/>
                        <a:pt x="102" y="18"/>
                        <a:pt x="101" y="22"/>
                      </a:cubicBezTo>
                      <a:cubicBezTo>
                        <a:pt x="101" y="23"/>
                        <a:pt x="101" y="24"/>
                        <a:pt x="101" y="25"/>
                      </a:cubicBezTo>
                      <a:cubicBezTo>
                        <a:pt x="101" y="25"/>
                        <a:pt x="101" y="25"/>
                        <a:pt x="101" y="25"/>
                      </a:cubicBezTo>
                      <a:cubicBezTo>
                        <a:pt x="98" y="28"/>
                        <a:pt x="98" y="28"/>
                        <a:pt x="98" y="28"/>
                      </a:cubicBezTo>
                      <a:cubicBezTo>
                        <a:pt x="98" y="28"/>
                        <a:pt x="97" y="28"/>
                        <a:pt x="97" y="28"/>
                      </a:cubicBezTo>
                      <a:cubicBezTo>
                        <a:pt x="89" y="21"/>
                        <a:pt x="79" y="16"/>
                        <a:pt x="69" y="15"/>
                      </a:cubicBezTo>
                      <a:cubicBezTo>
                        <a:pt x="68" y="15"/>
                        <a:pt x="68" y="15"/>
                        <a:pt x="68" y="14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71" y="11"/>
                        <a:pt x="72" y="9"/>
                        <a:pt x="74" y="7"/>
                      </a:cubicBezTo>
                      <a:cubicBezTo>
                        <a:pt x="78" y="3"/>
                        <a:pt x="68" y="0"/>
                        <a:pt x="59" y="0"/>
                      </a:cubicBezTo>
                      <a:cubicBezTo>
                        <a:pt x="51" y="0"/>
                        <a:pt x="41" y="3"/>
                        <a:pt x="45" y="7"/>
                      </a:cubicBezTo>
                      <a:cubicBezTo>
                        <a:pt x="46" y="9"/>
                        <a:pt x="48" y="11"/>
                        <a:pt x="50" y="12"/>
                      </a:cubicBezTo>
                      <a:cubicBezTo>
                        <a:pt x="51" y="12"/>
                        <a:pt x="51" y="12"/>
                        <a:pt x="51" y="13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1" y="15"/>
                        <a:pt x="51" y="15"/>
                        <a:pt x="50" y="15"/>
                      </a:cubicBezTo>
                      <a:cubicBezTo>
                        <a:pt x="36" y="17"/>
                        <a:pt x="24" y="24"/>
                        <a:pt x="15" y="34"/>
                      </a:cubicBezTo>
                      <a:cubicBezTo>
                        <a:pt x="6" y="44"/>
                        <a:pt x="0" y="58"/>
                        <a:pt x="0" y="73"/>
                      </a:cubicBezTo>
                      <a:cubicBezTo>
                        <a:pt x="0" y="106"/>
                        <a:pt x="27" y="132"/>
                        <a:pt x="59" y="132"/>
                      </a:cubicBezTo>
                      <a:cubicBezTo>
                        <a:pt x="90" y="132"/>
                        <a:pt x="116" y="108"/>
                        <a:pt x="118" y="78"/>
                      </a:cubicBezTo>
                      <a:cubicBezTo>
                        <a:pt x="118" y="76"/>
                        <a:pt x="119" y="75"/>
                        <a:pt x="119" y="73"/>
                      </a:cubicBezTo>
                      <a:cubicBezTo>
                        <a:pt x="119" y="60"/>
                        <a:pt x="114" y="47"/>
                        <a:pt x="106" y="37"/>
                      </a:cubicBezTo>
                      <a:cubicBezTo>
                        <a:pt x="106" y="37"/>
                        <a:pt x="106" y="36"/>
                        <a:pt x="106" y="36"/>
                      </a:cubicBezTo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Group 9">
              <a:extLst>
                <a:ext uri="{FF2B5EF4-FFF2-40B4-BE49-F238E27FC236}">
                  <a16:creationId xmlns:a16="http://schemas.microsoft.com/office/drawing/2014/main" id="{20AB1AC2-C698-4311-9A55-540AF139F1E3}"/>
                </a:ext>
              </a:extLst>
            </p:cNvPr>
            <p:cNvGrpSpPr/>
            <p:nvPr/>
          </p:nvGrpSpPr>
          <p:grpSpPr>
            <a:xfrm>
              <a:off x="9362927" y="3695562"/>
              <a:ext cx="828834" cy="714513"/>
              <a:chOff x="9604737" y="3438393"/>
              <a:chExt cx="863037" cy="743998"/>
            </a:xfrm>
            <a:grpFill/>
          </p:grpSpPr>
          <p:sp>
            <p:nvSpPr>
              <p:cNvPr id="17" name="Hexagon 36">
                <a:extLst>
                  <a:ext uri="{FF2B5EF4-FFF2-40B4-BE49-F238E27FC236}">
                    <a16:creationId xmlns:a16="http://schemas.microsoft.com/office/drawing/2014/main" id="{DB4E6401-25FD-44D7-B460-53A9F69EF74E}"/>
                  </a:ext>
                </a:extLst>
              </p:cNvPr>
              <p:cNvSpPr/>
              <p:nvPr/>
            </p:nvSpPr>
            <p:spPr>
              <a:xfrm>
                <a:off x="9604737" y="3438393"/>
                <a:ext cx="863037" cy="743998"/>
              </a:xfrm>
              <a:prstGeom prst="hexagon">
                <a:avLst/>
              </a:prstGeom>
              <a:grpFill/>
              <a:ln w="12700">
                <a:noFill/>
                <a:headEnd type="oval" w="med" len="med"/>
                <a:tailEnd type="oval" w="med" len="med"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defTabSz="1828800" rtl="0"/>
                <a:endParaRPr lang="en-US" sz="2400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8" name="Group 47">
                <a:extLst>
                  <a:ext uri="{FF2B5EF4-FFF2-40B4-BE49-F238E27FC236}">
                    <a16:creationId xmlns:a16="http://schemas.microsoft.com/office/drawing/2014/main" id="{772D887B-6DE6-4C85-AB9A-129621BBF0A9}"/>
                  </a:ext>
                </a:extLst>
              </p:cNvPr>
              <p:cNvGrpSpPr/>
              <p:nvPr/>
            </p:nvGrpSpPr>
            <p:grpSpPr>
              <a:xfrm>
                <a:off x="9832881" y="3613396"/>
                <a:ext cx="385205" cy="383100"/>
                <a:chOff x="7605713" y="2366962"/>
                <a:chExt cx="290512" cy="288925"/>
              </a:xfrm>
              <a:grpFill/>
            </p:grpSpPr>
            <p:sp>
              <p:nvSpPr>
                <p:cNvPr id="19" name="Freeform 277">
                  <a:extLst>
                    <a:ext uri="{FF2B5EF4-FFF2-40B4-BE49-F238E27FC236}">
                      <a16:creationId xmlns:a16="http://schemas.microsoft.com/office/drawing/2014/main" id="{BB0148B8-B546-4FCB-B026-B6D280F7D8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26350" y="2549524"/>
                  <a:ext cx="87312" cy="85725"/>
                </a:xfrm>
                <a:custGeom>
                  <a:avLst/>
                  <a:gdLst/>
                  <a:ahLst/>
                  <a:cxnLst>
                    <a:cxn ang="0">
                      <a:pos x="23" y="2"/>
                    </a:cxn>
                    <a:cxn ang="0">
                      <a:pos x="20" y="2"/>
                    </a:cxn>
                    <a:cxn ang="0">
                      <a:pos x="5" y="35"/>
                    </a:cxn>
                    <a:cxn ang="0">
                      <a:pos x="36" y="18"/>
                    </a:cxn>
                    <a:cxn ang="0">
                      <a:pos x="36" y="15"/>
                    </a:cxn>
                    <a:cxn ang="0">
                      <a:pos x="23" y="2"/>
                    </a:cxn>
                  </a:cxnLst>
                  <a:rect l="0" t="0" r="r" b="b"/>
                  <a:pathLst>
                    <a:path w="38" h="37">
                      <a:moveTo>
                        <a:pt x="23" y="2"/>
                      </a:moveTo>
                      <a:cubicBezTo>
                        <a:pt x="21" y="0"/>
                        <a:pt x="20" y="1"/>
                        <a:pt x="20" y="2"/>
                      </a:cubicBezTo>
                      <a:cubicBezTo>
                        <a:pt x="10" y="12"/>
                        <a:pt x="0" y="37"/>
                        <a:pt x="5" y="35"/>
                      </a:cubicBezTo>
                      <a:cubicBezTo>
                        <a:pt x="23" y="26"/>
                        <a:pt x="26" y="29"/>
                        <a:pt x="36" y="18"/>
                      </a:cubicBezTo>
                      <a:cubicBezTo>
                        <a:pt x="37" y="18"/>
                        <a:pt x="38" y="17"/>
                        <a:pt x="36" y="15"/>
                      </a:cubicBezTo>
                      <a:lnTo>
                        <a:pt x="23" y="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278">
                  <a:extLst>
                    <a:ext uri="{FF2B5EF4-FFF2-40B4-BE49-F238E27FC236}">
                      <a16:creationId xmlns:a16="http://schemas.microsoft.com/office/drawing/2014/main" id="{967C544A-C4D2-4598-9E2C-B5233D6EDDB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605713" y="2366962"/>
                  <a:ext cx="290512" cy="288925"/>
                </a:xfrm>
                <a:custGeom>
                  <a:avLst/>
                  <a:gdLst/>
                  <a:ahLst/>
                  <a:cxnLst>
                    <a:cxn ang="0">
                      <a:pos x="82" y="45"/>
                    </a:cxn>
                    <a:cxn ang="0">
                      <a:pos x="82" y="28"/>
                    </a:cxn>
                    <a:cxn ang="0">
                      <a:pos x="99" y="28"/>
                    </a:cxn>
                    <a:cxn ang="0">
                      <a:pos x="99" y="45"/>
                    </a:cxn>
                    <a:cxn ang="0">
                      <a:pos x="82" y="45"/>
                    </a:cxn>
                    <a:cxn ang="0">
                      <a:pos x="88" y="82"/>
                    </a:cxn>
                    <a:cxn ang="0">
                      <a:pos x="89" y="79"/>
                    </a:cxn>
                    <a:cxn ang="0">
                      <a:pos x="116" y="10"/>
                    </a:cxn>
                    <a:cxn ang="0">
                      <a:pos x="48" y="38"/>
                    </a:cxn>
                    <a:cxn ang="0">
                      <a:pos x="45" y="39"/>
                    </a:cxn>
                    <a:cxn ang="0">
                      <a:pos x="37" y="37"/>
                    </a:cxn>
                    <a:cxn ang="0">
                      <a:pos x="30" y="39"/>
                    </a:cxn>
                    <a:cxn ang="0">
                      <a:pos x="2" y="67"/>
                    </a:cxn>
                    <a:cxn ang="0">
                      <a:pos x="3" y="71"/>
                    </a:cxn>
                    <a:cxn ang="0">
                      <a:pos x="24" y="74"/>
                    </a:cxn>
                    <a:cxn ang="0">
                      <a:pos x="31" y="72"/>
                    </a:cxn>
                    <a:cxn ang="0">
                      <a:pos x="33" y="72"/>
                    </a:cxn>
                    <a:cxn ang="0">
                      <a:pos x="55" y="94"/>
                    </a:cxn>
                    <a:cxn ang="0">
                      <a:pos x="55" y="96"/>
                    </a:cxn>
                    <a:cxn ang="0">
                      <a:pos x="53" y="103"/>
                    </a:cxn>
                    <a:cxn ang="0">
                      <a:pos x="56" y="124"/>
                    </a:cxn>
                    <a:cxn ang="0">
                      <a:pos x="60" y="125"/>
                    </a:cxn>
                    <a:cxn ang="0">
                      <a:pos x="88" y="96"/>
                    </a:cxn>
                    <a:cxn ang="0">
                      <a:pos x="90" y="89"/>
                    </a:cxn>
                    <a:cxn ang="0">
                      <a:pos x="88" y="82"/>
                    </a:cxn>
                  </a:cxnLst>
                  <a:rect l="0" t="0" r="r" b="b"/>
                  <a:pathLst>
                    <a:path w="127" h="126">
                      <a:moveTo>
                        <a:pt x="82" y="45"/>
                      </a:moveTo>
                      <a:cubicBezTo>
                        <a:pt x="77" y="40"/>
                        <a:pt x="77" y="33"/>
                        <a:pt x="82" y="28"/>
                      </a:cubicBezTo>
                      <a:cubicBezTo>
                        <a:pt x="87" y="23"/>
                        <a:pt x="95" y="23"/>
                        <a:pt x="99" y="28"/>
                      </a:cubicBezTo>
                      <a:cubicBezTo>
                        <a:pt x="104" y="33"/>
                        <a:pt x="104" y="40"/>
                        <a:pt x="99" y="45"/>
                      </a:cubicBezTo>
                      <a:cubicBezTo>
                        <a:pt x="95" y="50"/>
                        <a:pt x="87" y="50"/>
                        <a:pt x="82" y="45"/>
                      </a:cubicBezTo>
                      <a:moveTo>
                        <a:pt x="88" y="82"/>
                      </a:moveTo>
                      <a:cubicBezTo>
                        <a:pt x="88" y="81"/>
                        <a:pt x="89" y="80"/>
                        <a:pt x="89" y="79"/>
                      </a:cubicBezTo>
                      <a:cubicBezTo>
                        <a:pt x="112" y="54"/>
                        <a:pt x="127" y="21"/>
                        <a:pt x="116" y="10"/>
                      </a:cubicBezTo>
                      <a:cubicBezTo>
                        <a:pt x="105" y="0"/>
                        <a:pt x="73" y="15"/>
                        <a:pt x="48" y="38"/>
                      </a:cubicBezTo>
                      <a:cubicBezTo>
                        <a:pt x="48" y="38"/>
                        <a:pt x="47" y="39"/>
                        <a:pt x="45" y="39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35" y="36"/>
                        <a:pt x="32" y="37"/>
                        <a:pt x="30" y="39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0" y="69"/>
                        <a:pt x="1" y="70"/>
                        <a:pt x="3" y="71"/>
                      </a:cubicBezTo>
                      <a:cubicBezTo>
                        <a:pt x="24" y="74"/>
                        <a:pt x="24" y="74"/>
                        <a:pt x="24" y="74"/>
                      </a:cubicBezTo>
                      <a:cubicBezTo>
                        <a:pt x="26" y="74"/>
                        <a:pt x="29" y="73"/>
                        <a:pt x="31" y="72"/>
                      </a:cubicBezTo>
                      <a:cubicBezTo>
                        <a:pt x="31" y="72"/>
                        <a:pt x="32" y="70"/>
                        <a:pt x="33" y="72"/>
                      </a:cubicBezTo>
                      <a:cubicBezTo>
                        <a:pt x="39" y="77"/>
                        <a:pt x="50" y="88"/>
                        <a:pt x="55" y="94"/>
                      </a:cubicBezTo>
                      <a:cubicBezTo>
                        <a:pt x="56" y="95"/>
                        <a:pt x="55" y="96"/>
                        <a:pt x="55" y="96"/>
                      </a:cubicBezTo>
                      <a:cubicBezTo>
                        <a:pt x="54" y="98"/>
                        <a:pt x="53" y="101"/>
                        <a:pt x="53" y="103"/>
                      </a:cubicBezTo>
                      <a:cubicBezTo>
                        <a:pt x="56" y="124"/>
                        <a:pt x="56" y="124"/>
                        <a:pt x="56" y="124"/>
                      </a:cubicBezTo>
                      <a:cubicBezTo>
                        <a:pt x="57" y="126"/>
                        <a:pt x="58" y="126"/>
                        <a:pt x="60" y="125"/>
                      </a:cubicBezTo>
                      <a:cubicBezTo>
                        <a:pt x="88" y="96"/>
                        <a:pt x="88" y="96"/>
                        <a:pt x="88" y="96"/>
                      </a:cubicBezTo>
                      <a:cubicBezTo>
                        <a:pt x="90" y="95"/>
                        <a:pt x="91" y="92"/>
                        <a:pt x="90" y="89"/>
                      </a:cubicBezTo>
                      <a:lnTo>
                        <a:pt x="88" y="8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vert="horz" wrap="square" lIns="182880" tIns="91440" rIns="182880" bIns="9144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l" defTabSz="1828800" rtl="0"/>
                  <a:endParaRPr lang="en-US" sz="24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21708B91-C27F-4721-83C3-2B8D6D05C69D}"/>
              </a:ext>
            </a:extLst>
          </p:cNvPr>
          <p:cNvSpPr txBox="1">
            <a:spLocks/>
          </p:cNvSpPr>
          <p:nvPr/>
        </p:nvSpPr>
        <p:spPr>
          <a:xfrm>
            <a:off x="1582601" y="4729796"/>
            <a:ext cx="8877447" cy="6196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88309" y="1779505"/>
            <a:ext cx="2252312" cy="1588064"/>
            <a:chOff x="1288309" y="1779505"/>
            <a:chExt cx="2252312" cy="1588064"/>
          </a:xfrm>
        </p:grpSpPr>
        <p:sp>
          <p:nvSpPr>
            <p:cNvPr id="63" name="圆角矩形 62"/>
            <p:cNvSpPr/>
            <p:nvPr/>
          </p:nvSpPr>
          <p:spPr>
            <a:xfrm flipH="1">
              <a:off x="2030581" y="2220846"/>
              <a:ext cx="810097" cy="119972"/>
            </a:xfrm>
            <a:prstGeom prst="roundRect">
              <a:avLst>
                <a:gd name="adj" fmla="val 50000"/>
              </a:avLst>
            </a:prstGeom>
            <a:pattFill prst="ltUpDiag">
              <a:fgClr>
                <a:srgbClr val="C1A36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288309" y="1779505"/>
              <a:ext cx="2252312" cy="1588064"/>
              <a:chOff x="1288309" y="1968191"/>
              <a:chExt cx="2252312" cy="1588064"/>
            </a:xfrm>
          </p:grpSpPr>
          <p:sp>
            <p:nvSpPr>
              <p:cNvPr id="48" name="圆角矩形 47"/>
              <p:cNvSpPr/>
              <p:nvPr/>
            </p:nvSpPr>
            <p:spPr>
              <a:xfrm flipH="1">
                <a:off x="1949779" y="2443396"/>
                <a:ext cx="929373" cy="894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1A36C"/>
                  </a:gs>
                  <a:gs pos="100000">
                    <a:srgbClr val="C1A36C">
                      <a:alpha val="54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1529867" y="1968191"/>
                <a:ext cx="16946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/>
                  <a:t>添加标题文本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288309" y="2602148"/>
                <a:ext cx="225231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3737140" y="1779505"/>
            <a:ext cx="2252312" cy="1588064"/>
            <a:chOff x="1288309" y="1779505"/>
            <a:chExt cx="2252312" cy="1588064"/>
          </a:xfrm>
        </p:grpSpPr>
        <p:sp>
          <p:nvSpPr>
            <p:cNvPr id="65" name="圆角矩形 64"/>
            <p:cNvSpPr/>
            <p:nvPr/>
          </p:nvSpPr>
          <p:spPr>
            <a:xfrm flipH="1">
              <a:off x="2030581" y="2220846"/>
              <a:ext cx="810097" cy="119972"/>
            </a:xfrm>
            <a:prstGeom prst="roundRect">
              <a:avLst>
                <a:gd name="adj" fmla="val 50000"/>
              </a:avLst>
            </a:prstGeom>
            <a:pattFill prst="ltUpDiag">
              <a:fgClr>
                <a:srgbClr val="C1A36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288309" y="1779505"/>
              <a:ext cx="2252312" cy="1588064"/>
              <a:chOff x="1288309" y="1968191"/>
              <a:chExt cx="2252312" cy="1588064"/>
            </a:xfrm>
          </p:grpSpPr>
          <p:sp>
            <p:nvSpPr>
              <p:cNvPr id="67" name="圆角矩形 66"/>
              <p:cNvSpPr/>
              <p:nvPr/>
            </p:nvSpPr>
            <p:spPr>
              <a:xfrm flipH="1">
                <a:off x="1949779" y="2443396"/>
                <a:ext cx="929373" cy="894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1A36C"/>
                  </a:gs>
                  <a:gs pos="100000">
                    <a:srgbClr val="C1A36C">
                      <a:alpha val="54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529867" y="1968191"/>
                <a:ext cx="16946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/>
                  <a:t>添加标题文本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1288309" y="2602148"/>
                <a:ext cx="225231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228140" y="1779505"/>
            <a:ext cx="2252312" cy="1588064"/>
            <a:chOff x="1288309" y="1779505"/>
            <a:chExt cx="2252312" cy="1588064"/>
          </a:xfrm>
        </p:grpSpPr>
        <p:sp>
          <p:nvSpPr>
            <p:cNvPr id="71" name="圆角矩形 70"/>
            <p:cNvSpPr/>
            <p:nvPr/>
          </p:nvSpPr>
          <p:spPr>
            <a:xfrm flipH="1">
              <a:off x="2030581" y="2220846"/>
              <a:ext cx="810097" cy="119972"/>
            </a:xfrm>
            <a:prstGeom prst="roundRect">
              <a:avLst>
                <a:gd name="adj" fmla="val 50000"/>
              </a:avLst>
            </a:prstGeom>
            <a:pattFill prst="ltUpDiag">
              <a:fgClr>
                <a:srgbClr val="C1A36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288309" y="1779505"/>
              <a:ext cx="2252312" cy="1588064"/>
              <a:chOff x="1288309" y="1968191"/>
              <a:chExt cx="2252312" cy="1588064"/>
            </a:xfrm>
          </p:grpSpPr>
          <p:sp>
            <p:nvSpPr>
              <p:cNvPr id="73" name="圆角矩形 72"/>
              <p:cNvSpPr/>
              <p:nvPr/>
            </p:nvSpPr>
            <p:spPr>
              <a:xfrm flipH="1">
                <a:off x="1949779" y="2443396"/>
                <a:ext cx="929373" cy="894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1A36C"/>
                  </a:gs>
                  <a:gs pos="100000">
                    <a:srgbClr val="C1A36C">
                      <a:alpha val="54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529867" y="1968191"/>
                <a:ext cx="16946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/>
                  <a:t>添加标题文本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288309" y="2602148"/>
                <a:ext cx="225231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8723846" y="1779505"/>
            <a:ext cx="2252312" cy="1588064"/>
            <a:chOff x="1288309" y="1779505"/>
            <a:chExt cx="2252312" cy="1588064"/>
          </a:xfrm>
        </p:grpSpPr>
        <p:sp>
          <p:nvSpPr>
            <p:cNvPr id="77" name="圆角矩形 76"/>
            <p:cNvSpPr/>
            <p:nvPr/>
          </p:nvSpPr>
          <p:spPr>
            <a:xfrm flipH="1">
              <a:off x="2030581" y="2220846"/>
              <a:ext cx="810097" cy="119972"/>
            </a:xfrm>
            <a:prstGeom prst="roundRect">
              <a:avLst>
                <a:gd name="adj" fmla="val 50000"/>
              </a:avLst>
            </a:prstGeom>
            <a:pattFill prst="ltUpDiag">
              <a:fgClr>
                <a:srgbClr val="C1A36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288309" y="1779505"/>
              <a:ext cx="2252312" cy="1588064"/>
              <a:chOff x="1288309" y="1968191"/>
              <a:chExt cx="2252312" cy="1588064"/>
            </a:xfrm>
          </p:grpSpPr>
          <p:sp>
            <p:nvSpPr>
              <p:cNvPr id="79" name="圆角矩形 78"/>
              <p:cNvSpPr/>
              <p:nvPr/>
            </p:nvSpPr>
            <p:spPr>
              <a:xfrm flipH="1">
                <a:off x="1949779" y="2443396"/>
                <a:ext cx="929373" cy="8948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1A36C"/>
                  </a:gs>
                  <a:gs pos="100000">
                    <a:srgbClr val="C1A36C">
                      <a:alpha val="54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529867" y="1968191"/>
                <a:ext cx="16946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/>
                  <a:t>添加标题文本</a:t>
                </a:r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1288309" y="2602148"/>
                <a:ext cx="2252312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/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4328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7D3F6FC-4A7C-4788-A5B0-F6D4CAC5EBF1}"/>
              </a:ext>
            </a:extLst>
          </p:cNvPr>
          <p:cNvGrpSpPr/>
          <p:nvPr/>
        </p:nvGrpSpPr>
        <p:grpSpPr>
          <a:xfrm>
            <a:off x="1048871" y="1487267"/>
            <a:ext cx="5495981" cy="3780888"/>
            <a:chOff x="1159754" y="1934528"/>
            <a:chExt cx="5495981" cy="378088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8EBB831-2B71-4109-94D9-90ECC3E98FEA}"/>
                </a:ext>
              </a:extLst>
            </p:cNvPr>
            <p:cNvGrpSpPr/>
            <p:nvPr/>
          </p:nvGrpSpPr>
          <p:grpSpPr>
            <a:xfrm>
              <a:off x="1369333" y="2364445"/>
              <a:ext cx="5076824" cy="2613956"/>
              <a:chOff x="1280433" y="2287660"/>
              <a:chExt cx="5076824" cy="2903538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DF1927EC-19A3-4634-B247-66BC44134265}"/>
                  </a:ext>
                </a:extLst>
              </p:cNvPr>
              <p:cNvSpPr/>
              <p:nvPr/>
            </p:nvSpPr>
            <p:spPr>
              <a:xfrm>
                <a:off x="1280433" y="3633860"/>
                <a:ext cx="624539" cy="15573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BF27D0A0-9AAD-4B65-8218-B1D58156F1B1}"/>
                  </a:ext>
                </a:extLst>
              </p:cNvPr>
              <p:cNvSpPr/>
              <p:nvPr/>
            </p:nvSpPr>
            <p:spPr>
              <a:xfrm>
                <a:off x="2393505" y="2287660"/>
                <a:ext cx="624539" cy="2903538"/>
              </a:xfrm>
              <a:prstGeom prst="rect">
                <a:avLst/>
              </a:prstGeom>
              <a:solidFill>
                <a:srgbClr val="C1A36C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7769AB2C-E861-43E6-9DAA-2BFCDB403AD6}"/>
                  </a:ext>
                </a:extLst>
              </p:cNvPr>
              <p:cNvSpPr/>
              <p:nvPr/>
            </p:nvSpPr>
            <p:spPr>
              <a:xfrm>
                <a:off x="3506576" y="2859160"/>
                <a:ext cx="624539" cy="23320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4CAB3E1-3CEC-45EE-9880-27CCBAEF8A9D}"/>
                  </a:ext>
                </a:extLst>
              </p:cNvPr>
              <p:cNvSpPr/>
              <p:nvPr/>
            </p:nvSpPr>
            <p:spPr>
              <a:xfrm>
                <a:off x="4619648" y="4014860"/>
                <a:ext cx="624539" cy="1176338"/>
              </a:xfrm>
              <a:prstGeom prst="rect">
                <a:avLst/>
              </a:prstGeom>
              <a:solidFill>
                <a:srgbClr val="C1A36C"/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2CDA53E8-4FA5-4D94-AE45-A649F43EAF44}"/>
                  </a:ext>
                </a:extLst>
              </p:cNvPr>
              <p:cNvSpPr/>
              <p:nvPr/>
            </p:nvSpPr>
            <p:spPr>
              <a:xfrm>
                <a:off x="5732718" y="3189360"/>
                <a:ext cx="624539" cy="20018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101600" dist="762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164FAFD-5313-4B8F-9929-FAC4EA8066DB}"/>
                </a:ext>
              </a:extLst>
            </p:cNvPr>
            <p:cNvSpPr txBox="1"/>
            <p:nvPr/>
          </p:nvSpPr>
          <p:spPr bwMode="auto">
            <a:xfrm>
              <a:off x="1159754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EC766A3-BF75-4E32-BFC3-A77BCAABDCA0}"/>
                </a:ext>
              </a:extLst>
            </p:cNvPr>
            <p:cNvSpPr txBox="1"/>
            <p:nvPr/>
          </p:nvSpPr>
          <p:spPr bwMode="auto">
            <a:xfrm>
              <a:off x="2272825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520DDAE-01F0-4B92-822A-91CB30C12DB6}"/>
                </a:ext>
              </a:extLst>
            </p:cNvPr>
            <p:cNvSpPr txBox="1"/>
            <p:nvPr/>
          </p:nvSpPr>
          <p:spPr bwMode="auto">
            <a:xfrm>
              <a:off x="5612039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ACBFF8E-A636-4B4D-9785-D6EC09E70431}"/>
                </a:ext>
              </a:extLst>
            </p:cNvPr>
            <p:cNvSpPr txBox="1"/>
            <p:nvPr/>
          </p:nvSpPr>
          <p:spPr bwMode="auto">
            <a:xfrm>
              <a:off x="4498967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67CE3F5-532F-49B1-BE5B-7DF7971612E5}"/>
                </a:ext>
              </a:extLst>
            </p:cNvPr>
            <p:cNvSpPr txBox="1"/>
            <p:nvPr/>
          </p:nvSpPr>
          <p:spPr bwMode="auto">
            <a:xfrm>
              <a:off x="3385896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D16D36B-8337-4FA8-976F-4BA3BD4092F9}"/>
                </a:ext>
              </a:extLst>
            </p:cNvPr>
            <p:cNvSpPr txBox="1"/>
            <p:nvPr/>
          </p:nvSpPr>
          <p:spPr bwMode="auto">
            <a:xfrm>
              <a:off x="1440089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770AFF-8527-4720-AE67-F7A157143922}"/>
                </a:ext>
              </a:extLst>
            </p:cNvPr>
            <p:cNvSpPr txBox="1"/>
            <p:nvPr/>
          </p:nvSpPr>
          <p:spPr bwMode="auto">
            <a:xfrm>
              <a:off x="2553160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5FA56C5-33A7-4AC5-A534-1B9D81CB022C}"/>
                </a:ext>
              </a:extLst>
            </p:cNvPr>
            <p:cNvSpPr txBox="1"/>
            <p:nvPr/>
          </p:nvSpPr>
          <p:spPr bwMode="auto">
            <a:xfrm>
              <a:off x="5892374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0771FD8-726F-4016-BE0B-B8D68AF4CB37}"/>
                </a:ext>
              </a:extLst>
            </p:cNvPr>
            <p:cNvSpPr txBox="1"/>
            <p:nvPr/>
          </p:nvSpPr>
          <p:spPr bwMode="auto">
            <a:xfrm>
              <a:off x="4779302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1DDB8E1-3207-4E73-8A2D-3F97DFD74B4F}"/>
                </a:ext>
              </a:extLst>
            </p:cNvPr>
            <p:cNvSpPr txBox="1"/>
            <p:nvPr/>
          </p:nvSpPr>
          <p:spPr bwMode="auto">
            <a:xfrm>
              <a:off x="3666231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BC31E10-F8CB-412A-9E17-B03C002A4895}"/>
                </a:ext>
              </a:extLst>
            </p:cNvPr>
            <p:cNvSpPr txBox="1"/>
            <p:nvPr/>
          </p:nvSpPr>
          <p:spPr bwMode="auto">
            <a:xfrm>
              <a:off x="1369335" y="3148110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47%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0CB28BD-8DCE-46EA-A72B-20861D677F14}"/>
                </a:ext>
              </a:extLst>
            </p:cNvPr>
            <p:cNvSpPr txBox="1"/>
            <p:nvPr/>
          </p:nvSpPr>
          <p:spPr bwMode="auto">
            <a:xfrm>
              <a:off x="2482406" y="1934528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75%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91B3A93-4BA7-4C76-B4B8-B183088AA88A}"/>
                </a:ext>
              </a:extLst>
            </p:cNvPr>
            <p:cNvSpPr txBox="1"/>
            <p:nvPr/>
          </p:nvSpPr>
          <p:spPr bwMode="auto">
            <a:xfrm>
              <a:off x="5821620" y="2753872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70F4A8B-D39E-4E75-B426-9F0926DC65E6}"/>
                </a:ext>
              </a:extLst>
            </p:cNvPr>
            <p:cNvSpPr txBox="1"/>
            <p:nvPr/>
          </p:nvSpPr>
          <p:spPr bwMode="auto">
            <a:xfrm>
              <a:off x="4708548" y="3495186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42%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02FA80F-633A-4D5D-9220-0EF030B58D17}"/>
                </a:ext>
              </a:extLst>
            </p:cNvPr>
            <p:cNvSpPr txBox="1"/>
            <p:nvPr/>
          </p:nvSpPr>
          <p:spPr bwMode="auto">
            <a:xfrm>
              <a:off x="3595477" y="2458059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60%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TextBox 15">
            <a:extLst>
              <a:ext uri="{FF2B5EF4-FFF2-40B4-BE49-F238E27FC236}">
                <a16:creationId xmlns:a16="http://schemas.microsoft.com/office/drawing/2014/main" id="{E41575F6-191A-48B7-BC49-FC88CD9E82EE}"/>
              </a:ext>
            </a:extLst>
          </p:cNvPr>
          <p:cNvSpPr txBox="1"/>
          <p:nvPr/>
        </p:nvSpPr>
        <p:spPr>
          <a:xfrm>
            <a:off x="8050685" y="3380541"/>
            <a:ext cx="3081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9D07E9F5-7844-43E3-BE7D-E2794740BB99}"/>
              </a:ext>
            </a:extLst>
          </p:cNvPr>
          <p:cNvSpPr/>
          <p:nvPr/>
        </p:nvSpPr>
        <p:spPr>
          <a:xfrm>
            <a:off x="8044971" y="3119556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2018</a:t>
            </a:r>
          </a:p>
        </p:txBody>
      </p:sp>
      <p:sp>
        <p:nvSpPr>
          <p:cNvPr id="32" name="TextBox 19">
            <a:extLst>
              <a:ext uri="{FF2B5EF4-FFF2-40B4-BE49-F238E27FC236}">
                <a16:creationId xmlns:a16="http://schemas.microsoft.com/office/drawing/2014/main" id="{2015E42D-4417-42E2-A729-E83F3721CF0E}"/>
              </a:ext>
            </a:extLst>
          </p:cNvPr>
          <p:cNvSpPr txBox="1"/>
          <p:nvPr/>
        </p:nvSpPr>
        <p:spPr>
          <a:xfrm>
            <a:off x="8050686" y="2008941"/>
            <a:ext cx="3031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Rectangle 20">
            <a:extLst>
              <a:ext uri="{FF2B5EF4-FFF2-40B4-BE49-F238E27FC236}">
                <a16:creationId xmlns:a16="http://schemas.microsoft.com/office/drawing/2014/main" id="{56B8F196-A786-479F-B98E-58FA9EF839EB}"/>
              </a:ext>
            </a:extLst>
          </p:cNvPr>
          <p:cNvSpPr/>
          <p:nvPr/>
        </p:nvSpPr>
        <p:spPr>
          <a:xfrm>
            <a:off x="8044971" y="1748591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2017</a:t>
            </a:r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id="{CD80CD07-D53E-4472-89AE-385A1DDB1269}"/>
              </a:ext>
            </a:extLst>
          </p:cNvPr>
          <p:cNvSpPr/>
          <p:nvPr/>
        </p:nvSpPr>
        <p:spPr>
          <a:xfrm>
            <a:off x="7705246" y="3218177"/>
            <a:ext cx="64770" cy="683895"/>
          </a:xfrm>
          <a:prstGeom prst="rect">
            <a:avLst/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25">
            <a:extLst>
              <a:ext uri="{FF2B5EF4-FFF2-40B4-BE49-F238E27FC236}">
                <a16:creationId xmlns:a16="http://schemas.microsoft.com/office/drawing/2014/main" id="{D7CCB5ED-7AA8-400E-B334-B205D0C1C5F6}"/>
              </a:ext>
            </a:extLst>
          </p:cNvPr>
          <p:cNvSpPr/>
          <p:nvPr/>
        </p:nvSpPr>
        <p:spPr>
          <a:xfrm>
            <a:off x="7705246" y="1841497"/>
            <a:ext cx="64770" cy="683895"/>
          </a:xfrm>
          <a:prstGeom prst="rect">
            <a:avLst/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15">
            <a:extLst>
              <a:ext uri="{FF2B5EF4-FFF2-40B4-BE49-F238E27FC236}">
                <a16:creationId xmlns:a16="http://schemas.microsoft.com/office/drawing/2014/main" id="{C73B29EA-A67D-4671-B317-50E99054795E}"/>
              </a:ext>
            </a:extLst>
          </p:cNvPr>
          <p:cNvSpPr txBox="1"/>
          <p:nvPr/>
        </p:nvSpPr>
        <p:spPr>
          <a:xfrm>
            <a:off x="8050685" y="4675941"/>
            <a:ext cx="3081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7" name="Rectangle 16">
            <a:extLst>
              <a:ext uri="{FF2B5EF4-FFF2-40B4-BE49-F238E27FC236}">
                <a16:creationId xmlns:a16="http://schemas.microsoft.com/office/drawing/2014/main" id="{9FD7DC66-F633-427B-BC44-C11E79536435}"/>
              </a:ext>
            </a:extLst>
          </p:cNvPr>
          <p:cNvSpPr/>
          <p:nvPr/>
        </p:nvSpPr>
        <p:spPr>
          <a:xfrm>
            <a:off x="8044971" y="4414956"/>
            <a:ext cx="113411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828800" rtl="0"/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2020</a:t>
            </a:r>
            <a:endParaRPr lang="en-US" sz="1600" b="1" kern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23">
            <a:extLst>
              <a:ext uri="{FF2B5EF4-FFF2-40B4-BE49-F238E27FC236}">
                <a16:creationId xmlns:a16="http://schemas.microsoft.com/office/drawing/2014/main" id="{73A165DF-6B66-4EAE-BEF6-DB82080662B2}"/>
              </a:ext>
            </a:extLst>
          </p:cNvPr>
          <p:cNvSpPr/>
          <p:nvPr/>
        </p:nvSpPr>
        <p:spPr>
          <a:xfrm>
            <a:off x="7705246" y="4513577"/>
            <a:ext cx="64770" cy="683895"/>
          </a:xfrm>
          <a:prstGeom prst="rect">
            <a:avLst/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1200" kern="12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21250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89982A9-1DA7-42C2-80E4-6A9F2FFCEE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39" y="2004407"/>
            <a:ext cx="3764152" cy="3669030"/>
          </a:xfrm>
          <a:prstGeom prst="ellipse">
            <a:avLst/>
          </a:prstGeom>
        </p:spPr>
      </p:pic>
      <p:sp>
        <p:nvSpPr>
          <p:cNvPr id="8" name="圆: 空心 7">
            <a:extLst>
              <a:ext uri="{FF2B5EF4-FFF2-40B4-BE49-F238E27FC236}">
                <a16:creationId xmlns:a16="http://schemas.microsoft.com/office/drawing/2014/main" id="{C81A6476-31FE-46F6-832A-06AD4C02AF89}"/>
              </a:ext>
            </a:extLst>
          </p:cNvPr>
          <p:cNvSpPr/>
          <p:nvPr/>
        </p:nvSpPr>
        <p:spPr>
          <a:xfrm>
            <a:off x="-324641" y="1451322"/>
            <a:ext cx="4891313" cy="4775200"/>
          </a:xfrm>
          <a:prstGeom prst="donut">
            <a:avLst>
              <a:gd name="adj" fmla="val 15279"/>
            </a:avLst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:a16="http://schemas.microsoft.com/office/drawing/2014/main" id="{CC148530-1337-428D-8E71-39E855C1A294}"/>
              </a:ext>
            </a:extLst>
          </p:cNvPr>
          <p:cNvSpPr/>
          <p:nvPr/>
        </p:nvSpPr>
        <p:spPr>
          <a:xfrm>
            <a:off x="4146690" y="2273732"/>
            <a:ext cx="1675072" cy="1635308"/>
          </a:xfrm>
          <a:prstGeom prst="donut">
            <a:avLst>
              <a:gd name="adj" fmla="val 16552"/>
            </a:avLst>
          </a:prstGeom>
          <a:blipFill>
            <a:blip r:embed="rId4">
              <a:grayscl/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 l="-3727" r="-372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56F5A455-305C-4CFC-A17A-606B63196A56}"/>
              </a:ext>
            </a:extLst>
          </p:cNvPr>
          <p:cNvSpPr/>
          <p:nvPr/>
        </p:nvSpPr>
        <p:spPr>
          <a:xfrm>
            <a:off x="3873488" y="1311086"/>
            <a:ext cx="805110" cy="785998"/>
          </a:xfrm>
          <a:prstGeom prst="donut">
            <a:avLst>
              <a:gd name="adj" fmla="val 25937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" name="组合 12">
            <a:extLst>
              <a:ext uri="{FF2B5EF4-FFF2-40B4-BE49-F238E27FC236}">
                <a16:creationId xmlns:a16="http://schemas.microsoft.com/office/drawing/2014/main" id="{5481B561-D1E8-4496-B615-CD29FC4F1BFC}"/>
              </a:ext>
            </a:extLst>
          </p:cNvPr>
          <p:cNvGrpSpPr/>
          <p:nvPr/>
        </p:nvGrpSpPr>
        <p:grpSpPr bwMode="auto">
          <a:xfrm>
            <a:off x="6055378" y="1433659"/>
            <a:ext cx="2432818" cy="616397"/>
            <a:chOff x="-102083" y="-111058"/>
            <a:chExt cx="3243397" cy="821862"/>
          </a:xfrm>
        </p:grpSpPr>
        <p:sp>
          <p:nvSpPr>
            <p:cNvPr id="12" name="TextBox 1">
              <a:extLst>
                <a:ext uri="{FF2B5EF4-FFF2-40B4-BE49-F238E27FC236}">
                  <a16:creationId xmlns:a16="http://schemas.microsoft.com/office/drawing/2014/main" id="{34E7EB4F-9443-42CF-9146-DD10BBEF7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2083" y="-111058"/>
              <a:ext cx="462042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直接连接符 15">
              <a:extLst>
                <a:ext uri="{FF2B5EF4-FFF2-40B4-BE49-F238E27FC236}">
                  <a16:creationId xmlns:a16="http://schemas.microsoft.com/office/drawing/2014/main" id="{D7CC4480-E73E-4933-B4B4-28183FA74C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590550" cy="590550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7">
              <a:extLst>
                <a:ext uri="{FF2B5EF4-FFF2-40B4-BE49-F238E27FC236}">
                  <a16:creationId xmlns:a16="http://schemas.microsoft.com/office/drawing/2014/main" id="{061B1DDE-C882-499C-8CF8-84A77DE76A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435" y="95251"/>
              <a:ext cx="268887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sp>
        <p:nvSpPr>
          <p:cNvPr id="15" name="矩形 8">
            <a:extLst>
              <a:ext uri="{FF2B5EF4-FFF2-40B4-BE49-F238E27FC236}">
                <a16:creationId xmlns:a16="http://schemas.microsoft.com/office/drawing/2014/main" id="{12C126E9-8CAA-4503-BF86-30BA81752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276" y="2022348"/>
            <a:ext cx="4676666" cy="59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6" name="组合 18">
            <a:extLst>
              <a:ext uri="{FF2B5EF4-FFF2-40B4-BE49-F238E27FC236}">
                <a16:creationId xmlns:a16="http://schemas.microsoft.com/office/drawing/2014/main" id="{0A5C2A94-41BC-4EEB-8245-A1B90A9F88EE}"/>
              </a:ext>
            </a:extLst>
          </p:cNvPr>
          <p:cNvGrpSpPr/>
          <p:nvPr/>
        </p:nvGrpSpPr>
        <p:grpSpPr bwMode="auto">
          <a:xfrm>
            <a:off x="6055378" y="2945827"/>
            <a:ext cx="1831687" cy="652041"/>
            <a:chOff x="-106851" y="-158584"/>
            <a:chExt cx="2442121" cy="869387"/>
          </a:xfrm>
        </p:grpSpPr>
        <p:sp>
          <p:nvSpPr>
            <p:cNvPr id="17" name="TextBox 10">
              <a:extLst>
                <a:ext uri="{FF2B5EF4-FFF2-40B4-BE49-F238E27FC236}">
                  <a16:creationId xmlns:a16="http://schemas.microsoft.com/office/drawing/2014/main" id="{1CB3F424-6FAC-40A4-BCF4-68E8D80D7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6851" y="-158584"/>
              <a:ext cx="462069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直接连接符 20">
              <a:extLst>
                <a:ext uri="{FF2B5EF4-FFF2-40B4-BE49-F238E27FC236}">
                  <a16:creationId xmlns:a16="http://schemas.microsoft.com/office/drawing/2014/main" id="{6A0D2F69-F0FD-4958-88EC-E945BBB028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590550" cy="590550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2">
              <a:extLst>
                <a:ext uri="{FF2B5EF4-FFF2-40B4-BE49-F238E27FC236}">
                  <a16:creationId xmlns:a16="http://schemas.microsoft.com/office/drawing/2014/main" id="{0C7162FF-06CB-4F29-8E84-593070D94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3" y="95250"/>
              <a:ext cx="188759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sp>
        <p:nvSpPr>
          <p:cNvPr id="20" name="矩形 9">
            <a:extLst>
              <a:ext uri="{FF2B5EF4-FFF2-40B4-BE49-F238E27FC236}">
                <a16:creationId xmlns:a16="http://schemas.microsoft.com/office/drawing/2014/main" id="{1D96B932-0691-422B-AABF-552B46621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1276" y="3557750"/>
            <a:ext cx="4676666" cy="59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179A909-3C14-47C6-83D9-57385A295F82}"/>
              </a:ext>
            </a:extLst>
          </p:cNvPr>
          <p:cNvGrpSpPr/>
          <p:nvPr/>
        </p:nvGrpSpPr>
        <p:grpSpPr bwMode="auto">
          <a:xfrm>
            <a:off x="6083280" y="4602011"/>
            <a:ext cx="1831687" cy="652041"/>
            <a:chOff x="-106851" y="-158584"/>
            <a:chExt cx="2442121" cy="869387"/>
          </a:xfrm>
        </p:grpSpPr>
        <p:sp>
          <p:nvSpPr>
            <p:cNvPr id="22" name="TextBox 10">
              <a:extLst>
                <a:ext uri="{FF2B5EF4-FFF2-40B4-BE49-F238E27FC236}">
                  <a16:creationId xmlns:a16="http://schemas.microsoft.com/office/drawing/2014/main" id="{C6C79841-EC8D-4EF3-932F-A2E47E1CE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6851" y="-158584"/>
              <a:ext cx="462069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直接连接符 22">
              <a:extLst>
                <a:ext uri="{FF2B5EF4-FFF2-40B4-BE49-F238E27FC236}">
                  <a16:creationId xmlns:a16="http://schemas.microsoft.com/office/drawing/2014/main" id="{61AF2BAD-2C8F-4FA0-93DE-CCFE133F46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590550" cy="590550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12">
              <a:extLst>
                <a:ext uri="{FF2B5EF4-FFF2-40B4-BE49-F238E27FC236}">
                  <a16:creationId xmlns:a16="http://schemas.microsoft.com/office/drawing/2014/main" id="{CB5805B4-069E-483F-A43C-17E579A97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3" y="95250"/>
              <a:ext cx="188759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添加文本</a:t>
              </a:r>
            </a:p>
          </p:txBody>
        </p:sp>
      </p:grpSp>
      <p:sp>
        <p:nvSpPr>
          <p:cNvPr id="25" name="矩形 9">
            <a:extLst>
              <a:ext uri="{FF2B5EF4-FFF2-40B4-BE49-F238E27FC236}">
                <a16:creationId xmlns:a16="http://schemas.microsoft.com/office/drawing/2014/main" id="{2C0DF207-2649-423E-AE39-D7237D63B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9178" y="5213934"/>
            <a:ext cx="4676666" cy="59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16358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4">
            <a:extLst>
              <a:ext uri="{FF2B5EF4-FFF2-40B4-BE49-F238E27FC236}">
                <a16:creationId xmlns:a16="http://schemas.microsoft.com/office/drawing/2014/main" id="{F193BAE9-5D19-4471-B971-084B89855EEC}"/>
              </a:ext>
            </a:extLst>
          </p:cNvPr>
          <p:cNvGrpSpPr/>
          <p:nvPr/>
        </p:nvGrpSpPr>
        <p:grpSpPr>
          <a:xfrm>
            <a:off x="998232" y="2113024"/>
            <a:ext cx="2458064" cy="3561080"/>
            <a:chOff x="2790186" y="1624044"/>
            <a:chExt cx="1843548" cy="2670810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A798EF88-0170-413C-8858-4296EDB8B878}"/>
                </a:ext>
              </a:extLst>
            </p:cNvPr>
            <p:cNvSpPr/>
            <p:nvPr/>
          </p:nvSpPr>
          <p:spPr>
            <a:xfrm>
              <a:off x="2790186" y="1780254"/>
              <a:ext cx="1843548" cy="2514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1C5C5D17-D0D1-440F-9434-36BE379A587C}"/>
                </a:ext>
              </a:extLst>
            </p:cNvPr>
            <p:cNvGrpSpPr/>
            <p:nvPr/>
          </p:nvGrpSpPr>
          <p:grpSpPr>
            <a:xfrm>
              <a:off x="3149985" y="1624044"/>
              <a:ext cx="1123950" cy="746637"/>
              <a:chOff x="2645799" y="1958340"/>
              <a:chExt cx="1123950" cy="746637"/>
            </a:xfrm>
          </p:grpSpPr>
          <p:sp>
            <p:nvSpPr>
              <p:cNvPr id="10" name="Trapezoid 10">
                <a:extLst>
                  <a:ext uri="{FF2B5EF4-FFF2-40B4-BE49-F238E27FC236}">
                    <a16:creationId xmlns:a16="http://schemas.microsoft.com/office/drawing/2014/main" id="{760DFB45-4E1A-4419-AB42-641B0A5F0428}"/>
                  </a:ext>
                </a:extLst>
              </p:cNvPr>
              <p:cNvSpPr/>
              <p:nvPr/>
            </p:nvSpPr>
            <p:spPr>
              <a:xfrm>
                <a:off x="2645799" y="1958975"/>
                <a:ext cx="1123950" cy="156210"/>
              </a:xfrm>
              <a:prstGeom prst="trapezoid">
                <a:avLst>
                  <a:gd name="adj" fmla="val 6792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Pentagon 9">
                <a:extLst>
                  <a:ext uri="{FF2B5EF4-FFF2-40B4-BE49-F238E27FC236}">
                    <a16:creationId xmlns:a16="http://schemas.microsoft.com/office/drawing/2014/main" id="{187737B0-0452-4127-8B1F-5C76761A2E2B}"/>
                  </a:ext>
                </a:extLst>
              </p:cNvPr>
              <p:cNvSpPr/>
              <p:nvPr/>
            </p:nvSpPr>
            <p:spPr>
              <a:xfrm rot="5400000">
                <a:off x="2834456" y="1874459"/>
                <a:ext cx="746637" cy="914400"/>
              </a:xfrm>
              <a:prstGeom prst="homePlate">
                <a:avLst>
                  <a:gd name="adj" fmla="val 31720"/>
                </a:avLst>
              </a:prstGeom>
              <a:solidFill>
                <a:srgbClr val="C1A3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1639E73-078F-413F-A87C-AFCED587805A}"/>
              </a:ext>
            </a:extLst>
          </p:cNvPr>
          <p:cNvSpPr txBox="1">
            <a:spLocks/>
          </p:cNvSpPr>
          <p:nvPr/>
        </p:nvSpPr>
        <p:spPr>
          <a:xfrm>
            <a:off x="1236451" y="3329573"/>
            <a:ext cx="1981627" cy="14465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此处添加标题</a:t>
            </a:r>
          </a:p>
          <a:p>
            <a:pPr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62">
            <a:extLst>
              <a:ext uri="{FF2B5EF4-FFF2-40B4-BE49-F238E27FC236}">
                <a16:creationId xmlns:a16="http://schemas.microsoft.com/office/drawing/2014/main" id="{8EDDA9AB-3797-49B6-8B2D-32B3F9D5748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966346" y="2318711"/>
            <a:ext cx="521839" cy="526011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Group 35">
            <a:extLst>
              <a:ext uri="{FF2B5EF4-FFF2-40B4-BE49-F238E27FC236}">
                <a16:creationId xmlns:a16="http://schemas.microsoft.com/office/drawing/2014/main" id="{17B747BC-7AC2-449C-BC95-781F06F1EF48}"/>
              </a:ext>
            </a:extLst>
          </p:cNvPr>
          <p:cNvGrpSpPr/>
          <p:nvPr/>
        </p:nvGrpSpPr>
        <p:grpSpPr>
          <a:xfrm>
            <a:off x="3560764" y="2113024"/>
            <a:ext cx="2458064" cy="3561080"/>
            <a:chOff x="4712085" y="1624044"/>
            <a:chExt cx="1843548" cy="2670810"/>
          </a:xfrm>
        </p:grpSpPr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8CFBE290-8AF0-4F5B-B893-F43386B1919F}"/>
                </a:ext>
              </a:extLst>
            </p:cNvPr>
            <p:cNvSpPr/>
            <p:nvPr/>
          </p:nvSpPr>
          <p:spPr>
            <a:xfrm>
              <a:off x="4712085" y="1780254"/>
              <a:ext cx="1843548" cy="2514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Group 16">
              <a:extLst>
                <a:ext uri="{FF2B5EF4-FFF2-40B4-BE49-F238E27FC236}">
                  <a16:creationId xmlns:a16="http://schemas.microsoft.com/office/drawing/2014/main" id="{EDD9A6CD-E65C-4712-8F21-AF3404E56FD3}"/>
                </a:ext>
              </a:extLst>
            </p:cNvPr>
            <p:cNvGrpSpPr/>
            <p:nvPr/>
          </p:nvGrpSpPr>
          <p:grpSpPr>
            <a:xfrm>
              <a:off x="5071884" y="1624044"/>
              <a:ext cx="1123950" cy="746637"/>
              <a:chOff x="2645799" y="1958340"/>
              <a:chExt cx="1123950" cy="746637"/>
            </a:xfrm>
          </p:grpSpPr>
          <p:sp>
            <p:nvSpPr>
              <p:cNvPr id="17" name="Trapezoid 17">
                <a:extLst>
                  <a:ext uri="{FF2B5EF4-FFF2-40B4-BE49-F238E27FC236}">
                    <a16:creationId xmlns:a16="http://schemas.microsoft.com/office/drawing/2014/main" id="{94089D6C-B737-4DF6-98ED-6B0F56FAC96B}"/>
                  </a:ext>
                </a:extLst>
              </p:cNvPr>
              <p:cNvSpPr/>
              <p:nvPr/>
            </p:nvSpPr>
            <p:spPr>
              <a:xfrm>
                <a:off x="2645799" y="1958975"/>
                <a:ext cx="1123950" cy="156210"/>
              </a:xfrm>
              <a:prstGeom prst="trapezoid">
                <a:avLst>
                  <a:gd name="adj" fmla="val 6792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Pentagon 18">
                <a:extLst>
                  <a:ext uri="{FF2B5EF4-FFF2-40B4-BE49-F238E27FC236}">
                    <a16:creationId xmlns:a16="http://schemas.microsoft.com/office/drawing/2014/main" id="{52D637D6-D30D-4B69-8774-79D6DE7F5A55}"/>
                  </a:ext>
                </a:extLst>
              </p:cNvPr>
              <p:cNvSpPr/>
              <p:nvPr/>
            </p:nvSpPr>
            <p:spPr>
              <a:xfrm rot="5400000">
                <a:off x="2834456" y="1874459"/>
                <a:ext cx="746637" cy="914400"/>
              </a:xfrm>
              <a:prstGeom prst="homePlate">
                <a:avLst>
                  <a:gd name="adj" fmla="val 31720"/>
                </a:avLst>
              </a:prstGeom>
              <a:solidFill>
                <a:srgbClr val="C1A3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007CB40B-60A4-4574-98AD-583265708E61}"/>
              </a:ext>
            </a:extLst>
          </p:cNvPr>
          <p:cNvSpPr txBox="1">
            <a:spLocks/>
          </p:cNvSpPr>
          <p:nvPr/>
        </p:nvSpPr>
        <p:spPr>
          <a:xfrm>
            <a:off x="3851218" y="3329573"/>
            <a:ext cx="2028900" cy="14465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此处添加标题</a:t>
            </a:r>
          </a:p>
          <a:p>
            <a:pPr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Group 36">
            <a:extLst>
              <a:ext uri="{FF2B5EF4-FFF2-40B4-BE49-F238E27FC236}">
                <a16:creationId xmlns:a16="http://schemas.microsoft.com/office/drawing/2014/main" id="{A7CDBB4B-0DC7-4993-91B3-3B160677E03E}"/>
              </a:ext>
            </a:extLst>
          </p:cNvPr>
          <p:cNvGrpSpPr/>
          <p:nvPr/>
        </p:nvGrpSpPr>
        <p:grpSpPr>
          <a:xfrm>
            <a:off x="6123296" y="2113024"/>
            <a:ext cx="2458064" cy="3561080"/>
            <a:chOff x="6633984" y="1624044"/>
            <a:chExt cx="1843548" cy="2670810"/>
          </a:xfrm>
        </p:grpSpPr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id="{45956903-A03A-420D-B7C9-D5176A6CB36D}"/>
                </a:ext>
              </a:extLst>
            </p:cNvPr>
            <p:cNvSpPr/>
            <p:nvPr/>
          </p:nvSpPr>
          <p:spPr>
            <a:xfrm>
              <a:off x="6633984" y="1780254"/>
              <a:ext cx="1843548" cy="2514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Group 22">
              <a:extLst>
                <a:ext uri="{FF2B5EF4-FFF2-40B4-BE49-F238E27FC236}">
                  <a16:creationId xmlns:a16="http://schemas.microsoft.com/office/drawing/2014/main" id="{CF387DCC-EDA3-4B08-8479-9D19D15AF9BE}"/>
                </a:ext>
              </a:extLst>
            </p:cNvPr>
            <p:cNvGrpSpPr/>
            <p:nvPr/>
          </p:nvGrpSpPr>
          <p:grpSpPr>
            <a:xfrm>
              <a:off x="6993783" y="1624044"/>
              <a:ext cx="1123950" cy="746637"/>
              <a:chOff x="2645799" y="1958340"/>
              <a:chExt cx="1123950" cy="746637"/>
            </a:xfrm>
          </p:grpSpPr>
          <p:sp>
            <p:nvSpPr>
              <p:cNvPr id="23" name="Trapezoid 23">
                <a:extLst>
                  <a:ext uri="{FF2B5EF4-FFF2-40B4-BE49-F238E27FC236}">
                    <a16:creationId xmlns:a16="http://schemas.microsoft.com/office/drawing/2014/main" id="{DE3FE4AE-215F-41BE-BF07-C72A6CD9FC9E}"/>
                  </a:ext>
                </a:extLst>
              </p:cNvPr>
              <p:cNvSpPr/>
              <p:nvPr/>
            </p:nvSpPr>
            <p:spPr>
              <a:xfrm>
                <a:off x="2645799" y="1958975"/>
                <a:ext cx="1123950" cy="156210"/>
              </a:xfrm>
              <a:prstGeom prst="trapezoid">
                <a:avLst>
                  <a:gd name="adj" fmla="val 6792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Pentagon 24">
                <a:extLst>
                  <a:ext uri="{FF2B5EF4-FFF2-40B4-BE49-F238E27FC236}">
                    <a16:creationId xmlns:a16="http://schemas.microsoft.com/office/drawing/2014/main" id="{08CBF990-A3D5-4A62-8DE8-C2C0A4D78506}"/>
                  </a:ext>
                </a:extLst>
              </p:cNvPr>
              <p:cNvSpPr/>
              <p:nvPr/>
            </p:nvSpPr>
            <p:spPr>
              <a:xfrm rot="5400000">
                <a:off x="2834456" y="1874459"/>
                <a:ext cx="746637" cy="914400"/>
              </a:xfrm>
              <a:prstGeom prst="homePlate">
                <a:avLst>
                  <a:gd name="adj" fmla="val 31720"/>
                </a:avLst>
              </a:prstGeom>
              <a:solidFill>
                <a:srgbClr val="C1A3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C4C98915-A244-4FC1-A684-74E09269932E}"/>
              </a:ext>
            </a:extLst>
          </p:cNvPr>
          <p:cNvSpPr txBox="1">
            <a:spLocks/>
          </p:cNvSpPr>
          <p:nvPr/>
        </p:nvSpPr>
        <p:spPr>
          <a:xfrm>
            <a:off x="6413749" y="3329573"/>
            <a:ext cx="1938635" cy="14465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此处添加标题</a:t>
            </a:r>
          </a:p>
          <a:p>
            <a:pPr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245">
            <a:extLst>
              <a:ext uri="{FF2B5EF4-FFF2-40B4-BE49-F238E27FC236}">
                <a16:creationId xmlns:a16="http://schemas.microsoft.com/office/drawing/2014/main" id="{70BCBEB4-2299-4EC2-B304-796AC1847501}"/>
              </a:ext>
            </a:extLst>
          </p:cNvPr>
          <p:cNvSpPr>
            <a:spLocks noChangeAspect="1"/>
          </p:cNvSpPr>
          <p:nvPr/>
        </p:nvSpPr>
        <p:spPr bwMode="auto">
          <a:xfrm>
            <a:off x="4533054" y="2324974"/>
            <a:ext cx="513485" cy="51348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132">
            <a:extLst>
              <a:ext uri="{FF2B5EF4-FFF2-40B4-BE49-F238E27FC236}">
                <a16:creationId xmlns:a16="http://schemas.microsoft.com/office/drawing/2014/main" id="{D028B2F2-301A-4FDE-9BF5-DD4E71BE251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047527" y="2290168"/>
            <a:ext cx="609603" cy="583096"/>
          </a:xfrm>
          <a:custGeom>
            <a:avLst/>
            <a:gdLst/>
            <a:ahLst/>
            <a:cxnLst>
              <a:cxn ang="0">
                <a:pos x="62" y="31"/>
              </a:cxn>
              <a:cxn ang="0">
                <a:pos x="62" y="31"/>
              </a:cxn>
              <a:cxn ang="0">
                <a:pos x="54" y="27"/>
              </a:cxn>
              <a:cxn ang="0">
                <a:pos x="45" y="33"/>
              </a:cxn>
              <a:cxn ang="0">
                <a:pos x="44" y="35"/>
              </a:cxn>
              <a:cxn ang="0">
                <a:pos x="43" y="35"/>
              </a:cxn>
              <a:cxn ang="0">
                <a:pos x="42" y="35"/>
              </a:cxn>
              <a:cxn ang="0">
                <a:pos x="41" y="33"/>
              </a:cxn>
              <a:cxn ang="0">
                <a:pos x="32" y="27"/>
              </a:cxn>
              <a:cxn ang="0">
                <a:pos x="23" y="33"/>
              </a:cxn>
              <a:cxn ang="0">
                <a:pos x="22" y="35"/>
              </a:cxn>
              <a:cxn ang="0">
                <a:pos x="21" y="35"/>
              </a:cxn>
              <a:cxn ang="0">
                <a:pos x="20" y="35"/>
              </a:cxn>
              <a:cxn ang="0">
                <a:pos x="19" y="33"/>
              </a:cxn>
              <a:cxn ang="0">
                <a:pos x="10" y="27"/>
              </a:cxn>
              <a:cxn ang="0">
                <a:pos x="3" y="31"/>
              </a:cxn>
              <a:cxn ang="0">
                <a:pos x="2" y="31"/>
              </a:cxn>
              <a:cxn ang="0">
                <a:pos x="0" y="30"/>
              </a:cxn>
              <a:cxn ang="0">
                <a:pos x="0" y="30"/>
              </a:cxn>
              <a:cxn ang="0">
                <a:pos x="32" y="7"/>
              </a:cxn>
              <a:cxn ang="0">
                <a:pos x="64" y="30"/>
              </a:cxn>
              <a:cxn ang="0">
                <a:pos x="64" y="30"/>
              </a:cxn>
              <a:cxn ang="0">
                <a:pos x="62" y="31"/>
              </a:cxn>
              <a:cxn ang="0">
                <a:pos x="34" y="51"/>
              </a:cxn>
              <a:cxn ang="0">
                <a:pos x="25" y="61"/>
              </a:cxn>
              <a:cxn ang="0">
                <a:pos x="15" y="51"/>
              </a:cxn>
              <a:cxn ang="0">
                <a:pos x="17" y="49"/>
              </a:cxn>
              <a:cxn ang="0">
                <a:pos x="20" y="51"/>
              </a:cxn>
              <a:cxn ang="0">
                <a:pos x="25" y="56"/>
              </a:cxn>
              <a:cxn ang="0">
                <a:pos x="30" y="51"/>
              </a:cxn>
              <a:cxn ang="0">
                <a:pos x="30" y="29"/>
              </a:cxn>
              <a:cxn ang="0">
                <a:pos x="32" y="29"/>
              </a:cxn>
              <a:cxn ang="0">
                <a:pos x="34" y="29"/>
              </a:cxn>
              <a:cxn ang="0">
                <a:pos x="34" y="51"/>
              </a:cxn>
              <a:cxn ang="0">
                <a:pos x="34" y="6"/>
              </a:cxn>
              <a:cxn ang="0">
                <a:pos x="32" y="6"/>
              </a:cxn>
              <a:cxn ang="0">
                <a:pos x="30" y="6"/>
              </a:cxn>
              <a:cxn ang="0">
                <a:pos x="30" y="3"/>
              </a:cxn>
              <a:cxn ang="0">
                <a:pos x="32" y="0"/>
              </a:cxn>
              <a:cxn ang="0">
                <a:pos x="34" y="3"/>
              </a:cxn>
              <a:cxn ang="0">
                <a:pos x="34" y="6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34">
            <a:extLst>
              <a:ext uri="{FF2B5EF4-FFF2-40B4-BE49-F238E27FC236}">
                <a16:creationId xmlns:a16="http://schemas.microsoft.com/office/drawing/2014/main" id="{0919A662-0312-4670-9927-078EB7F735BB}"/>
              </a:ext>
            </a:extLst>
          </p:cNvPr>
          <p:cNvGrpSpPr/>
          <p:nvPr/>
        </p:nvGrpSpPr>
        <p:grpSpPr>
          <a:xfrm>
            <a:off x="8695660" y="2113025"/>
            <a:ext cx="2458064" cy="3561080"/>
            <a:chOff x="2790186" y="1624044"/>
            <a:chExt cx="1843548" cy="2670810"/>
          </a:xfrm>
        </p:grpSpPr>
        <p:sp>
          <p:nvSpPr>
            <p:cNvPr id="29" name="Rectangle 8">
              <a:extLst>
                <a:ext uri="{FF2B5EF4-FFF2-40B4-BE49-F238E27FC236}">
                  <a16:creationId xmlns:a16="http://schemas.microsoft.com/office/drawing/2014/main" id="{048D7F39-17C2-4442-8A60-4148F4028922}"/>
                </a:ext>
              </a:extLst>
            </p:cNvPr>
            <p:cNvSpPr/>
            <p:nvPr/>
          </p:nvSpPr>
          <p:spPr>
            <a:xfrm>
              <a:off x="2790186" y="1780254"/>
              <a:ext cx="1843548" cy="2514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11">
              <a:extLst>
                <a:ext uri="{FF2B5EF4-FFF2-40B4-BE49-F238E27FC236}">
                  <a16:creationId xmlns:a16="http://schemas.microsoft.com/office/drawing/2014/main" id="{4EA2FB1A-B701-4B9B-95B0-A9DC28F6E52A}"/>
                </a:ext>
              </a:extLst>
            </p:cNvPr>
            <p:cNvGrpSpPr/>
            <p:nvPr/>
          </p:nvGrpSpPr>
          <p:grpSpPr>
            <a:xfrm>
              <a:off x="3149985" y="1624044"/>
              <a:ext cx="1123950" cy="746637"/>
              <a:chOff x="2645799" y="1958340"/>
              <a:chExt cx="1123950" cy="746637"/>
            </a:xfrm>
          </p:grpSpPr>
          <p:sp>
            <p:nvSpPr>
              <p:cNvPr id="32" name="Trapezoid 10">
                <a:extLst>
                  <a:ext uri="{FF2B5EF4-FFF2-40B4-BE49-F238E27FC236}">
                    <a16:creationId xmlns:a16="http://schemas.microsoft.com/office/drawing/2014/main" id="{494BE815-099C-44B3-BF53-BE98D2FD671E}"/>
                  </a:ext>
                </a:extLst>
              </p:cNvPr>
              <p:cNvSpPr/>
              <p:nvPr/>
            </p:nvSpPr>
            <p:spPr>
              <a:xfrm>
                <a:off x="2645799" y="1958975"/>
                <a:ext cx="1123950" cy="156210"/>
              </a:xfrm>
              <a:prstGeom prst="trapezoid">
                <a:avLst>
                  <a:gd name="adj" fmla="val 6792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Pentagon 9">
                <a:extLst>
                  <a:ext uri="{FF2B5EF4-FFF2-40B4-BE49-F238E27FC236}">
                    <a16:creationId xmlns:a16="http://schemas.microsoft.com/office/drawing/2014/main" id="{64C7B963-F5F1-4DF1-A47F-0329A8452A67}"/>
                  </a:ext>
                </a:extLst>
              </p:cNvPr>
              <p:cNvSpPr/>
              <p:nvPr/>
            </p:nvSpPr>
            <p:spPr>
              <a:xfrm rot="5400000">
                <a:off x="2834456" y="1874459"/>
                <a:ext cx="746637" cy="914400"/>
              </a:xfrm>
              <a:prstGeom prst="homePlate">
                <a:avLst>
                  <a:gd name="adj" fmla="val 31720"/>
                </a:avLst>
              </a:prstGeom>
              <a:solidFill>
                <a:srgbClr val="C1A3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3B3C59F5-A29E-4950-BA0F-2B59EDB5B4EF}"/>
              </a:ext>
            </a:extLst>
          </p:cNvPr>
          <p:cNvSpPr txBox="1">
            <a:spLocks/>
          </p:cNvSpPr>
          <p:nvPr/>
        </p:nvSpPr>
        <p:spPr>
          <a:xfrm>
            <a:off x="8933879" y="3329574"/>
            <a:ext cx="1981627" cy="144655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此处添加标题</a:t>
            </a:r>
          </a:p>
          <a:p>
            <a:pPr>
              <a:defRPr/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Freeform 62">
            <a:extLst>
              <a:ext uri="{FF2B5EF4-FFF2-40B4-BE49-F238E27FC236}">
                <a16:creationId xmlns:a16="http://schemas.microsoft.com/office/drawing/2014/main" id="{701C1AE6-0FBE-4484-8279-D7B4D2618BB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663774" y="2318712"/>
            <a:ext cx="521839" cy="526011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88218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">
            <a:extLst>
              <a:ext uri="{FF2B5EF4-FFF2-40B4-BE49-F238E27FC236}">
                <a16:creationId xmlns:a16="http://schemas.microsoft.com/office/drawing/2014/main" id="{B02F1203-7866-4CEB-B6C0-22234639FDDC}"/>
              </a:ext>
            </a:extLst>
          </p:cNvPr>
          <p:cNvSpPr/>
          <p:nvPr/>
        </p:nvSpPr>
        <p:spPr>
          <a:xfrm>
            <a:off x="1992197" y="1623739"/>
            <a:ext cx="679975" cy="494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7"/>
                </a:lnTo>
                <a:cubicBezTo>
                  <a:pt x="10458" y="15355"/>
                  <a:pt x="11518" y="15826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29"/>
                  <a:pt x="12517" y="13631"/>
                  <a:pt x="12186" y="13737"/>
                </a:cubicBezTo>
                <a:cubicBezTo>
                  <a:pt x="12641" y="14064"/>
                  <a:pt x="12873" y="14567"/>
                  <a:pt x="12652" y="15439"/>
                </a:cubicBezTo>
                <a:cubicBezTo>
                  <a:pt x="12378" y="16521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7"/>
                </a:lnTo>
                <a:cubicBezTo>
                  <a:pt x="10222" y="16182"/>
                  <a:pt x="10088" y="16133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5"/>
                </a:cubicBezTo>
                <a:lnTo>
                  <a:pt x="9608" y="12855"/>
                </a:lnTo>
                <a:cubicBezTo>
                  <a:pt x="9626" y="12862"/>
                  <a:pt x="9645" y="12868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200"/>
                  <a:pt x="9609" y="11129"/>
                </a:cubicBezTo>
                <a:cubicBezTo>
                  <a:pt x="9617" y="11121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3"/>
                </a:cubicBezTo>
                <a:lnTo>
                  <a:pt x="10606" y="9451"/>
                </a:lnTo>
                <a:lnTo>
                  <a:pt x="11113" y="9626"/>
                </a:lnTo>
                <a:lnTo>
                  <a:pt x="10909" y="10755"/>
                </a:lnTo>
                <a:cubicBezTo>
                  <a:pt x="11045" y="10798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8"/>
                  <a:pt x="12926" y="11855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5"/>
                </a:lnTo>
                <a:cubicBezTo>
                  <a:pt x="10807" y="13084"/>
                  <a:pt x="11689" y="13487"/>
                  <a:pt x="11832" y="12694"/>
                </a:cubicBezTo>
                <a:cubicBezTo>
                  <a:pt x="11981" y="11867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rgbClr val="B79669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E138F9A2-38C2-4279-9A7F-3CB58BD129B7}"/>
              </a:ext>
            </a:extLst>
          </p:cNvPr>
          <p:cNvSpPr/>
          <p:nvPr/>
        </p:nvSpPr>
        <p:spPr>
          <a:xfrm>
            <a:off x="4745702" y="1438292"/>
            <a:ext cx="679975" cy="679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1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8"/>
                  <a:pt x="15709" y="5536"/>
                  <a:pt x="15709" y="5400"/>
                </a:cubicBezTo>
                <a:cubicBezTo>
                  <a:pt x="15709" y="5129"/>
                  <a:pt x="15490" y="4910"/>
                  <a:pt x="15218" y="4910"/>
                </a:cubicBezTo>
                <a:cubicBezTo>
                  <a:pt x="15083" y="4910"/>
                  <a:pt x="14960" y="4964"/>
                  <a:pt x="14871" y="5053"/>
                </a:cubicBezTo>
                <a:lnTo>
                  <a:pt x="13745" y="6179"/>
                </a:lnTo>
                <a:lnTo>
                  <a:pt x="13745" y="491"/>
                </a:lnTo>
                <a:lnTo>
                  <a:pt x="13745" y="491"/>
                </a:lnTo>
                <a:cubicBezTo>
                  <a:pt x="13745" y="220"/>
                  <a:pt x="13526" y="0"/>
                  <a:pt x="13255" y="0"/>
                </a:cubicBezTo>
                <a:cubicBezTo>
                  <a:pt x="12983" y="0"/>
                  <a:pt x="12764" y="220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4"/>
                  <a:pt x="11427" y="4910"/>
                  <a:pt x="11291" y="4910"/>
                </a:cubicBezTo>
                <a:cubicBezTo>
                  <a:pt x="11020" y="4910"/>
                  <a:pt x="10800" y="5129"/>
                  <a:pt x="10800" y="5400"/>
                </a:cubicBezTo>
                <a:cubicBezTo>
                  <a:pt x="10800" y="5536"/>
                  <a:pt x="10855" y="5658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rgbClr val="B79669"/>
          </a:solidFill>
          <a:ln w="12700">
            <a:miter lim="400000"/>
          </a:ln>
        </p:spPr>
        <p:txBody>
          <a:bodyPr lIns="76200" tIns="76200" rIns="76200" bIns="76200" anchor="ctr"/>
          <a:lstStyle/>
          <a:p>
            <a:pPr algn="l" defTabSz="914400" rtl="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600" kern="12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8109DF-56B9-42C8-95DA-833115E37D55}"/>
              </a:ext>
            </a:extLst>
          </p:cNvPr>
          <p:cNvSpPr txBox="1"/>
          <p:nvPr/>
        </p:nvSpPr>
        <p:spPr>
          <a:xfrm>
            <a:off x="1337570" y="2236156"/>
            <a:ext cx="1913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10" name="TextBox 34">
            <a:extLst>
              <a:ext uri="{FF2B5EF4-FFF2-40B4-BE49-F238E27FC236}">
                <a16:creationId xmlns:a16="http://schemas.microsoft.com/office/drawing/2014/main" id="{A57342EF-0ACC-46DE-B954-3C5F762336D7}"/>
              </a:ext>
            </a:extLst>
          </p:cNvPr>
          <p:cNvSpPr txBox="1"/>
          <p:nvPr/>
        </p:nvSpPr>
        <p:spPr>
          <a:xfrm>
            <a:off x="1122916" y="2697824"/>
            <a:ext cx="2343198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90B518-CF31-404F-B767-2D14DDA082A9}"/>
              </a:ext>
            </a:extLst>
          </p:cNvPr>
          <p:cNvSpPr txBox="1"/>
          <p:nvPr/>
        </p:nvSpPr>
        <p:spPr>
          <a:xfrm>
            <a:off x="4219456" y="2236156"/>
            <a:ext cx="19138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R="0" lvl="0" indent="0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24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</a:p>
        </p:txBody>
      </p:sp>
      <p:sp>
        <p:nvSpPr>
          <p:cNvPr id="12" name="TextBox 34">
            <a:extLst>
              <a:ext uri="{FF2B5EF4-FFF2-40B4-BE49-F238E27FC236}">
                <a16:creationId xmlns:a16="http://schemas.microsoft.com/office/drawing/2014/main" id="{F28DF9E2-E439-4240-B97D-62D5BFC52182}"/>
              </a:ext>
            </a:extLst>
          </p:cNvPr>
          <p:cNvSpPr txBox="1"/>
          <p:nvPr/>
        </p:nvSpPr>
        <p:spPr>
          <a:xfrm>
            <a:off x="4004802" y="2697824"/>
            <a:ext cx="2343198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itle 11">
            <a:extLst>
              <a:ext uri="{FF2B5EF4-FFF2-40B4-BE49-F238E27FC236}">
                <a16:creationId xmlns:a16="http://schemas.microsoft.com/office/drawing/2014/main" id="{C22251AE-A5D0-4FE5-9823-5AC794AF2BDE}"/>
              </a:ext>
            </a:extLst>
          </p:cNvPr>
          <p:cNvSpPr txBox="1"/>
          <p:nvPr/>
        </p:nvSpPr>
        <p:spPr>
          <a:xfrm>
            <a:off x="1231822" y="4157507"/>
            <a:ext cx="1635968" cy="60642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828800"/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45%</a:t>
            </a:r>
          </a:p>
        </p:txBody>
      </p:sp>
      <p:sp>
        <p:nvSpPr>
          <p:cNvPr id="14" name="Title 11">
            <a:extLst>
              <a:ext uri="{FF2B5EF4-FFF2-40B4-BE49-F238E27FC236}">
                <a16:creationId xmlns:a16="http://schemas.microsoft.com/office/drawing/2014/main" id="{9EB46476-56E6-47BD-9F20-D29C2D455979}"/>
              </a:ext>
            </a:extLst>
          </p:cNvPr>
          <p:cNvSpPr txBox="1"/>
          <p:nvPr/>
        </p:nvSpPr>
        <p:spPr>
          <a:xfrm>
            <a:off x="1231822" y="5066434"/>
            <a:ext cx="1635968" cy="60642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828800"/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85%</a:t>
            </a:r>
          </a:p>
        </p:txBody>
      </p:sp>
      <p:sp>
        <p:nvSpPr>
          <p:cNvPr id="15" name="TextBox 34">
            <a:extLst>
              <a:ext uri="{FF2B5EF4-FFF2-40B4-BE49-F238E27FC236}">
                <a16:creationId xmlns:a16="http://schemas.microsoft.com/office/drawing/2014/main" id="{492E3F46-8B77-4F8B-8E6D-E781F6B52F6A}"/>
              </a:ext>
            </a:extLst>
          </p:cNvPr>
          <p:cNvSpPr txBox="1"/>
          <p:nvPr/>
        </p:nvSpPr>
        <p:spPr>
          <a:xfrm>
            <a:off x="2567308" y="4070619"/>
            <a:ext cx="3780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34">
            <a:extLst>
              <a:ext uri="{FF2B5EF4-FFF2-40B4-BE49-F238E27FC236}">
                <a16:creationId xmlns:a16="http://schemas.microsoft.com/office/drawing/2014/main" id="{2E7424C2-7B09-498D-A4F2-9AE4F528B304}"/>
              </a:ext>
            </a:extLst>
          </p:cNvPr>
          <p:cNvSpPr txBox="1"/>
          <p:nvPr/>
        </p:nvSpPr>
        <p:spPr>
          <a:xfrm>
            <a:off x="2567308" y="5016000"/>
            <a:ext cx="3780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4FD96F3-3DA6-410D-921F-77EC8F6C8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219" y="1438292"/>
            <a:ext cx="3100728" cy="4134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F906D369-E6D5-43BD-A360-879E317D120A}"/>
              </a:ext>
            </a:extLst>
          </p:cNvPr>
          <p:cNvSpPr/>
          <p:nvPr/>
        </p:nvSpPr>
        <p:spPr>
          <a:xfrm>
            <a:off x="7475569" y="1620721"/>
            <a:ext cx="3053758" cy="4193719"/>
          </a:xfrm>
          <a:prstGeom prst="rect">
            <a:avLst/>
          </a:prstGeom>
          <a:noFill/>
          <a:ln w="28575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89697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1278C09-1BD4-45BB-B5F9-CBE3559FDCF2}"/>
              </a:ext>
            </a:extLst>
          </p:cNvPr>
          <p:cNvSpPr/>
          <p:nvPr/>
        </p:nvSpPr>
        <p:spPr>
          <a:xfrm flipV="1">
            <a:off x="1627142" y="3183255"/>
            <a:ext cx="2355850" cy="600710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7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426F6254-3D00-4386-9882-7E95768ABEEC}"/>
              </a:ext>
            </a:extLst>
          </p:cNvPr>
          <p:cNvSpPr/>
          <p:nvPr/>
        </p:nvSpPr>
        <p:spPr>
          <a:xfrm flipV="1">
            <a:off x="4065542" y="3183255"/>
            <a:ext cx="2355850" cy="600710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7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1F1DFDB9-BBC7-46A7-9C06-4EBB82ADF5B2}"/>
              </a:ext>
            </a:extLst>
          </p:cNvPr>
          <p:cNvSpPr/>
          <p:nvPr/>
        </p:nvSpPr>
        <p:spPr>
          <a:xfrm flipV="1">
            <a:off x="6503942" y="3183255"/>
            <a:ext cx="2355850" cy="600710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7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AF3AFB9-B085-4DED-8DBF-3897F166561D}"/>
              </a:ext>
            </a:extLst>
          </p:cNvPr>
          <p:cNvSpPr/>
          <p:nvPr/>
        </p:nvSpPr>
        <p:spPr>
          <a:xfrm flipV="1">
            <a:off x="8942342" y="3183255"/>
            <a:ext cx="2355850" cy="600710"/>
          </a:xfrm>
          <a:prstGeom prst="round2DiagRect">
            <a:avLst>
              <a:gd name="adj1" fmla="val 0"/>
              <a:gd name="adj2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sz="7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B7D69A4-D32B-4BCD-951E-2732520726C5}"/>
              </a:ext>
            </a:extLst>
          </p:cNvPr>
          <p:cNvSpPr txBox="1"/>
          <p:nvPr/>
        </p:nvSpPr>
        <p:spPr>
          <a:xfrm>
            <a:off x="1762397" y="3258185"/>
            <a:ext cx="2096770" cy="450850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en-US" sz="2400" kern="0" smtClean="0">
                <a:solidFill>
                  <a:srgbClr val="DD2067"/>
                </a:solidFill>
                <a:latin typeface="+mj-lt"/>
                <a:ea typeface="+mj-ea"/>
                <a:cs typeface="Arial" panose="020B0604020202020204" pitchFamily="34" charset="0"/>
                <a:sym typeface="Calibri" panose="020F050202020403020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9pPr>
          </a:lstStyle>
          <a:p>
            <a:pPr defTabSz="18288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CBE17FC-B2E6-4B91-8A81-2A03181F98F2}"/>
              </a:ext>
            </a:extLst>
          </p:cNvPr>
          <p:cNvSpPr txBox="1"/>
          <p:nvPr/>
        </p:nvSpPr>
        <p:spPr>
          <a:xfrm>
            <a:off x="4195082" y="3258185"/>
            <a:ext cx="2096770" cy="450850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en-US" sz="2400" kern="0" smtClean="0">
                <a:solidFill>
                  <a:srgbClr val="DD2067"/>
                </a:solidFill>
                <a:latin typeface="+mj-lt"/>
                <a:ea typeface="+mj-ea"/>
                <a:cs typeface="Arial" panose="020B0604020202020204" pitchFamily="34" charset="0"/>
                <a:sym typeface="Calibri" panose="020F050202020403020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9pPr>
          </a:lstStyle>
          <a:p>
            <a:pPr defTabSz="18288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BC03CA1-212C-4EB3-9A6D-316D7038AB49}"/>
              </a:ext>
            </a:extLst>
          </p:cNvPr>
          <p:cNvSpPr txBox="1"/>
          <p:nvPr/>
        </p:nvSpPr>
        <p:spPr>
          <a:xfrm>
            <a:off x="6633482" y="3258185"/>
            <a:ext cx="2096770" cy="450850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en-US" sz="2400" kern="0" smtClean="0">
                <a:solidFill>
                  <a:srgbClr val="DD2067"/>
                </a:solidFill>
                <a:latin typeface="+mj-lt"/>
                <a:ea typeface="+mj-ea"/>
                <a:cs typeface="Arial" panose="020B0604020202020204" pitchFamily="34" charset="0"/>
                <a:sym typeface="Calibri" panose="020F050202020403020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9pPr>
          </a:lstStyle>
          <a:p>
            <a:pPr defTabSz="18288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379DBD3-17F8-48FD-95A6-6B28C94A2815}"/>
              </a:ext>
            </a:extLst>
          </p:cNvPr>
          <p:cNvSpPr txBox="1"/>
          <p:nvPr/>
        </p:nvSpPr>
        <p:spPr>
          <a:xfrm>
            <a:off x="9071882" y="3258185"/>
            <a:ext cx="2096770" cy="450850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en-US" sz="2400" kern="0" smtClean="0">
                <a:solidFill>
                  <a:srgbClr val="DD2067"/>
                </a:solidFill>
                <a:latin typeface="+mj-lt"/>
                <a:ea typeface="+mj-ea"/>
                <a:cs typeface="Arial" panose="020B0604020202020204" pitchFamily="34" charset="0"/>
                <a:sym typeface="Calibri" panose="020F0502020204030204" charset="0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ヒラギノ角ゴ ProN W3" charset="0"/>
                <a:cs typeface="ヒラギノ角ゴ ProN W3" charset="0"/>
                <a:sym typeface="Calibri" panose="020F0502020204030204" charset="0"/>
              </a:defRPr>
            </a:lvl9pPr>
          </a:lstStyle>
          <a:p>
            <a:pPr defTabSz="1828800"/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88F5751-082A-49AD-AAC4-B0A85D4866AA}"/>
              </a:ext>
            </a:extLst>
          </p:cNvPr>
          <p:cNvSpPr/>
          <p:nvPr/>
        </p:nvSpPr>
        <p:spPr>
          <a:xfrm>
            <a:off x="1705247" y="3951605"/>
            <a:ext cx="2199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828800">
              <a:buClr>
                <a:srgbClr val="E24848"/>
              </a:buClr>
              <a:defRPr/>
            </a:pPr>
            <a:endParaRPr lang="zh-CN" altLang="en-US" sz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078FCC-2195-4488-A911-333745C22069}"/>
              </a:ext>
            </a:extLst>
          </p:cNvPr>
          <p:cNvSpPr/>
          <p:nvPr/>
        </p:nvSpPr>
        <p:spPr>
          <a:xfrm>
            <a:off x="4065542" y="1938020"/>
            <a:ext cx="2199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715FF8-D470-46FB-8A59-6CDAD85B938E}"/>
              </a:ext>
            </a:extLst>
          </p:cNvPr>
          <p:cNvSpPr/>
          <p:nvPr/>
        </p:nvSpPr>
        <p:spPr>
          <a:xfrm>
            <a:off x="6633482" y="3951605"/>
            <a:ext cx="2199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59E34E-6CDF-419E-8487-7B1606BEE56A}"/>
              </a:ext>
            </a:extLst>
          </p:cNvPr>
          <p:cNvSpPr/>
          <p:nvPr/>
        </p:nvSpPr>
        <p:spPr>
          <a:xfrm>
            <a:off x="8972187" y="1938020"/>
            <a:ext cx="2199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828800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noProof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itle 11">
            <a:extLst>
              <a:ext uri="{FF2B5EF4-FFF2-40B4-BE49-F238E27FC236}">
                <a16:creationId xmlns:a16="http://schemas.microsoft.com/office/drawing/2014/main" id="{2501FD62-397E-4A0A-B653-C55EBA44EFEB}"/>
              </a:ext>
            </a:extLst>
          </p:cNvPr>
          <p:cNvSpPr txBox="1"/>
          <p:nvPr/>
        </p:nvSpPr>
        <p:spPr>
          <a:xfrm>
            <a:off x="377462" y="4071620"/>
            <a:ext cx="1287145" cy="60642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828800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45%</a:t>
            </a:r>
          </a:p>
        </p:txBody>
      </p:sp>
      <p:sp>
        <p:nvSpPr>
          <p:cNvPr id="20" name="Title 11">
            <a:extLst>
              <a:ext uri="{FF2B5EF4-FFF2-40B4-BE49-F238E27FC236}">
                <a16:creationId xmlns:a16="http://schemas.microsoft.com/office/drawing/2014/main" id="{22E165BA-2BF7-4A8D-962C-70390188BA25}"/>
              </a:ext>
            </a:extLst>
          </p:cNvPr>
          <p:cNvSpPr txBox="1"/>
          <p:nvPr/>
        </p:nvSpPr>
        <p:spPr>
          <a:xfrm>
            <a:off x="2654572" y="2085340"/>
            <a:ext cx="1287145" cy="60642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828800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95%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E2E3CC9-AF05-4CD5-AD8E-B34A0237E161}"/>
              </a:ext>
            </a:extLst>
          </p:cNvPr>
          <p:cNvCxnSpPr/>
          <p:nvPr/>
        </p:nvCxnSpPr>
        <p:spPr>
          <a:xfrm>
            <a:off x="1623332" y="3542030"/>
            <a:ext cx="0" cy="143319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7C21D90-EC4B-49D0-BF98-EB9D07EA31AC}"/>
              </a:ext>
            </a:extLst>
          </p:cNvPr>
          <p:cNvCxnSpPr/>
          <p:nvPr/>
        </p:nvCxnSpPr>
        <p:spPr>
          <a:xfrm>
            <a:off x="4065542" y="1908175"/>
            <a:ext cx="0" cy="187579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1">
            <a:extLst>
              <a:ext uri="{FF2B5EF4-FFF2-40B4-BE49-F238E27FC236}">
                <a16:creationId xmlns:a16="http://schemas.microsoft.com/office/drawing/2014/main" id="{F92ECD1C-BB2A-4306-BF48-CEDD5D4E5ECA}"/>
              </a:ext>
            </a:extLst>
          </p:cNvPr>
          <p:cNvSpPr txBox="1"/>
          <p:nvPr/>
        </p:nvSpPr>
        <p:spPr>
          <a:xfrm>
            <a:off x="5246642" y="4066540"/>
            <a:ext cx="1287145" cy="60642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828800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85%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A51519-9BD6-4444-B802-8FB45EE0BC5F}"/>
              </a:ext>
            </a:extLst>
          </p:cNvPr>
          <p:cNvCxnSpPr/>
          <p:nvPr/>
        </p:nvCxnSpPr>
        <p:spPr>
          <a:xfrm>
            <a:off x="6503942" y="3533140"/>
            <a:ext cx="0" cy="1433195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 11">
            <a:extLst>
              <a:ext uri="{FF2B5EF4-FFF2-40B4-BE49-F238E27FC236}">
                <a16:creationId xmlns:a16="http://schemas.microsoft.com/office/drawing/2014/main" id="{A3D855DB-68D3-463F-BD46-676D688140A9}"/>
              </a:ext>
            </a:extLst>
          </p:cNvPr>
          <p:cNvSpPr txBox="1"/>
          <p:nvPr/>
        </p:nvSpPr>
        <p:spPr>
          <a:xfrm>
            <a:off x="7523752" y="2085340"/>
            <a:ext cx="1287145" cy="606425"/>
          </a:xfrm>
          <a:prstGeom prst="rect">
            <a:avLst/>
          </a:prstGeom>
        </p:spPr>
        <p:txBody>
          <a:bodyPr vert="horz" wrap="square" lIns="182880" tIns="91440" rIns="182880" bIns="9144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1828800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7AC21FC-1BCA-4DB4-A07A-60A77BE4C700}"/>
              </a:ext>
            </a:extLst>
          </p:cNvPr>
          <p:cNvCxnSpPr/>
          <p:nvPr/>
        </p:nvCxnSpPr>
        <p:spPr>
          <a:xfrm>
            <a:off x="8934087" y="1908175"/>
            <a:ext cx="0" cy="187579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45023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CFA07902-D268-4FD9-86B1-BD9769642AD0}"/>
              </a:ext>
            </a:extLst>
          </p:cNvPr>
          <p:cNvSpPr txBox="1"/>
          <p:nvPr/>
        </p:nvSpPr>
        <p:spPr>
          <a:xfrm>
            <a:off x="1137068" y="2346133"/>
            <a:ext cx="2778793" cy="8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FF7E33-670F-484E-BAB3-BD8D7452FB65}"/>
              </a:ext>
            </a:extLst>
          </p:cNvPr>
          <p:cNvSpPr txBox="1"/>
          <p:nvPr/>
        </p:nvSpPr>
        <p:spPr>
          <a:xfrm>
            <a:off x="1113906" y="1758023"/>
            <a:ext cx="2825116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F68343-2869-419E-8BC0-54B7F8821FF8}"/>
              </a:ext>
            </a:extLst>
          </p:cNvPr>
          <p:cNvSpPr txBox="1"/>
          <p:nvPr/>
        </p:nvSpPr>
        <p:spPr>
          <a:xfrm>
            <a:off x="4236434" y="2346133"/>
            <a:ext cx="2778793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3D2C30A-4DCF-42E0-AB06-90687D6A0E93}"/>
              </a:ext>
            </a:extLst>
          </p:cNvPr>
          <p:cNvSpPr txBox="1"/>
          <p:nvPr/>
        </p:nvSpPr>
        <p:spPr>
          <a:xfrm>
            <a:off x="4213272" y="1758023"/>
            <a:ext cx="2825116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F39A1C-E9AA-46A7-BF6E-7E8FA302E178}"/>
              </a:ext>
            </a:extLst>
          </p:cNvPr>
          <p:cNvSpPr txBox="1"/>
          <p:nvPr/>
        </p:nvSpPr>
        <p:spPr>
          <a:xfrm>
            <a:off x="1137068" y="4416572"/>
            <a:ext cx="2778793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6EA7A5D-0ADA-4CB2-B86C-96B09DE642E8}"/>
              </a:ext>
            </a:extLst>
          </p:cNvPr>
          <p:cNvSpPr txBox="1"/>
          <p:nvPr/>
        </p:nvSpPr>
        <p:spPr>
          <a:xfrm>
            <a:off x="1113906" y="3828462"/>
            <a:ext cx="2825116" cy="59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DC2751-E2C1-48B6-AA3E-AE0D7133D2AA}"/>
              </a:ext>
            </a:extLst>
          </p:cNvPr>
          <p:cNvSpPr txBox="1"/>
          <p:nvPr/>
        </p:nvSpPr>
        <p:spPr>
          <a:xfrm>
            <a:off x="4236434" y="4416572"/>
            <a:ext cx="2778793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BC4843-7BED-4C9B-B1FF-7AF1F8BE9317}"/>
              </a:ext>
            </a:extLst>
          </p:cNvPr>
          <p:cNvSpPr txBox="1"/>
          <p:nvPr/>
        </p:nvSpPr>
        <p:spPr>
          <a:xfrm>
            <a:off x="4213272" y="3828462"/>
            <a:ext cx="2825116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8489B17-8878-4261-B252-F1950EC8710A}"/>
              </a:ext>
            </a:extLst>
          </p:cNvPr>
          <p:cNvSpPr/>
          <p:nvPr/>
        </p:nvSpPr>
        <p:spPr>
          <a:xfrm>
            <a:off x="7997730" y="1979622"/>
            <a:ext cx="3329772" cy="3329772"/>
          </a:xfrm>
          <a:prstGeom prst="ellipse">
            <a:avLst/>
          </a:prstGeom>
          <a:noFill/>
          <a:ln w="57150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TextBox 42">
            <a:extLst>
              <a:ext uri="{FF2B5EF4-FFF2-40B4-BE49-F238E27FC236}">
                <a16:creationId xmlns:a16="http://schemas.microsoft.com/office/drawing/2014/main" id="{DEBEC1BD-E578-4F25-B457-E572FE027DF2}"/>
              </a:ext>
            </a:extLst>
          </p:cNvPr>
          <p:cNvSpPr txBox="1"/>
          <p:nvPr/>
        </p:nvSpPr>
        <p:spPr>
          <a:xfrm>
            <a:off x="8810599" y="4093406"/>
            <a:ext cx="1851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828800" rtl="0"/>
            <a:r>
              <a:rPr lang="en-US" sz="3600" b="1" kern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566</a:t>
            </a:r>
            <a:r>
              <a:rPr lang="id-ID" sz="3600" b="1" kern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</a:t>
            </a:r>
            <a:r>
              <a:rPr lang="en-US" sz="3600" b="1" kern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666</a:t>
            </a:r>
            <a:endParaRPr lang="id-ID" sz="3600" b="1" kern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36">
            <a:extLst>
              <a:ext uri="{FF2B5EF4-FFF2-40B4-BE49-F238E27FC236}">
                <a16:creationId xmlns:a16="http://schemas.microsoft.com/office/drawing/2014/main" id="{A89E5182-5F78-42CE-9EF7-101BA52A3B6F}"/>
              </a:ext>
            </a:extLst>
          </p:cNvPr>
          <p:cNvGrpSpPr/>
          <p:nvPr/>
        </p:nvGrpSpPr>
        <p:grpSpPr>
          <a:xfrm>
            <a:off x="9198591" y="2631400"/>
            <a:ext cx="928050" cy="1349890"/>
            <a:chOff x="3720306" y="3668315"/>
            <a:chExt cx="314325" cy="457200"/>
          </a:xfrm>
          <a:solidFill>
            <a:srgbClr val="C1A36C"/>
          </a:solidFill>
        </p:grpSpPr>
        <p:sp>
          <p:nvSpPr>
            <p:cNvPr id="18" name="Freeform 114">
              <a:extLst>
                <a:ext uri="{FF2B5EF4-FFF2-40B4-BE49-F238E27FC236}">
                  <a16:creationId xmlns:a16="http://schemas.microsoft.com/office/drawing/2014/main" id="{FC5F4979-ED9B-4CD8-ABD2-B23E8A04B7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15">
              <a:extLst>
                <a:ext uri="{FF2B5EF4-FFF2-40B4-BE49-F238E27FC236}">
                  <a16:creationId xmlns:a16="http://schemas.microsoft.com/office/drawing/2014/main" id="{05FC9681-C463-4D65-AE2A-4EC01BAAC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>
              <a:prstTxWarp prst="textNoShape">
                <a:avLst/>
              </a:prstTxWarp>
            </a:bodyPr>
            <a:lstStyle/>
            <a:p>
              <a:pPr algn="l" defTabSz="1828800" rtl="0"/>
              <a:endParaRPr lang="en-US" kern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05613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34936B3-25FA-4664-BAFC-23EACC085D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3503823"/>
              </p:ext>
            </p:extLst>
          </p:nvPr>
        </p:nvGraphicFramePr>
        <p:xfrm>
          <a:off x="1388065" y="1724803"/>
          <a:ext cx="5365115" cy="4023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EC82E325-89FF-4D60-8426-47E6D75C9C5C}"/>
              </a:ext>
            </a:extLst>
          </p:cNvPr>
          <p:cNvSpPr txBox="1"/>
          <p:nvPr/>
        </p:nvSpPr>
        <p:spPr>
          <a:xfrm>
            <a:off x="7790894" y="2394742"/>
            <a:ext cx="278814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5F530E-889E-4F14-ABC8-431B4128A11B}"/>
              </a:ext>
            </a:extLst>
          </p:cNvPr>
          <p:cNvSpPr txBox="1"/>
          <p:nvPr/>
        </p:nvSpPr>
        <p:spPr>
          <a:xfrm>
            <a:off x="7901385" y="1815622"/>
            <a:ext cx="2478500" cy="59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C06254-0B31-4D76-AEE0-1038AA08D8E3}"/>
              </a:ext>
            </a:extLst>
          </p:cNvPr>
          <p:cNvSpPr txBox="1"/>
          <p:nvPr/>
        </p:nvSpPr>
        <p:spPr>
          <a:xfrm>
            <a:off x="7847115" y="4336959"/>
            <a:ext cx="278814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6241395-AA2D-4D35-8463-B1B97583DBE4}"/>
              </a:ext>
            </a:extLst>
          </p:cNvPr>
          <p:cNvSpPr txBox="1"/>
          <p:nvPr/>
        </p:nvSpPr>
        <p:spPr>
          <a:xfrm>
            <a:off x="7957606" y="3757839"/>
            <a:ext cx="2478500" cy="59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65357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3E9729F5-E3AF-459E-BA1F-F69E0D67D5BD}"/>
              </a:ext>
            </a:extLst>
          </p:cNvPr>
          <p:cNvSpPr/>
          <p:nvPr/>
        </p:nvSpPr>
        <p:spPr>
          <a:xfrm>
            <a:off x="921948" y="1617985"/>
            <a:ext cx="3465501" cy="4046157"/>
          </a:xfrm>
          <a:prstGeom prst="roundRect">
            <a:avLst>
              <a:gd name="adj" fmla="val 0"/>
            </a:avLst>
          </a:prstGeom>
          <a:solidFill>
            <a:srgbClr val="C1A36C"/>
          </a:solidFill>
          <a:ln w="57150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FFA991E-B22C-443D-9D8D-681008030041}"/>
              </a:ext>
            </a:extLst>
          </p:cNvPr>
          <p:cNvSpPr/>
          <p:nvPr/>
        </p:nvSpPr>
        <p:spPr>
          <a:xfrm>
            <a:off x="7720261" y="1617985"/>
            <a:ext cx="3465501" cy="4046157"/>
          </a:xfrm>
          <a:prstGeom prst="roundRect">
            <a:avLst>
              <a:gd name="adj" fmla="val 0"/>
            </a:avLst>
          </a:prstGeom>
          <a:solidFill>
            <a:srgbClr val="C1A36C"/>
          </a:solidFill>
          <a:ln w="57150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0E8FEAF-2359-4E07-A728-C828EEF76A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369"/>
          <a:stretch/>
        </p:blipFill>
        <p:spPr>
          <a:xfrm>
            <a:off x="4133605" y="1546612"/>
            <a:ext cx="3840500" cy="4188902"/>
          </a:xfrm>
          <a:prstGeom prst="rect">
            <a:avLst/>
          </a:prstGeom>
        </p:spPr>
      </p:pic>
      <p:sp>
        <p:nvSpPr>
          <p:cNvPr id="10" name="KSO_Shape">
            <a:extLst>
              <a:ext uri="{FF2B5EF4-FFF2-40B4-BE49-F238E27FC236}">
                <a16:creationId xmlns:a16="http://schemas.microsoft.com/office/drawing/2014/main" id="{587EFE3B-72BD-4A67-B3CD-E72C5D0688E6}"/>
              </a:ext>
            </a:extLst>
          </p:cNvPr>
          <p:cNvSpPr/>
          <p:nvPr/>
        </p:nvSpPr>
        <p:spPr bwMode="auto">
          <a:xfrm>
            <a:off x="9065430" y="2359118"/>
            <a:ext cx="952344" cy="683480"/>
          </a:xfrm>
          <a:custGeom>
            <a:avLst/>
            <a:gdLst>
              <a:gd name="T0" fmla="*/ 134077 w 5868"/>
              <a:gd name="T1" fmla="*/ 590892 h 4208"/>
              <a:gd name="T2" fmla="*/ 192837 w 5868"/>
              <a:gd name="T3" fmla="*/ 596084 h 4208"/>
              <a:gd name="T4" fmla="*/ 512935 w 5868"/>
              <a:gd name="T5" fmla="*/ 497764 h 4208"/>
              <a:gd name="T6" fmla="*/ 530465 w 5868"/>
              <a:gd name="T7" fmla="*/ 456230 h 4208"/>
              <a:gd name="T8" fmla="*/ 704473 w 5868"/>
              <a:gd name="T9" fmla="*/ 239797 h 4208"/>
              <a:gd name="T10" fmla="*/ 980744 w 5868"/>
              <a:gd name="T11" fmla="*/ 212215 h 4208"/>
              <a:gd name="T12" fmla="*/ 1253119 w 5868"/>
              <a:gd name="T13" fmla="*/ 253750 h 4208"/>
              <a:gd name="T14" fmla="*/ 1374859 w 5868"/>
              <a:gd name="T15" fmla="*/ 461746 h 4208"/>
              <a:gd name="T16" fmla="*/ 1400831 w 5868"/>
              <a:gd name="T17" fmla="*/ 505228 h 4208"/>
              <a:gd name="T18" fmla="*/ 1725798 w 5868"/>
              <a:gd name="T19" fmla="*/ 598031 h 4208"/>
              <a:gd name="T20" fmla="*/ 1779363 w 5868"/>
              <a:gd name="T21" fmla="*/ 585052 h 4208"/>
              <a:gd name="T22" fmla="*/ 1901104 w 5868"/>
              <a:gd name="T23" fmla="*/ 336494 h 4208"/>
              <a:gd name="T24" fmla="*/ 1897533 w 5868"/>
              <a:gd name="T25" fmla="*/ 289443 h 4208"/>
              <a:gd name="T26" fmla="*/ 1777740 w 5868"/>
              <a:gd name="T27" fmla="*/ 214162 h 4208"/>
              <a:gd name="T28" fmla="*/ 1493029 w 5868"/>
              <a:gd name="T29" fmla="*/ 92155 h 4208"/>
              <a:gd name="T30" fmla="*/ 1208318 w 5868"/>
              <a:gd name="T31" fmla="*/ 20767 h 4208"/>
              <a:gd name="T32" fmla="*/ 924256 w 5868"/>
              <a:gd name="T33" fmla="*/ 649 h 4208"/>
              <a:gd name="T34" fmla="*/ 639545 w 5868"/>
              <a:gd name="T35" fmla="*/ 30826 h 4208"/>
              <a:gd name="T36" fmla="*/ 355158 w 5868"/>
              <a:gd name="T37" fmla="*/ 112273 h 4208"/>
              <a:gd name="T38" fmla="*/ 70123 w 5868"/>
              <a:gd name="T39" fmla="*/ 244664 h 4208"/>
              <a:gd name="T40" fmla="*/ 3246 w 5868"/>
              <a:gd name="T41" fmla="*/ 297880 h 4208"/>
              <a:gd name="T42" fmla="*/ 10713 w 5868"/>
              <a:gd name="T43" fmla="*/ 355314 h 4208"/>
              <a:gd name="T44" fmla="*/ 772973 w 5868"/>
              <a:gd name="T45" fmla="*/ 339414 h 4208"/>
              <a:gd name="T46" fmla="*/ 960941 w 5868"/>
              <a:gd name="T47" fmla="*/ 320919 h 4208"/>
              <a:gd name="T48" fmla="*/ 1130729 w 5868"/>
              <a:gd name="T49" fmla="*/ 336169 h 4208"/>
              <a:gd name="T50" fmla="*/ 1259936 w 5868"/>
              <a:gd name="T51" fmla="*/ 525021 h 4208"/>
              <a:gd name="T52" fmla="*/ 1298244 w 5868"/>
              <a:gd name="T53" fmla="*/ 601925 h 4208"/>
              <a:gd name="T54" fmla="*/ 1598862 w 5868"/>
              <a:gd name="T55" fmla="*/ 671041 h 4208"/>
              <a:gd name="T56" fmla="*/ 1662168 w 5868"/>
              <a:gd name="T57" fmla="*/ 717767 h 4208"/>
              <a:gd name="T58" fmla="*/ 253546 w 5868"/>
              <a:gd name="T59" fmla="*/ 1210015 h 4208"/>
              <a:gd name="T60" fmla="*/ 273024 w 5868"/>
              <a:gd name="T61" fmla="*/ 698947 h 4208"/>
              <a:gd name="T62" fmla="*/ 576240 w 5868"/>
              <a:gd name="T63" fmla="*/ 620745 h 4208"/>
              <a:gd name="T64" fmla="*/ 641493 w 5868"/>
              <a:gd name="T65" fmla="*/ 585376 h 4208"/>
              <a:gd name="T66" fmla="*/ 662595 w 5868"/>
              <a:gd name="T67" fmla="*/ 367969 h 4208"/>
              <a:gd name="T68" fmla="*/ 1077163 w 5868"/>
              <a:gd name="T69" fmla="*/ 564933 h 4208"/>
              <a:gd name="T70" fmla="*/ 1178776 w 5868"/>
              <a:gd name="T71" fmla="*/ 636970 h 4208"/>
              <a:gd name="T72" fmla="*/ 1245003 w 5868"/>
              <a:gd name="T73" fmla="*/ 759302 h 4208"/>
              <a:gd name="T74" fmla="*/ 1252145 w 5868"/>
              <a:gd name="T75" fmla="*/ 867032 h 4208"/>
              <a:gd name="T76" fmla="*/ 1229095 w 5868"/>
              <a:gd name="T77" fmla="*/ 949452 h 4208"/>
              <a:gd name="T78" fmla="*/ 1125210 w 5868"/>
              <a:gd name="T79" fmla="*/ 852430 h 4208"/>
              <a:gd name="T80" fmla="*/ 1117094 w 5868"/>
              <a:gd name="T81" fmla="*/ 775851 h 4208"/>
              <a:gd name="T82" fmla="*/ 1079435 w 5868"/>
              <a:gd name="T83" fmla="*/ 716794 h 4208"/>
              <a:gd name="T84" fmla="*/ 1012883 w 5868"/>
              <a:gd name="T85" fmla="*/ 676882 h 4208"/>
              <a:gd name="T86" fmla="*/ 940164 w 5868"/>
              <a:gd name="T87" fmla="*/ 671365 h 4208"/>
              <a:gd name="T88" fmla="*/ 867768 w 5868"/>
              <a:gd name="T89" fmla="*/ 701867 h 4208"/>
              <a:gd name="T90" fmla="*/ 821994 w 5868"/>
              <a:gd name="T91" fmla="*/ 754434 h 4208"/>
              <a:gd name="T92" fmla="*/ 802515 w 5868"/>
              <a:gd name="T93" fmla="*/ 831662 h 4208"/>
              <a:gd name="T94" fmla="*/ 818423 w 5868"/>
              <a:gd name="T95" fmla="*/ 901752 h 4208"/>
              <a:gd name="T96" fmla="*/ 861600 w 5868"/>
              <a:gd name="T97" fmla="*/ 956590 h 4208"/>
              <a:gd name="T98" fmla="*/ 932048 w 5868"/>
              <a:gd name="T99" fmla="*/ 990337 h 4208"/>
              <a:gd name="T100" fmla="*/ 999573 w 5868"/>
              <a:gd name="T101" fmla="*/ 990013 h 4208"/>
              <a:gd name="T102" fmla="*/ 1060606 w 5868"/>
              <a:gd name="T103" fmla="*/ 962107 h 4208"/>
              <a:gd name="T104" fmla="*/ 1081058 w 5868"/>
              <a:gd name="T105" fmla="*/ 1096445 h 4208"/>
              <a:gd name="T106" fmla="*/ 964512 w 5868"/>
              <a:gd name="T107" fmla="*/ 1120781 h 4208"/>
              <a:gd name="T108" fmla="*/ 826863 w 5868"/>
              <a:gd name="T109" fmla="*/ 1085736 h 4208"/>
              <a:gd name="T110" fmla="*/ 732717 w 5868"/>
              <a:gd name="T111" fmla="*/ 1004614 h 4208"/>
              <a:gd name="T112" fmla="*/ 678827 w 5868"/>
              <a:gd name="T113" fmla="*/ 875793 h 4208"/>
              <a:gd name="T114" fmla="*/ 688241 w 5868"/>
              <a:gd name="T115" fmla="*/ 745673 h 4208"/>
              <a:gd name="T116" fmla="*/ 760312 w 5868"/>
              <a:gd name="T117" fmla="*/ 627235 h 4208"/>
              <a:gd name="T118" fmla="*/ 865171 w 5868"/>
              <a:gd name="T119" fmla="*/ 560066 h 4208"/>
              <a:gd name="T120" fmla="*/ 1577111 w 5868"/>
              <a:gd name="T121" fmla="*/ 1240842 h 4208"/>
              <a:gd name="T122" fmla="*/ 345419 w 5868"/>
              <a:gd name="T123" fmla="*/ 1240842 h 420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868" h="4208">
                <a:moveTo>
                  <a:pt x="49" y="1128"/>
                </a:moveTo>
                <a:lnTo>
                  <a:pt x="49" y="1128"/>
                </a:lnTo>
                <a:lnTo>
                  <a:pt x="345" y="1748"/>
                </a:lnTo>
                <a:lnTo>
                  <a:pt x="354" y="1764"/>
                </a:lnTo>
                <a:lnTo>
                  <a:pt x="364" y="1778"/>
                </a:lnTo>
                <a:lnTo>
                  <a:pt x="375" y="1790"/>
                </a:lnTo>
                <a:lnTo>
                  <a:pt x="387" y="1803"/>
                </a:lnTo>
                <a:lnTo>
                  <a:pt x="400" y="1813"/>
                </a:lnTo>
                <a:lnTo>
                  <a:pt x="413" y="1821"/>
                </a:lnTo>
                <a:lnTo>
                  <a:pt x="428" y="1828"/>
                </a:lnTo>
                <a:lnTo>
                  <a:pt x="443" y="1834"/>
                </a:lnTo>
                <a:lnTo>
                  <a:pt x="460" y="1838"/>
                </a:lnTo>
                <a:lnTo>
                  <a:pt x="477" y="1842"/>
                </a:lnTo>
                <a:lnTo>
                  <a:pt x="495" y="1844"/>
                </a:lnTo>
                <a:lnTo>
                  <a:pt x="512" y="1845"/>
                </a:lnTo>
                <a:lnTo>
                  <a:pt x="531" y="1845"/>
                </a:lnTo>
                <a:lnTo>
                  <a:pt x="551" y="1843"/>
                </a:lnTo>
                <a:lnTo>
                  <a:pt x="573" y="1841"/>
                </a:lnTo>
                <a:lnTo>
                  <a:pt x="594" y="1837"/>
                </a:lnTo>
                <a:lnTo>
                  <a:pt x="1457" y="1607"/>
                </a:lnTo>
                <a:lnTo>
                  <a:pt x="1479" y="1599"/>
                </a:lnTo>
                <a:lnTo>
                  <a:pt x="1500" y="1589"/>
                </a:lnTo>
                <a:lnTo>
                  <a:pt x="1519" y="1579"/>
                </a:lnTo>
                <a:lnTo>
                  <a:pt x="1537" y="1569"/>
                </a:lnTo>
                <a:lnTo>
                  <a:pt x="1552" y="1557"/>
                </a:lnTo>
                <a:lnTo>
                  <a:pt x="1567" y="1546"/>
                </a:lnTo>
                <a:lnTo>
                  <a:pt x="1580" y="1534"/>
                </a:lnTo>
                <a:lnTo>
                  <a:pt x="1591" y="1522"/>
                </a:lnTo>
                <a:lnTo>
                  <a:pt x="1601" y="1510"/>
                </a:lnTo>
                <a:lnTo>
                  <a:pt x="1610" y="1496"/>
                </a:lnTo>
                <a:lnTo>
                  <a:pt x="1617" y="1482"/>
                </a:lnTo>
                <a:lnTo>
                  <a:pt x="1624" y="1467"/>
                </a:lnTo>
                <a:lnTo>
                  <a:pt x="1628" y="1453"/>
                </a:lnTo>
                <a:lnTo>
                  <a:pt x="1632" y="1438"/>
                </a:lnTo>
                <a:lnTo>
                  <a:pt x="1633" y="1423"/>
                </a:lnTo>
                <a:lnTo>
                  <a:pt x="1634" y="1406"/>
                </a:lnTo>
                <a:lnTo>
                  <a:pt x="1627" y="927"/>
                </a:lnTo>
                <a:lnTo>
                  <a:pt x="1664" y="910"/>
                </a:lnTo>
                <a:lnTo>
                  <a:pt x="1701" y="894"/>
                </a:lnTo>
                <a:lnTo>
                  <a:pt x="1775" y="863"/>
                </a:lnTo>
                <a:lnTo>
                  <a:pt x="1851" y="834"/>
                </a:lnTo>
                <a:lnTo>
                  <a:pt x="1929" y="807"/>
                </a:lnTo>
                <a:lnTo>
                  <a:pt x="2008" y="782"/>
                </a:lnTo>
                <a:lnTo>
                  <a:pt x="2089" y="759"/>
                </a:lnTo>
                <a:lnTo>
                  <a:pt x="2170" y="739"/>
                </a:lnTo>
                <a:lnTo>
                  <a:pt x="2252" y="720"/>
                </a:lnTo>
                <a:lnTo>
                  <a:pt x="2335" y="705"/>
                </a:lnTo>
                <a:lnTo>
                  <a:pt x="2420" y="690"/>
                </a:lnTo>
                <a:lnTo>
                  <a:pt x="2504" y="679"/>
                </a:lnTo>
                <a:lnTo>
                  <a:pt x="2589" y="669"/>
                </a:lnTo>
                <a:lnTo>
                  <a:pt x="2675" y="661"/>
                </a:lnTo>
                <a:lnTo>
                  <a:pt x="2761" y="657"/>
                </a:lnTo>
                <a:lnTo>
                  <a:pt x="2848" y="654"/>
                </a:lnTo>
                <a:lnTo>
                  <a:pt x="2934" y="652"/>
                </a:lnTo>
                <a:lnTo>
                  <a:pt x="3021" y="654"/>
                </a:lnTo>
                <a:lnTo>
                  <a:pt x="3106" y="657"/>
                </a:lnTo>
                <a:lnTo>
                  <a:pt x="3192" y="661"/>
                </a:lnTo>
                <a:lnTo>
                  <a:pt x="3278" y="669"/>
                </a:lnTo>
                <a:lnTo>
                  <a:pt x="3364" y="679"/>
                </a:lnTo>
                <a:lnTo>
                  <a:pt x="3449" y="690"/>
                </a:lnTo>
                <a:lnTo>
                  <a:pt x="3532" y="705"/>
                </a:lnTo>
                <a:lnTo>
                  <a:pt x="3616" y="720"/>
                </a:lnTo>
                <a:lnTo>
                  <a:pt x="3698" y="739"/>
                </a:lnTo>
                <a:lnTo>
                  <a:pt x="3780" y="759"/>
                </a:lnTo>
                <a:lnTo>
                  <a:pt x="3860" y="782"/>
                </a:lnTo>
                <a:lnTo>
                  <a:pt x="3939" y="807"/>
                </a:lnTo>
                <a:lnTo>
                  <a:pt x="4017" y="834"/>
                </a:lnTo>
                <a:lnTo>
                  <a:pt x="4093" y="863"/>
                </a:lnTo>
                <a:lnTo>
                  <a:pt x="4168" y="894"/>
                </a:lnTo>
                <a:lnTo>
                  <a:pt x="4204" y="910"/>
                </a:lnTo>
                <a:lnTo>
                  <a:pt x="4241" y="927"/>
                </a:lnTo>
                <a:lnTo>
                  <a:pt x="4235" y="1406"/>
                </a:lnTo>
                <a:lnTo>
                  <a:pt x="4235" y="1423"/>
                </a:lnTo>
                <a:lnTo>
                  <a:pt x="4237" y="1438"/>
                </a:lnTo>
                <a:lnTo>
                  <a:pt x="4240" y="1453"/>
                </a:lnTo>
                <a:lnTo>
                  <a:pt x="4245" y="1467"/>
                </a:lnTo>
                <a:lnTo>
                  <a:pt x="4250" y="1482"/>
                </a:lnTo>
                <a:lnTo>
                  <a:pt x="4258" y="1496"/>
                </a:lnTo>
                <a:lnTo>
                  <a:pt x="4266" y="1510"/>
                </a:lnTo>
                <a:lnTo>
                  <a:pt x="4276" y="1522"/>
                </a:lnTo>
                <a:lnTo>
                  <a:pt x="4288" y="1534"/>
                </a:lnTo>
                <a:lnTo>
                  <a:pt x="4300" y="1546"/>
                </a:lnTo>
                <a:lnTo>
                  <a:pt x="4315" y="1557"/>
                </a:lnTo>
                <a:lnTo>
                  <a:pt x="4331" y="1569"/>
                </a:lnTo>
                <a:lnTo>
                  <a:pt x="4349" y="1579"/>
                </a:lnTo>
                <a:lnTo>
                  <a:pt x="4368" y="1589"/>
                </a:lnTo>
                <a:lnTo>
                  <a:pt x="4389" y="1599"/>
                </a:lnTo>
                <a:lnTo>
                  <a:pt x="4412" y="1607"/>
                </a:lnTo>
                <a:lnTo>
                  <a:pt x="5275" y="1837"/>
                </a:lnTo>
                <a:lnTo>
                  <a:pt x="5296" y="1841"/>
                </a:lnTo>
                <a:lnTo>
                  <a:pt x="5316" y="1843"/>
                </a:lnTo>
                <a:lnTo>
                  <a:pt x="5336" y="1845"/>
                </a:lnTo>
                <a:lnTo>
                  <a:pt x="5355" y="1845"/>
                </a:lnTo>
                <a:lnTo>
                  <a:pt x="5374" y="1844"/>
                </a:lnTo>
                <a:lnTo>
                  <a:pt x="5392" y="1842"/>
                </a:lnTo>
                <a:lnTo>
                  <a:pt x="5408" y="1838"/>
                </a:lnTo>
                <a:lnTo>
                  <a:pt x="5425" y="1834"/>
                </a:lnTo>
                <a:lnTo>
                  <a:pt x="5440" y="1828"/>
                </a:lnTo>
                <a:lnTo>
                  <a:pt x="5454" y="1821"/>
                </a:lnTo>
                <a:lnTo>
                  <a:pt x="5469" y="1813"/>
                </a:lnTo>
                <a:lnTo>
                  <a:pt x="5481" y="1803"/>
                </a:lnTo>
                <a:lnTo>
                  <a:pt x="5493" y="1790"/>
                </a:lnTo>
                <a:lnTo>
                  <a:pt x="5504" y="1778"/>
                </a:lnTo>
                <a:lnTo>
                  <a:pt x="5514" y="1764"/>
                </a:lnTo>
                <a:lnTo>
                  <a:pt x="5523" y="1748"/>
                </a:lnTo>
                <a:lnTo>
                  <a:pt x="5820" y="1128"/>
                </a:lnTo>
                <a:lnTo>
                  <a:pt x="5835" y="1095"/>
                </a:lnTo>
                <a:lnTo>
                  <a:pt x="5848" y="1065"/>
                </a:lnTo>
                <a:lnTo>
                  <a:pt x="5856" y="1037"/>
                </a:lnTo>
                <a:lnTo>
                  <a:pt x="5863" y="1011"/>
                </a:lnTo>
                <a:lnTo>
                  <a:pt x="5867" y="988"/>
                </a:lnTo>
                <a:lnTo>
                  <a:pt x="5868" y="966"/>
                </a:lnTo>
                <a:lnTo>
                  <a:pt x="5868" y="956"/>
                </a:lnTo>
                <a:lnTo>
                  <a:pt x="5867" y="946"/>
                </a:lnTo>
                <a:lnTo>
                  <a:pt x="5864" y="936"/>
                </a:lnTo>
                <a:lnTo>
                  <a:pt x="5862" y="927"/>
                </a:lnTo>
                <a:lnTo>
                  <a:pt x="5859" y="918"/>
                </a:lnTo>
                <a:lnTo>
                  <a:pt x="5854" y="909"/>
                </a:lnTo>
                <a:lnTo>
                  <a:pt x="5845" y="892"/>
                </a:lnTo>
                <a:lnTo>
                  <a:pt x="5833" y="876"/>
                </a:lnTo>
                <a:lnTo>
                  <a:pt x="5820" y="861"/>
                </a:lnTo>
                <a:lnTo>
                  <a:pt x="5803" y="846"/>
                </a:lnTo>
                <a:lnTo>
                  <a:pt x="5784" y="832"/>
                </a:lnTo>
                <a:lnTo>
                  <a:pt x="5763" y="817"/>
                </a:lnTo>
                <a:lnTo>
                  <a:pt x="5741" y="803"/>
                </a:lnTo>
                <a:lnTo>
                  <a:pt x="5652" y="754"/>
                </a:lnTo>
                <a:lnTo>
                  <a:pt x="5564" y="706"/>
                </a:lnTo>
                <a:lnTo>
                  <a:pt x="5476" y="660"/>
                </a:lnTo>
                <a:lnTo>
                  <a:pt x="5389" y="616"/>
                </a:lnTo>
                <a:lnTo>
                  <a:pt x="5301" y="572"/>
                </a:lnTo>
                <a:lnTo>
                  <a:pt x="5213" y="531"/>
                </a:lnTo>
                <a:lnTo>
                  <a:pt x="5125" y="491"/>
                </a:lnTo>
                <a:lnTo>
                  <a:pt x="5037" y="452"/>
                </a:lnTo>
                <a:lnTo>
                  <a:pt x="4950" y="415"/>
                </a:lnTo>
                <a:lnTo>
                  <a:pt x="4862" y="381"/>
                </a:lnTo>
                <a:lnTo>
                  <a:pt x="4774" y="346"/>
                </a:lnTo>
                <a:lnTo>
                  <a:pt x="4686" y="315"/>
                </a:lnTo>
                <a:lnTo>
                  <a:pt x="4599" y="284"/>
                </a:lnTo>
                <a:lnTo>
                  <a:pt x="4511" y="255"/>
                </a:lnTo>
                <a:lnTo>
                  <a:pt x="4423" y="228"/>
                </a:lnTo>
                <a:lnTo>
                  <a:pt x="4336" y="201"/>
                </a:lnTo>
                <a:lnTo>
                  <a:pt x="4248" y="178"/>
                </a:lnTo>
                <a:lnTo>
                  <a:pt x="4161" y="154"/>
                </a:lnTo>
                <a:lnTo>
                  <a:pt x="4073" y="133"/>
                </a:lnTo>
                <a:lnTo>
                  <a:pt x="3985" y="114"/>
                </a:lnTo>
                <a:lnTo>
                  <a:pt x="3898" y="95"/>
                </a:lnTo>
                <a:lnTo>
                  <a:pt x="3810" y="80"/>
                </a:lnTo>
                <a:lnTo>
                  <a:pt x="3722" y="64"/>
                </a:lnTo>
                <a:lnTo>
                  <a:pt x="3635" y="51"/>
                </a:lnTo>
                <a:lnTo>
                  <a:pt x="3547" y="39"/>
                </a:lnTo>
                <a:lnTo>
                  <a:pt x="3460" y="29"/>
                </a:lnTo>
                <a:lnTo>
                  <a:pt x="3372" y="21"/>
                </a:lnTo>
                <a:lnTo>
                  <a:pt x="3285" y="14"/>
                </a:lnTo>
                <a:lnTo>
                  <a:pt x="3197" y="8"/>
                </a:lnTo>
                <a:lnTo>
                  <a:pt x="3109" y="4"/>
                </a:lnTo>
                <a:lnTo>
                  <a:pt x="3022" y="2"/>
                </a:lnTo>
                <a:lnTo>
                  <a:pt x="2934" y="0"/>
                </a:lnTo>
                <a:lnTo>
                  <a:pt x="2847" y="2"/>
                </a:lnTo>
                <a:lnTo>
                  <a:pt x="2759" y="4"/>
                </a:lnTo>
                <a:lnTo>
                  <a:pt x="2672" y="8"/>
                </a:lnTo>
                <a:lnTo>
                  <a:pt x="2584" y="14"/>
                </a:lnTo>
                <a:lnTo>
                  <a:pt x="2497" y="21"/>
                </a:lnTo>
                <a:lnTo>
                  <a:pt x="2409" y="29"/>
                </a:lnTo>
                <a:lnTo>
                  <a:pt x="2320" y="39"/>
                </a:lnTo>
                <a:lnTo>
                  <a:pt x="2234" y="51"/>
                </a:lnTo>
                <a:lnTo>
                  <a:pt x="2145" y="64"/>
                </a:lnTo>
                <a:lnTo>
                  <a:pt x="2059" y="80"/>
                </a:lnTo>
                <a:lnTo>
                  <a:pt x="1970" y="95"/>
                </a:lnTo>
                <a:lnTo>
                  <a:pt x="1882" y="114"/>
                </a:lnTo>
                <a:lnTo>
                  <a:pt x="1795" y="133"/>
                </a:lnTo>
                <a:lnTo>
                  <a:pt x="1707" y="154"/>
                </a:lnTo>
                <a:lnTo>
                  <a:pt x="1620" y="178"/>
                </a:lnTo>
                <a:lnTo>
                  <a:pt x="1532" y="201"/>
                </a:lnTo>
                <a:lnTo>
                  <a:pt x="1444" y="228"/>
                </a:lnTo>
                <a:lnTo>
                  <a:pt x="1357" y="255"/>
                </a:lnTo>
                <a:lnTo>
                  <a:pt x="1269" y="284"/>
                </a:lnTo>
                <a:lnTo>
                  <a:pt x="1181" y="315"/>
                </a:lnTo>
                <a:lnTo>
                  <a:pt x="1094" y="346"/>
                </a:lnTo>
                <a:lnTo>
                  <a:pt x="1006" y="381"/>
                </a:lnTo>
                <a:lnTo>
                  <a:pt x="918" y="415"/>
                </a:lnTo>
                <a:lnTo>
                  <a:pt x="830" y="452"/>
                </a:lnTo>
                <a:lnTo>
                  <a:pt x="743" y="491"/>
                </a:lnTo>
                <a:lnTo>
                  <a:pt x="655" y="531"/>
                </a:lnTo>
                <a:lnTo>
                  <a:pt x="567" y="572"/>
                </a:lnTo>
                <a:lnTo>
                  <a:pt x="479" y="616"/>
                </a:lnTo>
                <a:lnTo>
                  <a:pt x="391" y="660"/>
                </a:lnTo>
                <a:lnTo>
                  <a:pt x="303" y="706"/>
                </a:lnTo>
                <a:lnTo>
                  <a:pt x="216" y="754"/>
                </a:lnTo>
                <a:lnTo>
                  <a:pt x="128" y="803"/>
                </a:lnTo>
                <a:lnTo>
                  <a:pt x="104" y="817"/>
                </a:lnTo>
                <a:lnTo>
                  <a:pt x="84" y="832"/>
                </a:lnTo>
                <a:lnTo>
                  <a:pt x="65" y="846"/>
                </a:lnTo>
                <a:lnTo>
                  <a:pt x="49" y="861"/>
                </a:lnTo>
                <a:lnTo>
                  <a:pt x="34" y="876"/>
                </a:lnTo>
                <a:lnTo>
                  <a:pt x="23" y="892"/>
                </a:lnTo>
                <a:lnTo>
                  <a:pt x="13" y="909"/>
                </a:lnTo>
                <a:lnTo>
                  <a:pt x="10" y="918"/>
                </a:lnTo>
                <a:lnTo>
                  <a:pt x="6" y="927"/>
                </a:lnTo>
                <a:lnTo>
                  <a:pt x="4" y="936"/>
                </a:lnTo>
                <a:lnTo>
                  <a:pt x="2" y="946"/>
                </a:lnTo>
                <a:lnTo>
                  <a:pt x="1" y="956"/>
                </a:lnTo>
                <a:lnTo>
                  <a:pt x="0" y="966"/>
                </a:lnTo>
                <a:lnTo>
                  <a:pt x="1" y="988"/>
                </a:lnTo>
                <a:lnTo>
                  <a:pt x="4" y="1011"/>
                </a:lnTo>
                <a:lnTo>
                  <a:pt x="11" y="1037"/>
                </a:lnTo>
                <a:lnTo>
                  <a:pt x="21" y="1065"/>
                </a:lnTo>
                <a:lnTo>
                  <a:pt x="33" y="1095"/>
                </a:lnTo>
                <a:lnTo>
                  <a:pt x="49" y="1128"/>
                </a:lnTo>
                <a:close/>
                <a:moveTo>
                  <a:pt x="2041" y="1134"/>
                </a:moveTo>
                <a:lnTo>
                  <a:pt x="2041" y="1134"/>
                </a:lnTo>
                <a:lnTo>
                  <a:pt x="2096" y="1117"/>
                </a:lnTo>
                <a:lnTo>
                  <a:pt x="2153" y="1101"/>
                </a:lnTo>
                <a:lnTo>
                  <a:pt x="2210" y="1085"/>
                </a:lnTo>
                <a:lnTo>
                  <a:pt x="2267" y="1072"/>
                </a:lnTo>
                <a:lnTo>
                  <a:pt x="2324" y="1058"/>
                </a:lnTo>
                <a:lnTo>
                  <a:pt x="2381" y="1046"/>
                </a:lnTo>
                <a:lnTo>
                  <a:pt x="2438" y="1036"/>
                </a:lnTo>
                <a:lnTo>
                  <a:pt x="2495" y="1026"/>
                </a:lnTo>
                <a:lnTo>
                  <a:pt x="2553" y="1017"/>
                </a:lnTo>
                <a:lnTo>
                  <a:pt x="2610" y="1009"/>
                </a:lnTo>
                <a:lnTo>
                  <a:pt x="2668" y="1004"/>
                </a:lnTo>
                <a:lnTo>
                  <a:pt x="2726" y="998"/>
                </a:lnTo>
                <a:lnTo>
                  <a:pt x="2785" y="995"/>
                </a:lnTo>
                <a:lnTo>
                  <a:pt x="2843" y="991"/>
                </a:lnTo>
                <a:lnTo>
                  <a:pt x="2902" y="989"/>
                </a:lnTo>
                <a:lnTo>
                  <a:pt x="2960" y="989"/>
                </a:lnTo>
                <a:lnTo>
                  <a:pt x="3019" y="989"/>
                </a:lnTo>
                <a:lnTo>
                  <a:pt x="3079" y="991"/>
                </a:lnTo>
                <a:lnTo>
                  <a:pt x="3136" y="995"/>
                </a:lnTo>
                <a:lnTo>
                  <a:pt x="3194" y="998"/>
                </a:lnTo>
                <a:lnTo>
                  <a:pt x="3252" y="1004"/>
                </a:lnTo>
                <a:lnTo>
                  <a:pt x="3310" y="1009"/>
                </a:lnTo>
                <a:lnTo>
                  <a:pt x="3368" y="1017"/>
                </a:lnTo>
                <a:lnTo>
                  <a:pt x="3426" y="1026"/>
                </a:lnTo>
                <a:lnTo>
                  <a:pt x="3483" y="1036"/>
                </a:lnTo>
                <a:lnTo>
                  <a:pt x="3541" y="1046"/>
                </a:lnTo>
                <a:lnTo>
                  <a:pt x="3598" y="1058"/>
                </a:lnTo>
                <a:lnTo>
                  <a:pt x="3655" y="1072"/>
                </a:lnTo>
                <a:lnTo>
                  <a:pt x="3712" y="1085"/>
                </a:lnTo>
                <a:lnTo>
                  <a:pt x="3769" y="1101"/>
                </a:lnTo>
                <a:lnTo>
                  <a:pt x="3824" y="1117"/>
                </a:lnTo>
                <a:lnTo>
                  <a:pt x="3881" y="1134"/>
                </a:lnTo>
                <a:lnTo>
                  <a:pt x="3881" y="1618"/>
                </a:lnTo>
                <a:lnTo>
                  <a:pt x="3884" y="1651"/>
                </a:lnTo>
                <a:lnTo>
                  <a:pt x="3890" y="1681"/>
                </a:lnTo>
                <a:lnTo>
                  <a:pt x="3898" y="1709"/>
                </a:lnTo>
                <a:lnTo>
                  <a:pt x="3907" y="1736"/>
                </a:lnTo>
                <a:lnTo>
                  <a:pt x="3918" y="1760"/>
                </a:lnTo>
                <a:lnTo>
                  <a:pt x="3931" y="1783"/>
                </a:lnTo>
                <a:lnTo>
                  <a:pt x="3946" y="1804"/>
                </a:lnTo>
                <a:lnTo>
                  <a:pt x="3961" y="1823"/>
                </a:lnTo>
                <a:lnTo>
                  <a:pt x="3979" y="1839"/>
                </a:lnTo>
                <a:lnTo>
                  <a:pt x="3999" y="1855"/>
                </a:lnTo>
                <a:lnTo>
                  <a:pt x="4020" y="1868"/>
                </a:lnTo>
                <a:lnTo>
                  <a:pt x="4043" y="1881"/>
                </a:lnTo>
                <a:lnTo>
                  <a:pt x="4066" y="1891"/>
                </a:lnTo>
                <a:lnTo>
                  <a:pt x="4092" y="1900"/>
                </a:lnTo>
                <a:lnTo>
                  <a:pt x="4119" y="1907"/>
                </a:lnTo>
                <a:lnTo>
                  <a:pt x="4146" y="1913"/>
                </a:lnTo>
                <a:lnTo>
                  <a:pt x="4896" y="2061"/>
                </a:lnTo>
                <a:lnTo>
                  <a:pt x="4925" y="2068"/>
                </a:lnTo>
                <a:lnTo>
                  <a:pt x="4951" y="2077"/>
                </a:lnTo>
                <a:lnTo>
                  <a:pt x="4977" y="2086"/>
                </a:lnTo>
                <a:lnTo>
                  <a:pt x="5001" y="2097"/>
                </a:lnTo>
                <a:lnTo>
                  <a:pt x="5024" y="2109"/>
                </a:lnTo>
                <a:lnTo>
                  <a:pt x="5044" y="2123"/>
                </a:lnTo>
                <a:lnTo>
                  <a:pt x="5063" y="2137"/>
                </a:lnTo>
                <a:lnTo>
                  <a:pt x="5081" y="2154"/>
                </a:lnTo>
                <a:lnTo>
                  <a:pt x="5095" y="2172"/>
                </a:lnTo>
                <a:lnTo>
                  <a:pt x="5108" y="2191"/>
                </a:lnTo>
                <a:lnTo>
                  <a:pt x="5120" y="2212"/>
                </a:lnTo>
                <a:lnTo>
                  <a:pt x="5129" y="2235"/>
                </a:lnTo>
                <a:lnTo>
                  <a:pt x="5134" y="2260"/>
                </a:lnTo>
                <a:lnTo>
                  <a:pt x="5139" y="2285"/>
                </a:lnTo>
                <a:lnTo>
                  <a:pt x="5141" y="2314"/>
                </a:lnTo>
                <a:lnTo>
                  <a:pt x="5141" y="2344"/>
                </a:lnTo>
                <a:lnTo>
                  <a:pt x="5141" y="3729"/>
                </a:lnTo>
                <a:lnTo>
                  <a:pt x="2960" y="3729"/>
                </a:lnTo>
                <a:lnTo>
                  <a:pt x="781" y="3729"/>
                </a:lnTo>
                <a:lnTo>
                  <a:pt x="781" y="2344"/>
                </a:lnTo>
                <a:lnTo>
                  <a:pt x="780" y="2314"/>
                </a:lnTo>
                <a:lnTo>
                  <a:pt x="782" y="2285"/>
                </a:lnTo>
                <a:lnTo>
                  <a:pt x="787" y="2260"/>
                </a:lnTo>
                <a:lnTo>
                  <a:pt x="793" y="2235"/>
                </a:lnTo>
                <a:lnTo>
                  <a:pt x="802" y="2212"/>
                </a:lnTo>
                <a:lnTo>
                  <a:pt x="813" y="2191"/>
                </a:lnTo>
                <a:lnTo>
                  <a:pt x="826" y="2172"/>
                </a:lnTo>
                <a:lnTo>
                  <a:pt x="841" y="2154"/>
                </a:lnTo>
                <a:lnTo>
                  <a:pt x="858" y="2137"/>
                </a:lnTo>
                <a:lnTo>
                  <a:pt x="877" y="2123"/>
                </a:lnTo>
                <a:lnTo>
                  <a:pt x="898" y="2109"/>
                </a:lnTo>
                <a:lnTo>
                  <a:pt x="920" y="2097"/>
                </a:lnTo>
                <a:lnTo>
                  <a:pt x="944" y="2086"/>
                </a:lnTo>
                <a:lnTo>
                  <a:pt x="971" y="2077"/>
                </a:lnTo>
                <a:lnTo>
                  <a:pt x="997" y="2068"/>
                </a:lnTo>
                <a:lnTo>
                  <a:pt x="1026" y="2061"/>
                </a:lnTo>
                <a:lnTo>
                  <a:pt x="1775" y="1913"/>
                </a:lnTo>
                <a:lnTo>
                  <a:pt x="1803" y="1907"/>
                </a:lnTo>
                <a:lnTo>
                  <a:pt x="1830" y="1900"/>
                </a:lnTo>
                <a:lnTo>
                  <a:pt x="1855" y="1891"/>
                </a:lnTo>
                <a:lnTo>
                  <a:pt x="1879" y="1881"/>
                </a:lnTo>
                <a:lnTo>
                  <a:pt x="1901" y="1868"/>
                </a:lnTo>
                <a:lnTo>
                  <a:pt x="1923" y="1855"/>
                </a:lnTo>
                <a:lnTo>
                  <a:pt x="1941" y="1839"/>
                </a:lnTo>
                <a:lnTo>
                  <a:pt x="1959" y="1823"/>
                </a:lnTo>
                <a:lnTo>
                  <a:pt x="1976" y="1804"/>
                </a:lnTo>
                <a:lnTo>
                  <a:pt x="1991" y="1783"/>
                </a:lnTo>
                <a:lnTo>
                  <a:pt x="2003" y="1760"/>
                </a:lnTo>
                <a:lnTo>
                  <a:pt x="2014" y="1736"/>
                </a:lnTo>
                <a:lnTo>
                  <a:pt x="2024" y="1709"/>
                </a:lnTo>
                <a:lnTo>
                  <a:pt x="2031" y="1681"/>
                </a:lnTo>
                <a:lnTo>
                  <a:pt x="2037" y="1651"/>
                </a:lnTo>
                <a:lnTo>
                  <a:pt x="2041" y="1618"/>
                </a:lnTo>
                <a:lnTo>
                  <a:pt x="2041" y="1134"/>
                </a:lnTo>
                <a:close/>
                <a:moveTo>
                  <a:pt x="2971" y="1671"/>
                </a:moveTo>
                <a:lnTo>
                  <a:pt x="2971" y="1671"/>
                </a:lnTo>
                <a:lnTo>
                  <a:pt x="3017" y="1672"/>
                </a:lnTo>
                <a:lnTo>
                  <a:pt x="3063" y="1676"/>
                </a:lnTo>
                <a:lnTo>
                  <a:pt x="3107" y="1682"/>
                </a:lnTo>
                <a:lnTo>
                  <a:pt x="3151" y="1690"/>
                </a:lnTo>
                <a:lnTo>
                  <a:pt x="3194" y="1699"/>
                </a:lnTo>
                <a:lnTo>
                  <a:pt x="3237" y="1711"/>
                </a:lnTo>
                <a:lnTo>
                  <a:pt x="3278" y="1726"/>
                </a:lnTo>
                <a:lnTo>
                  <a:pt x="3318" y="1741"/>
                </a:lnTo>
                <a:lnTo>
                  <a:pt x="3358" y="1759"/>
                </a:lnTo>
                <a:lnTo>
                  <a:pt x="3396" y="1779"/>
                </a:lnTo>
                <a:lnTo>
                  <a:pt x="3434" y="1800"/>
                </a:lnTo>
                <a:lnTo>
                  <a:pt x="3470" y="1824"/>
                </a:lnTo>
                <a:lnTo>
                  <a:pt x="3505" y="1848"/>
                </a:lnTo>
                <a:lnTo>
                  <a:pt x="3539" y="1875"/>
                </a:lnTo>
                <a:lnTo>
                  <a:pt x="3571" y="1903"/>
                </a:lnTo>
                <a:lnTo>
                  <a:pt x="3602" y="1933"/>
                </a:lnTo>
                <a:lnTo>
                  <a:pt x="3631" y="1963"/>
                </a:lnTo>
                <a:lnTo>
                  <a:pt x="3659" y="1995"/>
                </a:lnTo>
                <a:lnTo>
                  <a:pt x="3686" y="2030"/>
                </a:lnTo>
                <a:lnTo>
                  <a:pt x="3711" y="2065"/>
                </a:lnTo>
                <a:lnTo>
                  <a:pt x="3734" y="2100"/>
                </a:lnTo>
                <a:lnTo>
                  <a:pt x="3755" y="2138"/>
                </a:lnTo>
                <a:lnTo>
                  <a:pt x="3775" y="2176"/>
                </a:lnTo>
                <a:lnTo>
                  <a:pt x="3793" y="2216"/>
                </a:lnTo>
                <a:lnTo>
                  <a:pt x="3809" y="2256"/>
                </a:lnTo>
                <a:lnTo>
                  <a:pt x="3823" y="2298"/>
                </a:lnTo>
                <a:lnTo>
                  <a:pt x="3835" y="2340"/>
                </a:lnTo>
                <a:lnTo>
                  <a:pt x="3845" y="2383"/>
                </a:lnTo>
                <a:lnTo>
                  <a:pt x="3853" y="2427"/>
                </a:lnTo>
                <a:lnTo>
                  <a:pt x="3859" y="2471"/>
                </a:lnTo>
                <a:lnTo>
                  <a:pt x="3862" y="2517"/>
                </a:lnTo>
                <a:lnTo>
                  <a:pt x="3863" y="2563"/>
                </a:lnTo>
                <a:lnTo>
                  <a:pt x="3863" y="2591"/>
                </a:lnTo>
                <a:lnTo>
                  <a:pt x="3861" y="2617"/>
                </a:lnTo>
                <a:lnTo>
                  <a:pt x="3860" y="2645"/>
                </a:lnTo>
                <a:lnTo>
                  <a:pt x="3857" y="2672"/>
                </a:lnTo>
                <a:lnTo>
                  <a:pt x="3853" y="2699"/>
                </a:lnTo>
                <a:lnTo>
                  <a:pt x="3849" y="2726"/>
                </a:lnTo>
                <a:lnTo>
                  <a:pt x="3843" y="2751"/>
                </a:lnTo>
                <a:lnTo>
                  <a:pt x="3838" y="2778"/>
                </a:lnTo>
                <a:lnTo>
                  <a:pt x="3831" y="2802"/>
                </a:lnTo>
                <a:lnTo>
                  <a:pt x="3823" y="2828"/>
                </a:lnTo>
                <a:lnTo>
                  <a:pt x="3814" y="2854"/>
                </a:lnTo>
                <a:lnTo>
                  <a:pt x="3805" y="2878"/>
                </a:lnTo>
                <a:lnTo>
                  <a:pt x="3796" y="2903"/>
                </a:lnTo>
                <a:lnTo>
                  <a:pt x="3786" y="2926"/>
                </a:lnTo>
                <a:lnTo>
                  <a:pt x="3775" y="2950"/>
                </a:lnTo>
                <a:lnTo>
                  <a:pt x="3763" y="2973"/>
                </a:lnTo>
                <a:lnTo>
                  <a:pt x="3410" y="2802"/>
                </a:lnTo>
                <a:lnTo>
                  <a:pt x="3423" y="2776"/>
                </a:lnTo>
                <a:lnTo>
                  <a:pt x="3435" y="2748"/>
                </a:lnTo>
                <a:lnTo>
                  <a:pt x="3446" y="2719"/>
                </a:lnTo>
                <a:lnTo>
                  <a:pt x="3455" y="2689"/>
                </a:lnTo>
                <a:lnTo>
                  <a:pt x="3462" y="2659"/>
                </a:lnTo>
                <a:lnTo>
                  <a:pt x="3466" y="2627"/>
                </a:lnTo>
                <a:lnTo>
                  <a:pt x="3470" y="2595"/>
                </a:lnTo>
                <a:lnTo>
                  <a:pt x="3471" y="2563"/>
                </a:lnTo>
                <a:lnTo>
                  <a:pt x="3470" y="2537"/>
                </a:lnTo>
                <a:lnTo>
                  <a:pt x="3469" y="2512"/>
                </a:lnTo>
                <a:lnTo>
                  <a:pt x="3465" y="2487"/>
                </a:lnTo>
                <a:lnTo>
                  <a:pt x="3461" y="2462"/>
                </a:lnTo>
                <a:lnTo>
                  <a:pt x="3455" y="2438"/>
                </a:lnTo>
                <a:lnTo>
                  <a:pt x="3449" y="2415"/>
                </a:lnTo>
                <a:lnTo>
                  <a:pt x="3441" y="2391"/>
                </a:lnTo>
                <a:lnTo>
                  <a:pt x="3432" y="2369"/>
                </a:lnTo>
                <a:lnTo>
                  <a:pt x="3422" y="2347"/>
                </a:lnTo>
                <a:lnTo>
                  <a:pt x="3411" y="2325"/>
                </a:lnTo>
                <a:lnTo>
                  <a:pt x="3398" y="2304"/>
                </a:lnTo>
                <a:lnTo>
                  <a:pt x="3386" y="2284"/>
                </a:lnTo>
                <a:lnTo>
                  <a:pt x="3372" y="2264"/>
                </a:lnTo>
                <a:lnTo>
                  <a:pt x="3357" y="2245"/>
                </a:lnTo>
                <a:lnTo>
                  <a:pt x="3342" y="2227"/>
                </a:lnTo>
                <a:lnTo>
                  <a:pt x="3325" y="2209"/>
                </a:lnTo>
                <a:lnTo>
                  <a:pt x="3307" y="2193"/>
                </a:lnTo>
                <a:lnTo>
                  <a:pt x="3289" y="2177"/>
                </a:lnTo>
                <a:lnTo>
                  <a:pt x="3270" y="2163"/>
                </a:lnTo>
                <a:lnTo>
                  <a:pt x="3251" y="2149"/>
                </a:lnTo>
                <a:lnTo>
                  <a:pt x="3230" y="2136"/>
                </a:lnTo>
                <a:lnTo>
                  <a:pt x="3210" y="2124"/>
                </a:lnTo>
                <a:lnTo>
                  <a:pt x="3188" y="2113"/>
                </a:lnTo>
                <a:lnTo>
                  <a:pt x="3165" y="2102"/>
                </a:lnTo>
                <a:lnTo>
                  <a:pt x="3143" y="2094"/>
                </a:lnTo>
                <a:lnTo>
                  <a:pt x="3120" y="2086"/>
                </a:lnTo>
                <a:lnTo>
                  <a:pt x="3096" y="2079"/>
                </a:lnTo>
                <a:lnTo>
                  <a:pt x="3072" y="2074"/>
                </a:lnTo>
                <a:lnTo>
                  <a:pt x="3047" y="2069"/>
                </a:lnTo>
                <a:lnTo>
                  <a:pt x="3023" y="2066"/>
                </a:lnTo>
                <a:lnTo>
                  <a:pt x="2997" y="2065"/>
                </a:lnTo>
                <a:lnTo>
                  <a:pt x="2971" y="2063"/>
                </a:lnTo>
                <a:lnTo>
                  <a:pt x="2946" y="2065"/>
                </a:lnTo>
                <a:lnTo>
                  <a:pt x="2920" y="2066"/>
                </a:lnTo>
                <a:lnTo>
                  <a:pt x="2896" y="2069"/>
                </a:lnTo>
                <a:lnTo>
                  <a:pt x="2871" y="2074"/>
                </a:lnTo>
                <a:lnTo>
                  <a:pt x="2847" y="2079"/>
                </a:lnTo>
                <a:lnTo>
                  <a:pt x="2823" y="2086"/>
                </a:lnTo>
                <a:lnTo>
                  <a:pt x="2800" y="2094"/>
                </a:lnTo>
                <a:lnTo>
                  <a:pt x="2778" y="2102"/>
                </a:lnTo>
                <a:lnTo>
                  <a:pt x="2755" y="2113"/>
                </a:lnTo>
                <a:lnTo>
                  <a:pt x="2734" y="2124"/>
                </a:lnTo>
                <a:lnTo>
                  <a:pt x="2713" y="2136"/>
                </a:lnTo>
                <a:lnTo>
                  <a:pt x="2693" y="2149"/>
                </a:lnTo>
                <a:lnTo>
                  <a:pt x="2673" y="2163"/>
                </a:lnTo>
                <a:lnTo>
                  <a:pt x="2654" y="2177"/>
                </a:lnTo>
                <a:lnTo>
                  <a:pt x="2636" y="2193"/>
                </a:lnTo>
                <a:lnTo>
                  <a:pt x="2619" y="2209"/>
                </a:lnTo>
                <a:lnTo>
                  <a:pt x="2603" y="2227"/>
                </a:lnTo>
                <a:lnTo>
                  <a:pt x="2587" y="2245"/>
                </a:lnTo>
                <a:lnTo>
                  <a:pt x="2571" y="2264"/>
                </a:lnTo>
                <a:lnTo>
                  <a:pt x="2558" y="2284"/>
                </a:lnTo>
                <a:lnTo>
                  <a:pt x="2545" y="2304"/>
                </a:lnTo>
                <a:lnTo>
                  <a:pt x="2532" y="2325"/>
                </a:lnTo>
                <a:lnTo>
                  <a:pt x="2521" y="2347"/>
                </a:lnTo>
                <a:lnTo>
                  <a:pt x="2512" y="2369"/>
                </a:lnTo>
                <a:lnTo>
                  <a:pt x="2502" y="2391"/>
                </a:lnTo>
                <a:lnTo>
                  <a:pt x="2494" y="2415"/>
                </a:lnTo>
                <a:lnTo>
                  <a:pt x="2488" y="2438"/>
                </a:lnTo>
                <a:lnTo>
                  <a:pt x="2482" y="2462"/>
                </a:lnTo>
                <a:lnTo>
                  <a:pt x="2478" y="2487"/>
                </a:lnTo>
                <a:lnTo>
                  <a:pt x="2475" y="2512"/>
                </a:lnTo>
                <a:lnTo>
                  <a:pt x="2473" y="2537"/>
                </a:lnTo>
                <a:lnTo>
                  <a:pt x="2472" y="2563"/>
                </a:lnTo>
                <a:lnTo>
                  <a:pt x="2473" y="2588"/>
                </a:lnTo>
                <a:lnTo>
                  <a:pt x="2475" y="2614"/>
                </a:lnTo>
                <a:lnTo>
                  <a:pt x="2478" y="2639"/>
                </a:lnTo>
                <a:lnTo>
                  <a:pt x="2482" y="2663"/>
                </a:lnTo>
                <a:lnTo>
                  <a:pt x="2488" y="2688"/>
                </a:lnTo>
                <a:lnTo>
                  <a:pt x="2494" y="2711"/>
                </a:lnTo>
                <a:lnTo>
                  <a:pt x="2502" y="2734"/>
                </a:lnTo>
                <a:lnTo>
                  <a:pt x="2512" y="2757"/>
                </a:lnTo>
                <a:lnTo>
                  <a:pt x="2521" y="2779"/>
                </a:lnTo>
                <a:lnTo>
                  <a:pt x="2532" y="2801"/>
                </a:lnTo>
                <a:lnTo>
                  <a:pt x="2545" y="2821"/>
                </a:lnTo>
                <a:lnTo>
                  <a:pt x="2558" y="2841"/>
                </a:lnTo>
                <a:lnTo>
                  <a:pt x="2571" y="2861"/>
                </a:lnTo>
                <a:lnTo>
                  <a:pt x="2587" y="2880"/>
                </a:lnTo>
                <a:lnTo>
                  <a:pt x="2603" y="2898"/>
                </a:lnTo>
                <a:lnTo>
                  <a:pt x="2619" y="2916"/>
                </a:lnTo>
                <a:lnTo>
                  <a:pt x="2636" y="2933"/>
                </a:lnTo>
                <a:lnTo>
                  <a:pt x="2654" y="2948"/>
                </a:lnTo>
                <a:lnTo>
                  <a:pt x="2673" y="2963"/>
                </a:lnTo>
                <a:lnTo>
                  <a:pt x="2693" y="2976"/>
                </a:lnTo>
                <a:lnTo>
                  <a:pt x="2713" y="2990"/>
                </a:lnTo>
                <a:lnTo>
                  <a:pt x="2734" y="3002"/>
                </a:lnTo>
                <a:lnTo>
                  <a:pt x="2755" y="3013"/>
                </a:lnTo>
                <a:lnTo>
                  <a:pt x="2778" y="3023"/>
                </a:lnTo>
                <a:lnTo>
                  <a:pt x="2800" y="3032"/>
                </a:lnTo>
                <a:lnTo>
                  <a:pt x="2823" y="3040"/>
                </a:lnTo>
                <a:lnTo>
                  <a:pt x="2847" y="3047"/>
                </a:lnTo>
                <a:lnTo>
                  <a:pt x="2871" y="3052"/>
                </a:lnTo>
                <a:lnTo>
                  <a:pt x="2896" y="3057"/>
                </a:lnTo>
                <a:lnTo>
                  <a:pt x="2920" y="3060"/>
                </a:lnTo>
                <a:lnTo>
                  <a:pt x="2946" y="3061"/>
                </a:lnTo>
                <a:lnTo>
                  <a:pt x="2971" y="3062"/>
                </a:lnTo>
                <a:lnTo>
                  <a:pt x="2994" y="3061"/>
                </a:lnTo>
                <a:lnTo>
                  <a:pt x="3015" y="3060"/>
                </a:lnTo>
                <a:lnTo>
                  <a:pt x="3037" y="3058"/>
                </a:lnTo>
                <a:lnTo>
                  <a:pt x="3058" y="3054"/>
                </a:lnTo>
                <a:lnTo>
                  <a:pt x="3079" y="3051"/>
                </a:lnTo>
                <a:lnTo>
                  <a:pt x="3100" y="3045"/>
                </a:lnTo>
                <a:lnTo>
                  <a:pt x="3120" y="3040"/>
                </a:lnTo>
                <a:lnTo>
                  <a:pt x="3140" y="3033"/>
                </a:lnTo>
                <a:lnTo>
                  <a:pt x="3159" y="3025"/>
                </a:lnTo>
                <a:lnTo>
                  <a:pt x="3178" y="3018"/>
                </a:lnTo>
                <a:lnTo>
                  <a:pt x="3197" y="3009"/>
                </a:lnTo>
                <a:lnTo>
                  <a:pt x="3215" y="2999"/>
                </a:lnTo>
                <a:lnTo>
                  <a:pt x="3232" y="2989"/>
                </a:lnTo>
                <a:lnTo>
                  <a:pt x="3250" y="2977"/>
                </a:lnTo>
                <a:lnTo>
                  <a:pt x="3267" y="2965"/>
                </a:lnTo>
                <a:lnTo>
                  <a:pt x="3283" y="2953"/>
                </a:lnTo>
                <a:lnTo>
                  <a:pt x="3563" y="3229"/>
                </a:lnTo>
                <a:lnTo>
                  <a:pt x="3533" y="3255"/>
                </a:lnTo>
                <a:lnTo>
                  <a:pt x="3502" y="3279"/>
                </a:lnTo>
                <a:lnTo>
                  <a:pt x="3470" y="3303"/>
                </a:lnTo>
                <a:lnTo>
                  <a:pt x="3436" y="3324"/>
                </a:lnTo>
                <a:lnTo>
                  <a:pt x="3402" y="3344"/>
                </a:lnTo>
                <a:lnTo>
                  <a:pt x="3366" y="3362"/>
                </a:lnTo>
                <a:lnTo>
                  <a:pt x="3330" y="3379"/>
                </a:lnTo>
                <a:lnTo>
                  <a:pt x="3294" y="3394"/>
                </a:lnTo>
                <a:lnTo>
                  <a:pt x="3256" y="3408"/>
                </a:lnTo>
                <a:lnTo>
                  <a:pt x="3217" y="3420"/>
                </a:lnTo>
                <a:lnTo>
                  <a:pt x="3178" y="3430"/>
                </a:lnTo>
                <a:lnTo>
                  <a:pt x="3138" y="3439"/>
                </a:lnTo>
                <a:lnTo>
                  <a:pt x="3097" y="3446"/>
                </a:lnTo>
                <a:lnTo>
                  <a:pt x="3056" y="3450"/>
                </a:lnTo>
                <a:lnTo>
                  <a:pt x="3014" y="3453"/>
                </a:lnTo>
                <a:lnTo>
                  <a:pt x="2971" y="3454"/>
                </a:lnTo>
                <a:lnTo>
                  <a:pt x="2926" y="3453"/>
                </a:lnTo>
                <a:lnTo>
                  <a:pt x="2880" y="3450"/>
                </a:lnTo>
                <a:lnTo>
                  <a:pt x="2835" y="3444"/>
                </a:lnTo>
                <a:lnTo>
                  <a:pt x="2792" y="3435"/>
                </a:lnTo>
                <a:lnTo>
                  <a:pt x="2749" y="3427"/>
                </a:lnTo>
                <a:lnTo>
                  <a:pt x="2706" y="3414"/>
                </a:lnTo>
                <a:lnTo>
                  <a:pt x="2665" y="3400"/>
                </a:lnTo>
                <a:lnTo>
                  <a:pt x="2625" y="3384"/>
                </a:lnTo>
                <a:lnTo>
                  <a:pt x="2585" y="3366"/>
                </a:lnTo>
                <a:lnTo>
                  <a:pt x="2547" y="3346"/>
                </a:lnTo>
                <a:lnTo>
                  <a:pt x="2510" y="3325"/>
                </a:lnTo>
                <a:lnTo>
                  <a:pt x="2473" y="3302"/>
                </a:lnTo>
                <a:lnTo>
                  <a:pt x="2439" y="3277"/>
                </a:lnTo>
                <a:lnTo>
                  <a:pt x="2405" y="3250"/>
                </a:lnTo>
                <a:lnTo>
                  <a:pt x="2373" y="3223"/>
                </a:lnTo>
                <a:lnTo>
                  <a:pt x="2342" y="3193"/>
                </a:lnTo>
                <a:lnTo>
                  <a:pt x="2312" y="3162"/>
                </a:lnTo>
                <a:lnTo>
                  <a:pt x="2284" y="3130"/>
                </a:lnTo>
                <a:lnTo>
                  <a:pt x="2257" y="3096"/>
                </a:lnTo>
                <a:lnTo>
                  <a:pt x="2232" y="3061"/>
                </a:lnTo>
                <a:lnTo>
                  <a:pt x="2209" y="3025"/>
                </a:lnTo>
                <a:lnTo>
                  <a:pt x="2188" y="2987"/>
                </a:lnTo>
                <a:lnTo>
                  <a:pt x="2168" y="2950"/>
                </a:lnTo>
                <a:lnTo>
                  <a:pt x="2150" y="2909"/>
                </a:lnTo>
                <a:lnTo>
                  <a:pt x="2134" y="2869"/>
                </a:lnTo>
                <a:lnTo>
                  <a:pt x="2120" y="2828"/>
                </a:lnTo>
                <a:lnTo>
                  <a:pt x="2109" y="2786"/>
                </a:lnTo>
                <a:lnTo>
                  <a:pt x="2099" y="2742"/>
                </a:lnTo>
                <a:lnTo>
                  <a:pt x="2091" y="2699"/>
                </a:lnTo>
                <a:lnTo>
                  <a:pt x="2085" y="2654"/>
                </a:lnTo>
                <a:lnTo>
                  <a:pt x="2081" y="2608"/>
                </a:lnTo>
                <a:lnTo>
                  <a:pt x="2080" y="2563"/>
                </a:lnTo>
                <a:lnTo>
                  <a:pt x="2081" y="2517"/>
                </a:lnTo>
                <a:lnTo>
                  <a:pt x="2085" y="2471"/>
                </a:lnTo>
                <a:lnTo>
                  <a:pt x="2091" y="2427"/>
                </a:lnTo>
                <a:lnTo>
                  <a:pt x="2099" y="2383"/>
                </a:lnTo>
                <a:lnTo>
                  <a:pt x="2109" y="2340"/>
                </a:lnTo>
                <a:lnTo>
                  <a:pt x="2120" y="2298"/>
                </a:lnTo>
                <a:lnTo>
                  <a:pt x="2134" y="2256"/>
                </a:lnTo>
                <a:lnTo>
                  <a:pt x="2150" y="2216"/>
                </a:lnTo>
                <a:lnTo>
                  <a:pt x="2168" y="2176"/>
                </a:lnTo>
                <a:lnTo>
                  <a:pt x="2188" y="2138"/>
                </a:lnTo>
                <a:lnTo>
                  <a:pt x="2209" y="2100"/>
                </a:lnTo>
                <a:lnTo>
                  <a:pt x="2232" y="2065"/>
                </a:lnTo>
                <a:lnTo>
                  <a:pt x="2257" y="2030"/>
                </a:lnTo>
                <a:lnTo>
                  <a:pt x="2284" y="1995"/>
                </a:lnTo>
                <a:lnTo>
                  <a:pt x="2312" y="1963"/>
                </a:lnTo>
                <a:lnTo>
                  <a:pt x="2342" y="1933"/>
                </a:lnTo>
                <a:lnTo>
                  <a:pt x="2373" y="1903"/>
                </a:lnTo>
                <a:lnTo>
                  <a:pt x="2405" y="1875"/>
                </a:lnTo>
                <a:lnTo>
                  <a:pt x="2439" y="1848"/>
                </a:lnTo>
                <a:lnTo>
                  <a:pt x="2473" y="1824"/>
                </a:lnTo>
                <a:lnTo>
                  <a:pt x="2510" y="1800"/>
                </a:lnTo>
                <a:lnTo>
                  <a:pt x="2547" y="1779"/>
                </a:lnTo>
                <a:lnTo>
                  <a:pt x="2585" y="1759"/>
                </a:lnTo>
                <a:lnTo>
                  <a:pt x="2625" y="1741"/>
                </a:lnTo>
                <a:lnTo>
                  <a:pt x="2665" y="1726"/>
                </a:lnTo>
                <a:lnTo>
                  <a:pt x="2706" y="1711"/>
                </a:lnTo>
                <a:lnTo>
                  <a:pt x="2749" y="1699"/>
                </a:lnTo>
                <a:lnTo>
                  <a:pt x="2792" y="1690"/>
                </a:lnTo>
                <a:lnTo>
                  <a:pt x="2835" y="1682"/>
                </a:lnTo>
                <a:lnTo>
                  <a:pt x="2880" y="1676"/>
                </a:lnTo>
                <a:lnTo>
                  <a:pt x="2926" y="1672"/>
                </a:lnTo>
                <a:lnTo>
                  <a:pt x="2971" y="1671"/>
                </a:lnTo>
                <a:close/>
                <a:moveTo>
                  <a:pt x="4858" y="3824"/>
                </a:moveTo>
                <a:lnTo>
                  <a:pt x="4858" y="3824"/>
                </a:lnTo>
                <a:lnTo>
                  <a:pt x="4328" y="3824"/>
                </a:lnTo>
                <a:lnTo>
                  <a:pt x="4328" y="4208"/>
                </a:lnTo>
                <a:lnTo>
                  <a:pt x="4702" y="4208"/>
                </a:lnTo>
                <a:lnTo>
                  <a:pt x="4858" y="3824"/>
                </a:lnTo>
                <a:close/>
                <a:moveTo>
                  <a:pt x="1064" y="3824"/>
                </a:moveTo>
                <a:lnTo>
                  <a:pt x="1064" y="3824"/>
                </a:lnTo>
                <a:lnTo>
                  <a:pt x="1594" y="3824"/>
                </a:lnTo>
                <a:lnTo>
                  <a:pt x="1594" y="4208"/>
                </a:lnTo>
                <a:lnTo>
                  <a:pt x="1219" y="4208"/>
                </a:lnTo>
                <a:lnTo>
                  <a:pt x="1064" y="38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61515C2C-075A-4F9E-8D03-43764C9798CF}"/>
              </a:ext>
            </a:extLst>
          </p:cNvPr>
          <p:cNvSpPr/>
          <p:nvPr/>
        </p:nvSpPr>
        <p:spPr bwMode="auto">
          <a:xfrm>
            <a:off x="5627646" y="2318815"/>
            <a:ext cx="952342" cy="881590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rgbClr val="C1A36C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590D1463-A160-40C3-A9A4-F31EA22EF90C}"/>
              </a:ext>
            </a:extLst>
          </p:cNvPr>
          <p:cNvSpPr/>
          <p:nvPr/>
        </p:nvSpPr>
        <p:spPr bwMode="auto">
          <a:xfrm>
            <a:off x="2040993" y="2359118"/>
            <a:ext cx="952340" cy="660132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C1BDC05-AC7C-4E9A-A8D3-9B9248098F8F}"/>
              </a:ext>
            </a:extLst>
          </p:cNvPr>
          <p:cNvSpPr txBox="1"/>
          <p:nvPr/>
        </p:nvSpPr>
        <p:spPr>
          <a:xfrm>
            <a:off x="1221997" y="4083391"/>
            <a:ext cx="2529840" cy="88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54301CC-9EFC-4181-B770-0D748BF78A24}"/>
              </a:ext>
            </a:extLst>
          </p:cNvPr>
          <p:cNvSpPr txBox="1"/>
          <p:nvPr/>
        </p:nvSpPr>
        <p:spPr>
          <a:xfrm>
            <a:off x="1189612" y="3504271"/>
            <a:ext cx="2529840" cy="59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5876384-140B-4B43-BE37-6BCF3C89185B}"/>
              </a:ext>
            </a:extLst>
          </p:cNvPr>
          <p:cNvSpPr txBox="1"/>
          <p:nvPr/>
        </p:nvSpPr>
        <p:spPr>
          <a:xfrm>
            <a:off x="4863465" y="4073859"/>
            <a:ext cx="2529840" cy="8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7CA54C8-1308-4EFF-B319-DB0383116374}"/>
              </a:ext>
            </a:extLst>
          </p:cNvPr>
          <p:cNvSpPr txBox="1"/>
          <p:nvPr/>
        </p:nvSpPr>
        <p:spPr>
          <a:xfrm>
            <a:off x="4831080" y="3494739"/>
            <a:ext cx="2529840" cy="59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713145C-7575-40CD-BEA2-48BB37EFCE2C}"/>
              </a:ext>
            </a:extLst>
          </p:cNvPr>
          <p:cNvSpPr txBox="1"/>
          <p:nvPr/>
        </p:nvSpPr>
        <p:spPr>
          <a:xfrm>
            <a:off x="8356062" y="4015107"/>
            <a:ext cx="2529840" cy="89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17D72EF-4213-4851-8BDA-569E45E476F5}"/>
              </a:ext>
            </a:extLst>
          </p:cNvPr>
          <p:cNvSpPr txBox="1"/>
          <p:nvPr/>
        </p:nvSpPr>
        <p:spPr>
          <a:xfrm>
            <a:off x="8323677" y="3435987"/>
            <a:ext cx="2529840" cy="59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85167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D7D913-20F0-448F-A128-066D4BC74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352800" y="965276"/>
            <a:ext cx="3347197" cy="4941959"/>
            <a:chOff x="883311" y="965276"/>
            <a:chExt cx="3347197" cy="4941959"/>
          </a:xfrm>
        </p:grpSpPr>
        <p:grpSp>
          <p:nvGrpSpPr>
            <p:cNvPr id="3" name="组合 2"/>
            <p:cNvGrpSpPr/>
            <p:nvPr/>
          </p:nvGrpSpPr>
          <p:grpSpPr>
            <a:xfrm>
              <a:off x="883311" y="965276"/>
              <a:ext cx="3347197" cy="4941959"/>
              <a:chOff x="1295292" y="1539735"/>
              <a:chExt cx="10315456" cy="2804742"/>
            </a:xfrm>
          </p:grpSpPr>
          <p:sp>
            <p:nvSpPr>
              <p:cNvPr id="18" name="矩形: 圆角 9">
                <a:extLst>
                  <a:ext uri="{FF2B5EF4-FFF2-40B4-BE49-F238E27FC236}">
                    <a16:creationId xmlns:a16="http://schemas.microsoft.com/office/drawing/2014/main" id="{77D42908-18D0-48D4-AF52-5317E1D0E04D}"/>
                  </a:ext>
                </a:extLst>
              </p:cNvPr>
              <p:cNvSpPr/>
              <p:nvPr/>
            </p:nvSpPr>
            <p:spPr>
              <a:xfrm>
                <a:off x="2184372" y="1865068"/>
                <a:ext cx="9426376" cy="2479409"/>
              </a:xfrm>
              <a:prstGeom prst="roundRect">
                <a:avLst>
                  <a:gd name="adj" fmla="val 0"/>
                </a:avLst>
              </a:prstGeom>
              <a:pattFill prst="wdUpDiag">
                <a:fgClr>
                  <a:srgbClr val="C1A36C"/>
                </a:fgClr>
                <a:bgClr>
                  <a:schemeClr val="bg1"/>
                </a:bgClr>
              </a:patt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矩形: 圆角 9">
                <a:extLst>
                  <a:ext uri="{FF2B5EF4-FFF2-40B4-BE49-F238E27FC236}">
                    <a16:creationId xmlns:a16="http://schemas.microsoft.com/office/drawing/2014/main" id="{77D42908-18D0-48D4-AF52-5317E1D0E04D}"/>
                  </a:ext>
                </a:extLst>
              </p:cNvPr>
              <p:cNvSpPr/>
              <p:nvPr/>
            </p:nvSpPr>
            <p:spPr>
              <a:xfrm>
                <a:off x="1295292" y="1539735"/>
                <a:ext cx="9492348" cy="266313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5400">
                <a:solidFill>
                  <a:srgbClr val="C1A3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2543E92-B01B-4123-9235-E95CE16B17B0}"/>
                </a:ext>
              </a:extLst>
            </p:cNvPr>
            <p:cNvSpPr txBox="1"/>
            <p:nvPr/>
          </p:nvSpPr>
          <p:spPr>
            <a:xfrm>
              <a:off x="1031468" y="1582509"/>
              <a:ext cx="2274434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阿里巴巴普惠体 2.0 45 Light" panose="00020600040101010101" pitchFamily="18" charset="-122"/>
                  <a:sym typeface="+mn-lt"/>
                </a:rPr>
                <a:t>目录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311795" y="2829300"/>
              <a:ext cx="14542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chemeClr val="bg1">
                      <a:lumMod val="75000"/>
                    </a:schemeClr>
                  </a:solidFill>
                </a:rPr>
                <a:t>CONTENTS</a:t>
              </a:r>
              <a:endParaRPr lang="zh-CN" altLang="en-US" i="1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299995" y="1224991"/>
              <a:ext cx="1349828" cy="270102"/>
              <a:chOff x="1956074" y="1424638"/>
              <a:chExt cx="1349828" cy="270102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956074" y="1424638"/>
                <a:ext cx="270102" cy="270102"/>
              </a:xfrm>
              <a:prstGeom prst="ellipse">
                <a:avLst/>
              </a:prstGeom>
              <a:solidFill>
                <a:srgbClr val="C1A36C">
                  <a:alpha val="4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495937" y="1424638"/>
                <a:ext cx="270102" cy="270102"/>
              </a:xfrm>
              <a:prstGeom prst="ellipse">
                <a:avLst/>
              </a:prstGeom>
              <a:solidFill>
                <a:srgbClr val="C1A36C">
                  <a:alpha val="5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035800" y="1424638"/>
                <a:ext cx="270102" cy="270102"/>
              </a:xfrm>
              <a:prstGeom prst="ellipse">
                <a:avLst/>
              </a:prstGeom>
              <a:solidFill>
                <a:srgbClr val="C1A3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66" t="6590" r="18922" b="34709"/>
            <a:stretch>
              <a:fillRect/>
            </a:stretch>
          </p:blipFill>
          <p:spPr>
            <a:xfrm>
              <a:off x="1025444" y="2858696"/>
              <a:ext cx="2820842" cy="2671862"/>
            </a:xfrm>
            <a:custGeom>
              <a:avLst/>
              <a:gdLst>
                <a:gd name="connsiteX0" fmla="*/ 3080112 w 3080112"/>
                <a:gd name="connsiteY0" fmla="*/ 0 h 2917438"/>
                <a:gd name="connsiteX1" fmla="*/ 3080112 w 3080112"/>
                <a:gd name="connsiteY1" fmla="*/ 2917438 h 2917438"/>
                <a:gd name="connsiteX2" fmla="*/ 0 w 3080112"/>
                <a:gd name="connsiteY2" fmla="*/ 2917438 h 2917438"/>
                <a:gd name="connsiteX3" fmla="*/ 0 w 3080112"/>
                <a:gd name="connsiteY3" fmla="*/ 974370 h 2917438"/>
                <a:gd name="connsiteX4" fmla="*/ 105001 w 3080112"/>
                <a:gd name="connsiteY4" fmla="*/ 976790 h 2917438"/>
                <a:gd name="connsiteX5" fmla="*/ 598033 w 3080112"/>
                <a:gd name="connsiteY5" fmla="*/ 1026229 h 2917438"/>
                <a:gd name="connsiteX6" fmla="*/ 1077004 w 3080112"/>
                <a:gd name="connsiteY6" fmla="*/ 1302000 h 2917438"/>
                <a:gd name="connsiteX7" fmla="*/ 1831747 w 3080112"/>
                <a:gd name="connsiteY7" fmla="*/ 532743 h 2917438"/>
                <a:gd name="connsiteX8" fmla="*/ 2919638 w 3080112"/>
                <a:gd name="connsiteY8" fmla="*/ 56153 h 2917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0112" h="2917438">
                  <a:moveTo>
                    <a:pt x="3080112" y="0"/>
                  </a:moveTo>
                  <a:lnTo>
                    <a:pt x="3080112" y="2917438"/>
                  </a:lnTo>
                  <a:lnTo>
                    <a:pt x="0" y="2917438"/>
                  </a:lnTo>
                  <a:lnTo>
                    <a:pt x="0" y="974370"/>
                  </a:lnTo>
                  <a:lnTo>
                    <a:pt x="105001" y="976790"/>
                  </a:lnTo>
                  <a:cubicBezTo>
                    <a:pt x="295350" y="984198"/>
                    <a:pt x="466195" y="998410"/>
                    <a:pt x="598033" y="1026229"/>
                  </a:cubicBezTo>
                  <a:cubicBezTo>
                    <a:pt x="861709" y="1081867"/>
                    <a:pt x="871385" y="1384248"/>
                    <a:pt x="1077004" y="1302000"/>
                  </a:cubicBezTo>
                  <a:cubicBezTo>
                    <a:pt x="1282623" y="1219752"/>
                    <a:pt x="1454376" y="764971"/>
                    <a:pt x="1831747" y="532743"/>
                  </a:cubicBezTo>
                  <a:cubicBezTo>
                    <a:pt x="2114775" y="358572"/>
                    <a:pt x="2503939" y="204811"/>
                    <a:pt x="2919638" y="56153"/>
                  </a:cubicBezTo>
                  <a:close/>
                </a:path>
              </a:pathLst>
            </a:custGeom>
          </p:spPr>
        </p:pic>
      </p:grpSp>
      <p:grpSp>
        <p:nvGrpSpPr>
          <p:cNvPr id="24" name="组合 23"/>
          <p:cNvGrpSpPr/>
          <p:nvPr/>
        </p:nvGrpSpPr>
        <p:grpSpPr>
          <a:xfrm>
            <a:off x="5887259" y="1097312"/>
            <a:ext cx="4887558" cy="882401"/>
            <a:chOff x="5203171" y="1819723"/>
            <a:chExt cx="4887558" cy="882401"/>
          </a:xfrm>
        </p:grpSpPr>
        <p:sp>
          <p:nvSpPr>
            <p:cNvPr id="12" name="圆角矩形 11"/>
            <p:cNvSpPr/>
            <p:nvPr/>
          </p:nvSpPr>
          <p:spPr>
            <a:xfrm>
              <a:off x="5567918" y="1917463"/>
              <a:ext cx="4522811" cy="5765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1A36C"/>
                </a:gs>
                <a:gs pos="100000">
                  <a:srgbClr val="C1A36C">
                    <a:alpha val="5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单击此处添加标题文本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203171" y="1819723"/>
              <a:ext cx="925753" cy="882401"/>
              <a:chOff x="5402311" y="1977479"/>
              <a:chExt cx="653270" cy="62267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489454" y="2009870"/>
                <a:ext cx="514777" cy="514777"/>
              </a:xfrm>
              <a:prstGeom prst="ellipse">
                <a:avLst/>
              </a:prstGeom>
              <a:solidFill>
                <a:srgbClr val="C1A36C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402311" y="1977479"/>
                <a:ext cx="514777" cy="514777"/>
              </a:xfrm>
              <a:prstGeom prst="ellipse">
                <a:avLst/>
              </a:prstGeom>
              <a:pattFill prst="ltUpDiag">
                <a:fgClr>
                  <a:srgbClr val="C1A36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438104" y="2076937"/>
                <a:ext cx="61747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1A36C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01</a:t>
                </a:r>
                <a:endParaRPr lang="zh-CN" altLang="en-US" sz="2800" dirty="0">
                  <a:solidFill>
                    <a:srgbClr val="C1A36C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887263" y="2087567"/>
            <a:ext cx="4887554" cy="775395"/>
            <a:chOff x="5203175" y="1819722"/>
            <a:chExt cx="4887554" cy="775395"/>
          </a:xfrm>
        </p:grpSpPr>
        <p:sp>
          <p:nvSpPr>
            <p:cNvPr id="26" name="圆角矩形 25"/>
            <p:cNvSpPr/>
            <p:nvPr/>
          </p:nvSpPr>
          <p:spPr>
            <a:xfrm>
              <a:off x="5567918" y="1917463"/>
              <a:ext cx="4522811" cy="5765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1A36C"/>
                </a:gs>
                <a:gs pos="100000">
                  <a:srgbClr val="C1A36C">
                    <a:alpha val="5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单击此处添加标题文本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203175" y="1819722"/>
              <a:ext cx="852985" cy="775395"/>
              <a:chOff x="5402311" y="1977479"/>
              <a:chExt cx="601920" cy="54716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489454" y="2009870"/>
                <a:ext cx="514777" cy="514777"/>
              </a:xfrm>
              <a:prstGeom prst="ellipse">
                <a:avLst/>
              </a:prstGeom>
              <a:solidFill>
                <a:srgbClr val="C1A36C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402311" y="1977479"/>
                <a:ext cx="514777" cy="514777"/>
              </a:xfrm>
              <a:prstGeom prst="ellipse">
                <a:avLst/>
              </a:prstGeom>
              <a:pattFill prst="ltUpDiag">
                <a:fgClr>
                  <a:srgbClr val="C1A36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438104" y="2076937"/>
                <a:ext cx="435731" cy="369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1A36C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02</a:t>
                </a:r>
                <a:endParaRPr lang="zh-CN" altLang="en-US" sz="2800" dirty="0">
                  <a:solidFill>
                    <a:srgbClr val="C1A36C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887263" y="3077823"/>
            <a:ext cx="4887554" cy="775395"/>
            <a:chOff x="5203175" y="1819722"/>
            <a:chExt cx="4887554" cy="775395"/>
          </a:xfrm>
        </p:grpSpPr>
        <p:sp>
          <p:nvSpPr>
            <p:cNvPr id="32" name="圆角矩形 31"/>
            <p:cNvSpPr/>
            <p:nvPr/>
          </p:nvSpPr>
          <p:spPr>
            <a:xfrm>
              <a:off x="5567918" y="1917463"/>
              <a:ext cx="4522811" cy="5765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1A36C"/>
                </a:gs>
                <a:gs pos="100000">
                  <a:srgbClr val="C1A36C">
                    <a:alpha val="5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单击此处添加标题文本</a:t>
              </a: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203175" y="1819722"/>
              <a:ext cx="852985" cy="775395"/>
              <a:chOff x="5402311" y="1977479"/>
              <a:chExt cx="601920" cy="54716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489454" y="2009870"/>
                <a:ext cx="514777" cy="514777"/>
              </a:xfrm>
              <a:prstGeom prst="ellipse">
                <a:avLst/>
              </a:prstGeom>
              <a:solidFill>
                <a:srgbClr val="C1A36C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5402311" y="1977479"/>
                <a:ext cx="514777" cy="514777"/>
              </a:xfrm>
              <a:prstGeom prst="ellipse">
                <a:avLst/>
              </a:prstGeom>
              <a:pattFill prst="ltUpDiag">
                <a:fgClr>
                  <a:srgbClr val="C1A36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5438104" y="2076937"/>
                <a:ext cx="435731" cy="369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1A36C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03</a:t>
                </a:r>
                <a:endParaRPr lang="zh-CN" altLang="en-US" sz="2800" dirty="0">
                  <a:solidFill>
                    <a:srgbClr val="C1A36C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887263" y="4068079"/>
            <a:ext cx="4887554" cy="775395"/>
            <a:chOff x="5203175" y="1819722"/>
            <a:chExt cx="4887554" cy="775395"/>
          </a:xfrm>
        </p:grpSpPr>
        <p:sp>
          <p:nvSpPr>
            <p:cNvPr id="38" name="圆角矩形 37"/>
            <p:cNvSpPr/>
            <p:nvPr/>
          </p:nvSpPr>
          <p:spPr>
            <a:xfrm>
              <a:off x="5567918" y="1917463"/>
              <a:ext cx="4522811" cy="5765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1A36C"/>
                </a:gs>
                <a:gs pos="100000">
                  <a:srgbClr val="C1A36C">
                    <a:alpha val="5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单击此处添加标题文本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203175" y="1819722"/>
              <a:ext cx="852985" cy="775395"/>
              <a:chOff x="5402311" y="1977479"/>
              <a:chExt cx="601920" cy="547168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489454" y="2009870"/>
                <a:ext cx="514777" cy="514777"/>
              </a:xfrm>
              <a:prstGeom prst="ellipse">
                <a:avLst/>
              </a:prstGeom>
              <a:solidFill>
                <a:srgbClr val="C1A36C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402311" y="1977479"/>
                <a:ext cx="514777" cy="514777"/>
              </a:xfrm>
              <a:prstGeom prst="ellipse">
                <a:avLst/>
              </a:prstGeom>
              <a:pattFill prst="ltUpDiag">
                <a:fgClr>
                  <a:srgbClr val="C1A36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438104" y="2076937"/>
                <a:ext cx="435731" cy="369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1A36C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04</a:t>
                </a:r>
                <a:endParaRPr lang="zh-CN" altLang="en-US" sz="2800" dirty="0">
                  <a:solidFill>
                    <a:srgbClr val="C1A36C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5887263" y="5058335"/>
            <a:ext cx="4887554" cy="775395"/>
            <a:chOff x="5203175" y="1819722"/>
            <a:chExt cx="4887554" cy="775395"/>
          </a:xfrm>
        </p:grpSpPr>
        <p:sp>
          <p:nvSpPr>
            <p:cNvPr id="44" name="圆角矩形 43"/>
            <p:cNvSpPr/>
            <p:nvPr/>
          </p:nvSpPr>
          <p:spPr>
            <a:xfrm>
              <a:off x="5567918" y="1917463"/>
              <a:ext cx="4522811" cy="57658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C1A36C"/>
                </a:gs>
                <a:gs pos="100000">
                  <a:srgbClr val="C1A36C">
                    <a:alpha val="54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/>
                <a:t>单击此处添加标题文本</a:t>
              </a: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203175" y="1819722"/>
              <a:ext cx="852985" cy="775395"/>
              <a:chOff x="5402311" y="1977479"/>
              <a:chExt cx="601920" cy="547168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5489454" y="2009870"/>
                <a:ext cx="514777" cy="514777"/>
              </a:xfrm>
              <a:prstGeom prst="ellipse">
                <a:avLst/>
              </a:prstGeom>
              <a:solidFill>
                <a:srgbClr val="C1A36C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402311" y="1977479"/>
                <a:ext cx="514777" cy="514777"/>
              </a:xfrm>
              <a:prstGeom prst="ellipse">
                <a:avLst/>
              </a:prstGeom>
              <a:pattFill prst="ltUpDiag">
                <a:fgClr>
                  <a:srgbClr val="C1A36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5438104" y="2076937"/>
                <a:ext cx="435731" cy="369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rgbClr val="C1A36C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05</a:t>
                </a:r>
                <a:endParaRPr lang="zh-CN" altLang="en-US" sz="2800" dirty="0">
                  <a:solidFill>
                    <a:srgbClr val="C1A36C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A665153A-16E0-C45C-8E3E-22E248BAF7E5}"/>
              </a:ext>
            </a:extLst>
          </p:cNvPr>
          <p:cNvSpPr txBox="1"/>
          <p:nvPr/>
        </p:nvSpPr>
        <p:spPr>
          <a:xfrm>
            <a:off x="-94284800" y="-545406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06671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D7D913-20F0-448F-A128-066D4BC74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: 圆角 9">
            <a:extLst>
              <a:ext uri="{FF2B5EF4-FFF2-40B4-BE49-F238E27FC236}">
                <a16:creationId xmlns:a16="http://schemas.microsoft.com/office/drawing/2014/main" id="{77D42908-18D0-48D4-AF52-5317E1D0E04D}"/>
              </a:ext>
            </a:extLst>
          </p:cNvPr>
          <p:cNvSpPr/>
          <p:nvPr/>
        </p:nvSpPr>
        <p:spPr>
          <a:xfrm>
            <a:off x="1190171" y="2884552"/>
            <a:ext cx="9840686" cy="1459925"/>
          </a:xfrm>
          <a:prstGeom prst="roundRect">
            <a:avLst>
              <a:gd name="adj" fmla="val 0"/>
            </a:avLst>
          </a:prstGeom>
          <a:pattFill prst="wdUpDiag">
            <a:fgClr>
              <a:srgbClr val="C1A36C"/>
            </a:fgClr>
            <a:bgClr>
              <a:schemeClr val="bg1"/>
            </a:bgClr>
          </a:patt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9">
            <a:extLst>
              <a:ext uri="{FF2B5EF4-FFF2-40B4-BE49-F238E27FC236}">
                <a16:creationId xmlns:a16="http://schemas.microsoft.com/office/drawing/2014/main" id="{77D42908-18D0-48D4-AF52-5317E1D0E04D}"/>
              </a:ext>
            </a:extLst>
          </p:cNvPr>
          <p:cNvSpPr/>
          <p:nvPr/>
        </p:nvSpPr>
        <p:spPr>
          <a:xfrm>
            <a:off x="1364342" y="1836371"/>
            <a:ext cx="9492344" cy="235825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2543E92-B01B-4123-9235-E95CE16B17B0}"/>
              </a:ext>
            </a:extLst>
          </p:cNvPr>
          <p:cNvSpPr txBox="1"/>
          <p:nvPr/>
        </p:nvSpPr>
        <p:spPr>
          <a:xfrm>
            <a:off x="2243819" y="2117166"/>
            <a:ext cx="878703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500" dirty="0">
                <a:solidFill>
                  <a:schemeClr val="tx1">
                    <a:lumMod val="85000"/>
                    <a:lumOff val="15000"/>
                  </a:schemeClr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45 Light" panose="00020600040101010101" pitchFamily="18" charset="-122"/>
                <a:sym typeface="+mn-lt"/>
              </a:rPr>
              <a:t>感谢您的观看！</a:t>
            </a:r>
          </a:p>
        </p:txBody>
      </p:sp>
      <p:sp>
        <p:nvSpPr>
          <p:cNvPr id="2" name="矩形 1"/>
          <p:cNvSpPr/>
          <p:nvPr/>
        </p:nvSpPr>
        <p:spPr>
          <a:xfrm>
            <a:off x="2309794" y="3363957"/>
            <a:ext cx="7601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i="1" dirty="0">
                <a:solidFill>
                  <a:schemeClr val="bg1">
                    <a:lumMod val="75000"/>
                  </a:schemeClr>
                </a:solidFill>
              </a:rPr>
              <a:t>THE USER CAN DEMONSTRATE ON A PROJECTOR OR COMPUTER</a:t>
            </a:r>
          </a:p>
        </p:txBody>
      </p:sp>
      <p:sp>
        <p:nvSpPr>
          <p:cNvPr id="9" name="椭圆 8"/>
          <p:cNvSpPr/>
          <p:nvPr/>
        </p:nvSpPr>
        <p:spPr>
          <a:xfrm>
            <a:off x="1956074" y="1424638"/>
            <a:ext cx="270102" cy="270102"/>
          </a:xfrm>
          <a:prstGeom prst="ellipse">
            <a:avLst/>
          </a:prstGeom>
          <a:solidFill>
            <a:srgbClr val="C1A36C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95937" y="1424638"/>
            <a:ext cx="270102" cy="270102"/>
          </a:xfrm>
          <a:prstGeom prst="ellipse">
            <a:avLst/>
          </a:prstGeom>
          <a:solidFill>
            <a:srgbClr val="C1A36C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738257" y="3969629"/>
            <a:ext cx="3341233" cy="449997"/>
          </a:xfrm>
          <a:prstGeom prst="roundRect">
            <a:avLst>
              <a:gd name="adj" fmla="val 50000"/>
            </a:avLst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sp>
        <p:nvSpPr>
          <p:cNvPr id="15" name="椭圆 14"/>
          <p:cNvSpPr/>
          <p:nvPr/>
        </p:nvSpPr>
        <p:spPr>
          <a:xfrm>
            <a:off x="3035800" y="1424638"/>
            <a:ext cx="270102" cy="270102"/>
          </a:xfrm>
          <a:prstGeom prst="ellipse">
            <a:avLst/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50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070484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D7D913-20F0-448F-A128-066D4BC74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858408" y="2461004"/>
            <a:ext cx="736543" cy="147383"/>
            <a:chOff x="1956074" y="1424638"/>
            <a:chExt cx="1349828" cy="270102"/>
          </a:xfrm>
        </p:grpSpPr>
        <p:sp>
          <p:nvSpPr>
            <p:cNvPr id="9" name="椭圆 8"/>
            <p:cNvSpPr/>
            <p:nvPr/>
          </p:nvSpPr>
          <p:spPr>
            <a:xfrm>
              <a:off x="1956074" y="1424638"/>
              <a:ext cx="270102" cy="270102"/>
            </a:xfrm>
            <a:prstGeom prst="ellipse">
              <a:avLst/>
            </a:prstGeom>
            <a:solidFill>
              <a:srgbClr val="C1A36C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495937" y="1424638"/>
              <a:ext cx="270102" cy="270102"/>
            </a:xfrm>
            <a:prstGeom prst="ellipse">
              <a:avLst/>
            </a:prstGeom>
            <a:solidFill>
              <a:srgbClr val="C1A36C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035800" y="1424638"/>
              <a:ext cx="270102" cy="270102"/>
            </a:xfrm>
            <a:prstGeom prst="ellipse">
              <a:avLst/>
            </a:prstGeom>
            <a:solidFill>
              <a:srgbClr val="C1A3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33182" y="688441"/>
            <a:ext cx="2072627" cy="1884098"/>
            <a:chOff x="1779809" y="1288410"/>
            <a:chExt cx="2072627" cy="1884098"/>
          </a:xfrm>
        </p:grpSpPr>
        <p:grpSp>
          <p:nvGrpSpPr>
            <p:cNvPr id="53" name="组合 52"/>
            <p:cNvGrpSpPr/>
            <p:nvPr/>
          </p:nvGrpSpPr>
          <p:grpSpPr>
            <a:xfrm>
              <a:off x="1779809" y="1288410"/>
              <a:ext cx="2072627" cy="1884098"/>
              <a:chOff x="5402311" y="1977479"/>
              <a:chExt cx="601920" cy="54716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5489454" y="2009870"/>
                <a:ext cx="514777" cy="514777"/>
              </a:xfrm>
              <a:prstGeom prst="ellipse">
                <a:avLst/>
              </a:prstGeom>
              <a:solidFill>
                <a:srgbClr val="C1A36C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02311" y="1977479"/>
                <a:ext cx="514777" cy="514777"/>
              </a:xfrm>
              <a:prstGeom prst="ellipse">
                <a:avLst/>
              </a:prstGeom>
              <a:pattFill prst="ltUpDiag">
                <a:fgClr>
                  <a:srgbClr val="C1A36C"/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C1A36C"/>
                  </a:solidFill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5489454" y="2095474"/>
                <a:ext cx="376245" cy="3485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7200" dirty="0">
                    <a:solidFill>
                      <a:srgbClr val="C1A36C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01</a:t>
                </a:r>
                <a:endParaRPr lang="zh-CN" altLang="en-US" sz="7200" dirty="0">
                  <a:solidFill>
                    <a:srgbClr val="C1A36C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2294110" y="1536788"/>
              <a:ext cx="7789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solidFill>
                    <a:srgbClr val="C1A36C"/>
                  </a:solidFill>
                </a:rPr>
                <a:t>PART</a:t>
              </a:r>
              <a:endParaRPr lang="zh-CN" altLang="en-US" i="1" dirty="0">
                <a:solidFill>
                  <a:srgbClr val="C1A36C"/>
                </a:solidFill>
              </a:endParaRP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2639586" y="2755771"/>
            <a:ext cx="7012139" cy="82411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1496" y="404685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3" name="矩形 12"/>
          <p:cNvSpPr/>
          <p:nvPr/>
        </p:nvSpPr>
        <p:spPr>
          <a:xfrm>
            <a:off x="4044671" y="2887836"/>
            <a:ext cx="4201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5110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FC5643C7-9F58-41B4-AB88-37899D345515}"/>
              </a:ext>
            </a:extLst>
          </p:cNvPr>
          <p:cNvSpPr/>
          <p:nvPr/>
        </p:nvSpPr>
        <p:spPr>
          <a:xfrm>
            <a:off x="6658695" y="1886270"/>
            <a:ext cx="2137892" cy="279391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89F609A-FCF7-4A59-BA5F-2E1A666E70CE}"/>
              </a:ext>
            </a:extLst>
          </p:cNvPr>
          <p:cNvSpPr/>
          <p:nvPr/>
        </p:nvSpPr>
        <p:spPr>
          <a:xfrm>
            <a:off x="6658695" y="4680180"/>
            <a:ext cx="2137892" cy="809223"/>
          </a:xfrm>
          <a:prstGeom prst="rect">
            <a:avLst/>
          </a:prstGeom>
          <a:solidFill>
            <a:srgbClr val="C1A36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2AC7DD7-F3F5-4D46-9F1A-9ABF7D1507FA}"/>
              </a:ext>
            </a:extLst>
          </p:cNvPr>
          <p:cNvSpPr/>
          <p:nvPr/>
        </p:nvSpPr>
        <p:spPr>
          <a:xfrm>
            <a:off x="9177093" y="1877550"/>
            <a:ext cx="2137892" cy="279391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6DC4659-F494-4455-9D8E-CF5992B36354}"/>
              </a:ext>
            </a:extLst>
          </p:cNvPr>
          <p:cNvSpPr/>
          <p:nvPr/>
        </p:nvSpPr>
        <p:spPr>
          <a:xfrm>
            <a:off x="9177093" y="4671460"/>
            <a:ext cx="2137892" cy="809223"/>
          </a:xfrm>
          <a:prstGeom prst="rect">
            <a:avLst/>
          </a:prstGeom>
          <a:solidFill>
            <a:srgbClr val="C1A36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B53188B-4380-43EC-8D1D-C3A2FFA80244}"/>
              </a:ext>
            </a:extLst>
          </p:cNvPr>
          <p:cNvSpPr txBox="1"/>
          <p:nvPr/>
        </p:nvSpPr>
        <p:spPr>
          <a:xfrm>
            <a:off x="6896448" y="47832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5532AFD-F44B-4AC2-95F8-1F63B16B96F0}"/>
              </a:ext>
            </a:extLst>
          </p:cNvPr>
          <p:cNvSpPr txBox="1"/>
          <p:nvPr/>
        </p:nvSpPr>
        <p:spPr>
          <a:xfrm>
            <a:off x="6896448" y="5076071"/>
            <a:ext cx="1685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altLang="zh-CN" sz="1000" dirty="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8800CD0-D651-4204-BE92-C6B90EE64927}"/>
              </a:ext>
            </a:extLst>
          </p:cNvPr>
          <p:cNvSpPr txBox="1"/>
          <p:nvPr/>
        </p:nvSpPr>
        <p:spPr>
          <a:xfrm>
            <a:off x="9415392" y="4795387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785F3D7-7FCB-430F-845E-F5DB3C901202}"/>
              </a:ext>
            </a:extLst>
          </p:cNvPr>
          <p:cNvSpPr txBox="1"/>
          <p:nvPr/>
        </p:nvSpPr>
        <p:spPr>
          <a:xfrm>
            <a:off x="9415392" y="5084791"/>
            <a:ext cx="16850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altLang="zh-CN" sz="1000" dirty="0">
                <a:solidFill>
                  <a:schemeClr val="bg1"/>
                </a:solidFill>
                <a:cs typeface="+mn-ea"/>
                <a:sym typeface="+mn-lt"/>
              </a:rPr>
              <a:t>ENTER THE TITLE HERE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56643" y="3294836"/>
            <a:ext cx="5211292" cy="2194567"/>
            <a:chOff x="939300" y="1669135"/>
            <a:chExt cx="5211292" cy="2194567"/>
          </a:xfrm>
        </p:grpSpPr>
        <p:sp>
          <p:nvSpPr>
            <p:cNvPr id="41" name="TextBox 7">
              <a:extLst>
                <a:ext uri="{FF2B5EF4-FFF2-40B4-BE49-F238E27FC236}">
                  <a16:creationId xmlns:a16="http://schemas.microsoft.com/office/drawing/2014/main" id="{D9A8C581-CE6A-4BF2-A94F-54FF9918763E}"/>
                </a:ext>
              </a:extLst>
            </p:cNvPr>
            <p:cNvSpPr txBox="1"/>
            <p:nvPr/>
          </p:nvSpPr>
          <p:spPr>
            <a:xfrm>
              <a:off x="939300" y="2103405"/>
              <a:ext cx="3467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添加页面标题内容</a:t>
              </a:r>
            </a:p>
          </p:txBody>
        </p:sp>
        <p:sp>
          <p:nvSpPr>
            <p:cNvPr id="42" name="Google Shape;86;p19">
              <a:extLst>
                <a:ext uri="{FF2B5EF4-FFF2-40B4-BE49-F238E27FC236}">
                  <a16:creationId xmlns:a16="http://schemas.microsoft.com/office/drawing/2014/main" id="{FBFFD69E-1E64-4CFF-988D-A88C0E20E300}"/>
                </a:ext>
              </a:extLst>
            </p:cNvPr>
            <p:cNvSpPr txBox="1"/>
            <p:nvPr/>
          </p:nvSpPr>
          <p:spPr>
            <a:xfrm>
              <a:off x="939300" y="1669135"/>
              <a:ext cx="3183654" cy="4342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0" i="0" u="none" strike="noStrike" cap="none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sz="2400" b="0" i="0" u="none" strike="noStrike" cap="none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24">
              <a:extLst>
                <a:ext uri="{FF2B5EF4-FFF2-40B4-BE49-F238E27FC236}">
                  <a16:creationId xmlns:a16="http://schemas.microsoft.com/office/drawing/2014/main" id="{8A9A69E7-159A-4AB8-9822-FA8448685198}"/>
                </a:ext>
              </a:extLst>
            </p:cNvPr>
            <p:cNvSpPr txBox="1"/>
            <p:nvPr/>
          </p:nvSpPr>
          <p:spPr>
            <a:xfrm>
              <a:off x="939300" y="2801889"/>
              <a:ext cx="5211292" cy="1061813"/>
            </a:xfrm>
            <a:prstGeom prst="rect">
              <a:avLst/>
            </a:prstGeom>
            <a:noFill/>
          </p:spPr>
          <p:txBody>
            <a:bodyPr wrap="square" lIns="91423" tIns="45712" rIns="91423" bIns="45712" rtlCol="0">
              <a:spAutoFit/>
            </a:bodyPr>
            <a:lstStyle/>
            <a:p>
              <a:pPr lvl="0" defTabSz="1217930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175465" y="1604473"/>
            <a:ext cx="736543" cy="147383"/>
            <a:chOff x="1956074" y="1424638"/>
            <a:chExt cx="1349828" cy="270102"/>
          </a:xfrm>
        </p:grpSpPr>
        <p:sp>
          <p:nvSpPr>
            <p:cNvPr id="49" name="椭圆 48"/>
            <p:cNvSpPr/>
            <p:nvPr/>
          </p:nvSpPr>
          <p:spPr>
            <a:xfrm>
              <a:off x="1956074" y="1424638"/>
              <a:ext cx="270102" cy="270102"/>
            </a:xfrm>
            <a:prstGeom prst="ellipse">
              <a:avLst/>
            </a:prstGeom>
            <a:solidFill>
              <a:srgbClr val="C1A36C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495937" y="1424638"/>
              <a:ext cx="270102" cy="270102"/>
            </a:xfrm>
            <a:prstGeom prst="ellipse">
              <a:avLst/>
            </a:prstGeom>
            <a:solidFill>
              <a:srgbClr val="C1A36C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035800" y="1424638"/>
              <a:ext cx="270102" cy="270102"/>
            </a:xfrm>
            <a:prstGeom prst="ellipse">
              <a:avLst/>
            </a:prstGeom>
            <a:solidFill>
              <a:srgbClr val="C1A3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956644" y="1899239"/>
            <a:ext cx="5211292" cy="1169543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3" name="TextBox 24">
            <a:extLst>
              <a:ext uri="{FF2B5EF4-FFF2-40B4-BE49-F238E27FC236}">
                <a16:creationId xmlns:a16="http://schemas.microsoft.com/office/drawing/2014/main" id="{8A9A69E7-159A-4AB8-9822-FA8448685198}"/>
              </a:ext>
            </a:extLst>
          </p:cNvPr>
          <p:cNvSpPr txBox="1"/>
          <p:nvPr/>
        </p:nvSpPr>
        <p:spPr>
          <a:xfrm>
            <a:off x="1075911" y="2117518"/>
            <a:ext cx="4984422" cy="73864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3044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515243E-3352-4900-AC47-F2F3AA9A8A10}"/>
              </a:ext>
            </a:extLst>
          </p:cNvPr>
          <p:cNvSpPr/>
          <p:nvPr/>
        </p:nvSpPr>
        <p:spPr>
          <a:xfrm>
            <a:off x="6827922" y="1870674"/>
            <a:ext cx="4207435" cy="3818965"/>
          </a:xfrm>
          <a:prstGeom prst="rect">
            <a:avLst/>
          </a:prstGeom>
          <a:pattFill prst="ltUpDiag">
            <a:fgClr>
              <a:srgbClr val="C1A36C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59874D-3277-4BD5-85D8-15862F912E6F}"/>
              </a:ext>
            </a:extLst>
          </p:cNvPr>
          <p:cNvSpPr/>
          <p:nvPr/>
        </p:nvSpPr>
        <p:spPr>
          <a:xfrm>
            <a:off x="6572390" y="1624511"/>
            <a:ext cx="4207435" cy="3818965"/>
          </a:xfrm>
          <a:prstGeom prst="rect">
            <a:avLst/>
          </a:prstGeom>
          <a:solidFill>
            <a:schemeClr val="bg1"/>
          </a:solidFill>
          <a:ln w="38100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Google Shape;86;p19">
            <a:extLst>
              <a:ext uri="{FF2B5EF4-FFF2-40B4-BE49-F238E27FC236}">
                <a16:creationId xmlns:a16="http://schemas.microsoft.com/office/drawing/2014/main" id="{6C3C7947-3659-4EEF-A4DD-57070AB948F4}"/>
              </a:ext>
            </a:extLst>
          </p:cNvPr>
          <p:cNvSpPr txBox="1"/>
          <p:nvPr/>
        </p:nvSpPr>
        <p:spPr>
          <a:xfrm>
            <a:off x="7058346" y="3232063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66">
            <a:extLst>
              <a:ext uri="{FF2B5EF4-FFF2-40B4-BE49-F238E27FC236}">
                <a16:creationId xmlns:a16="http://schemas.microsoft.com/office/drawing/2014/main" id="{53060C0D-3232-46C7-9FC4-502A9BB97766}"/>
              </a:ext>
            </a:extLst>
          </p:cNvPr>
          <p:cNvSpPr/>
          <p:nvPr/>
        </p:nvSpPr>
        <p:spPr>
          <a:xfrm>
            <a:off x="7261829" y="3751129"/>
            <a:ext cx="30959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zh-CN" altLang="en-US" sz="16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515243E-3352-4900-AC47-F2F3AA9A8A10}"/>
              </a:ext>
            </a:extLst>
          </p:cNvPr>
          <p:cNvSpPr/>
          <p:nvPr/>
        </p:nvSpPr>
        <p:spPr>
          <a:xfrm>
            <a:off x="1680750" y="1870674"/>
            <a:ext cx="4207435" cy="3818965"/>
          </a:xfrm>
          <a:prstGeom prst="rect">
            <a:avLst/>
          </a:prstGeom>
          <a:pattFill prst="ltUpDiag">
            <a:fgClr>
              <a:srgbClr val="C1A36C"/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515243E-3352-4900-AC47-F2F3AA9A8A10}"/>
              </a:ext>
            </a:extLst>
          </p:cNvPr>
          <p:cNvSpPr/>
          <p:nvPr/>
        </p:nvSpPr>
        <p:spPr>
          <a:xfrm>
            <a:off x="1425218" y="1624511"/>
            <a:ext cx="4207435" cy="3818965"/>
          </a:xfrm>
          <a:prstGeom prst="rect">
            <a:avLst/>
          </a:prstGeom>
          <a:solidFill>
            <a:schemeClr val="bg1"/>
          </a:solidFill>
          <a:ln w="38100">
            <a:solidFill>
              <a:srgbClr val="C1A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Google Shape;86;p19">
            <a:extLst>
              <a:ext uri="{FF2B5EF4-FFF2-40B4-BE49-F238E27FC236}">
                <a16:creationId xmlns:a16="http://schemas.microsoft.com/office/drawing/2014/main" id="{6C3C7947-3659-4EEF-A4DD-57070AB948F4}"/>
              </a:ext>
            </a:extLst>
          </p:cNvPr>
          <p:cNvSpPr txBox="1"/>
          <p:nvPr/>
        </p:nvSpPr>
        <p:spPr>
          <a:xfrm>
            <a:off x="1911174" y="3232063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66">
            <a:extLst>
              <a:ext uri="{FF2B5EF4-FFF2-40B4-BE49-F238E27FC236}">
                <a16:creationId xmlns:a16="http://schemas.microsoft.com/office/drawing/2014/main" id="{53060C0D-3232-46C7-9FC4-502A9BB97766}"/>
              </a:ext>
            </a:extLst>
          </p:cNvPr>
          <p:cNvSpPr/>
          <p:nvPr/>
        </p:nvSpPr>
        <p:spPr>
          <a:xfrm>
            <a:off x="2114657" y="3751129"/>
            <a:ext cx="30959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800">
              <a:lnSpc>
                <a:spcPct val="150000"/>
              </a:lnSpc>
              <a:spcBef>
                <a:spcPts val="1200"/>
              </a:spcBef>
              <a:buClr>
                <a:srgbClr val="E24848"/>
              </a:buClr>
              <a:defRPr/>
            </a:pPr>
            <a:r>
              <a:rPr lang="zh-CN" altLang="en-US" sz="16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noProof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AE7171B-0421-4657-BCE9-76D31B40E786}"/>
              </a:ext>
            </a:extLst>
          </p:cNvPr>
          <p:cNvGrpSpPr/>
          <p:nvPr/>
        </p:nvGrpSpPr>
        <p:grpSpPr>
          <a:xfrm>
            <a:off x="3167957" y="2125286"/>
            <a:ext cx="6063762" cy="902376"/>
            <a:chOff x="1964570" y="2991212"/>
            <a:chExt cx="2945287" cy="438302"/>
          </a:xfrm>
          <a:solidFill>
            <a:srgbClr val="616065"/>
          </a:solidFill>
        </p:grpSpPr>
        <p:sp>
          <p:nvSpPr>
            <p:cNvPr id="21" name="Shape 583">
              <a:extLst>
                <a:ext uri="{FF2B5EF4-FFF2-40B4-BE49-F238E27FC236}">
                  <a16:creationId xmlns:a16="http://schemas.microsoft.com/office/drawing/2014/main" id="{C1F27123-0082-42D1-BF30-937AA276CD2A}"/>
                </a:ext>
              </a:extLst>
            </p:cNvPr>
            <p:cNvSpPr/>
            <p:nvPr/>
          </p:nvSpPr>
          <p:spPr>
            <a:xfrm>
              <a:off x="1964570" y="2991212"/>
              <a:ext cx="355849" cy="438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13500"/>
                  </a:moveTo>
                  <a:cubicBezTo>
                    <a:pt x="19731" y="12150"/>
                    <a:pt x="20769" y="10125"/>
                    <a:pt x="20769" y="8100"/>
                  </a:cubicBezTo>
                  <a:cubicBezTo>
                    <a:pt x="20769" y="3713"/>
                    <a:pt x="16408" y="0"/>
                    <a:pt x="10800" y="0"/>
                  </a:cubicBezTo>
                  <a:cubicBezTo>
                    <a:pt x="5192" y="0"/>
                    <a:pt x="831" y="3713"/>
                    <a:pt x="831" y="8100"/>
                  </a:cubicBezTo>
                  <a:cubicBezTo>
                    <a:pt x="831" y="10125"/>
                    <a:pt x="1869" y="12150"/>
                    <a:pt x="3323" y="13500"/>
                  </a:cubicBezTo>
                  <a:cubicBezTo>
                    <a:pt x="1869" y="15694"/>
                    <a:pt x="0" y="18225"/>
                    <a:pt x="0" y="18225"/>
                  </a:cubicBezTo>
                  <a:cubicBezTo>
                    <a:pt x="4362" y="18731"/>
                    <a:pt x="4362" y="18731"/>
                    <a:pt x="4362" y="18731"/>
                  </a:cubicBezTo>
                  <a:cubicBezTo>
                    <a:pt x="7062" y="21600"/>
                    <a:pt x="7062" y="21600"/>
                    <a:pt x="7062" y="21600"/>
                  </a:cubicBezTo>
                  <a:cubicBezTo>
                    <a:pt x="7062" y="21600"/>
                    <a:pt x="9138" y="18731"/>
                    <a:pt x="10800" y="16369"/>
                  </a:cubicBezTo>
                  <a:cubicBezTo>
                    <a:pt x="12462" y="18731"/>
                    <a:pt x="14538" y="21600"/>
                    <a:pt x="14538" y="21600"/>
                  </a:cubicBezTo>
                  <a:cubicBezTo>
                    <a:pt x="17238" y="18731"/>
                    <a:pt x="17238" y="18731"/>
                    <a:pt x="17238" y="18731"/>
                  </a:cubicBezTo>
                  <a:cubicBezTo>
                    <a:pt x="21600" y="18225"/>
                    <a:pt x="21600" y="18225"/>
                    <a:pt x="21600" y="18225"/>
                  </a:cubicBezTo>
                  <a:cubicBezTo>
                    <a:pt x="21600" y="18225"/>
                    <a:pt x="19731" y="15694"/>
                    <a:pt x="18277" y="13500"/>
                  </a:cubicBezTo>
                  <a:close/>
                  <a:moveTo>
                    <a:pt x="6646" y="19575"/>
                  </a:moveTo>
                  <a:cubicBezTo>
                    <a:pt x="5400" y="17381"/>
                    <a:pt x="5400" y="17381"/>
                    <a:pt x="5400" y="17381"/>
                  </a:cubicBezTo>
                  <a:cubicBezTo>
                    <a:pt x="2492" y="17550"/>
                    <a:pt x="2492" y="17550"/>
                    <a:pt x="2492" y="17550"/>
                  </a:cubicBezTo>
                  <a:cubicBezTo>
                    <a:pt x="2492" y="17550"/>
                    <a:pt x="3531" y="16031"/>
                    <a:pt x="4569" y="14344"/>
                  </a:cubicBezTo>
                  <a:cubicBezTo>
                    <a:pt x="5815" y="15188"/>
                    <a:pt x="7269" y="15862"/>
                    <a:pt x="9138" y="16031"/>
                  </a:cubicBezTo>
                  <a:cubicBezTo>
                    <a:pt x="7892" y="17888"/>
                    <a:pt x="6646" y="19575"/>
                    <a:pt x="6646" y="19575"/>
                  </a:cubicBezTo>
                  <a:close/>
                  <a:moveTo>
                    <a:pt x="2492" y="8100"/>
                  </a:moveTo>
                  <a:cubicBezTo>
                    <a:pt x="2492" y="4388"/>
                    <a:pt x="6231" y="1350"/>
                    <a:pt x="10800" y="1350"/>
                  </a:cubicBezTo>
                  <a:cubicBezTo>
                    <a:pt x="15369" y="1350"/>
                    <a:pt x="19108" y="4388"/>
                    <a:pt x="19108" y="8100"/>
                  </a:cubicBezTo>
                  <a:cubicBezTo>
                    <a:pt x="19108" y="11813"/>
                    <a:pt x="15369" y="14850"/>
                    <a:pt x="10800" y="14850"/>
                  </a:cubicBezTo>
                  <a:cubicBezTo>
                    <a:pt x="6231" y="14850"/>
                    <a:pt x="2492" y="11813"/>
                    <a:pt x="2492" y="8100"/>
                  </a:cubicBezTo>
                  <a:close/>
                  <a:moveTo>
                    <a:pt x="16200" y="17381"/>
                  </a:moveTo>
                  <a:cubicBezTo>
                    <a:pt x="14954" y="19575"/>
                    <a:pt x="14954" y="19575"/>
                    <a:pt x="14954" y="19575"/>
                  </a:cubicBezTo>
                  <a:cubicBezTo>
                    <a:pt x="14954" y="19575"/>
                    <a:pt x="13708" y="17888"/>
                    <a:pt x="12462" y="16031"/>
                  </a:cubicBezTo>
                  <a:cubicBezTo>
                    <a:pt x="14331" y="15862"/>
                    <a:pt x="15785" y="15188"/>
                    <a:pt x="17031" y="14344"/>
                  </a:cubicBezTo>
                  <a:cubicBezTo>
                    <a:pt x="18069" y="16031"/>
                    <a:pt x="19108" y="17550"/>
                    <a:pt x="19108" y="17550"/>
                  </a:cubicBezTo>
                  <a:cubicBezTo>
                    <a:pt x="16200" y="17381"/>
                    <a:pt x="16200" y="17381"/>
                    <a:pt x="16200" y="17381"/>
                  </a:cubicBezTo>
                  <a:close/>
                  <a:moveTo>
                    <a:pt x="10800" y="3375"/>
                  </a:moveTo>
                  <a:cubicBezTo>
                    <a:pt x="7685" y="3375"/>
                    <a:pt x="4985" y="5569"/>
                    <a:pt x="4985" y="8100"/>
                  </a:cubicBezTo>
                  <a:cubicBezTo>
                    <a:pt x="4985" y="10800"/>
                    <a:pt x="7685" y="12825"/>
                    <a:pt x="10800" y="12825"/>
                  </a:cubicBezTo>
                  <a:cubicBezTo>
                    <a:pt x="13915" y="12825"/>
                    <a:pt x="16615" y="10800"/>
                    <a:pt x="16615" y="8100"/>
                  </a:cubicBezTo>
                  <a:cubicBezTo>
                    <a:pt x="16615" y="5569"/>
                    <a:pt x="13915" y="3375"/>
                    <a:pt x="10800" y="3375"/>
                  </a:cubicBezTo>
                  <a:close/>
                  <a:moveTo>
                    <a:pt x="10800" y="11475"/>
                  </a:moveTo>
                  <a:cubicBezTo>
                    <a:pt x="8515" y="11475"/>
                    <a:pt x="6646" y="9956"/>
                    <a:pt x="6646" y="8100"/>
                  </a:cubicBezTo>
                  <a:cubicBezTo>
                    <a:pt x="6646" y="6244"/>
                    <a:pt x="8515" y="4725"/>
                    <a:pt x="10800" y="4725"/>
                  </a:cubicBezTo>
                  <a:cubicBezTo>
                    <a:pt x="13085" y="4725"/>
                    <a:pt x="14954" y="6244"/>
                    <a:pt x="14954" y="8100"/>
                  </a:cubicBezTo>
                  <a:cubicBezTo>
                    <a:pt x="14954" y="9956"/>
                    <a:pt x="13085" y="11475"/>
                    <a:pt x="10800" y="114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586">
              <a:extLst>
                <a:ext uri="{FF2B5EF4-FFF2-40B4-BE49-F238E27FC236}">
                  <a16:creationId xmlns:a16="http://schemas.microsoft.com/office/drawing/2014/main" id="{4CAACD75-36D8-42C7-8303-FE6EE14B84B7}"/>
                </a:ext>
              </a:extLst>
            </p:cNvPr>
            <p:cNvSpPr/>
            <p:nvPr/>
          </p:nvSpPr>
          <p:spPr>
            <a:xfrm>
              <a:off x="4473585" y="2991523"/>
              <a:ext cx="436272" cy="436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600" extrusionOk="0">
                  <a:moveTo>
                    <a:pt x="21221" y="19912"/>
                  </a:moveTo>
                  <a:cubicBezTo>
                    <a:pt x="20377" y="21262"/>
                    <a:pt x="14977" y="21600"/>
                    <a:pt x="10758" y="21600"/>
                  </a:cubicBezTo>
                  <a:cubicBezTo>
                    <a:pt x="6539" y="21600"/>
                    <a:pt x="1139" y="21262"/>
                    <a:pt x="127" y="19912"/>
                  </a:cubicBezTo>
                  <a:cubicBezTo>
                    <a:pt x="-42" y="19575"/>
                    <a:pt x="-42" y="19069"/>
                    <a:pt x="127" y="18731"/>
                  </a:cubicBezTo>
                  <a:cubicBezTo>
                    <a:pt x="970" y="16200"/>
                    <a:pt x="2658" y="15525"/>
                    <a:pt x="4008" y="15356"/>
                  </a:cubicBezTo>
                  <a:cubicBezTo>
                    <a:pt x="5189" y="15188"/>
                    <a:pt x="6202" y="14850"/>
                    <a:pt x="6708" y="14512"/>
                  </a:cubicBezTo>
                  <a:cubicBezTo>
                    <a:pt x="6708" y="14344"/>
                    <a:pt x="6708" y="13331"/>
                    <a:pt x="6708" y="12656"/>
                  </a:cubicBezTo>
                  <a:cubicBezTo>
                    <a:pt x="5527" y="11306"/>
                    <a:pt x="4683" y="9281"/>
                    <a:pt x="4683" y="7425"/>
                  </a:cubicBezTo>
                  <a:cubicBezTo>
                    <a:pt x="4683" y="3375"/>
                    <a:pt x="6708" y="0"/>
                    <a:pt x="10758" y="0"/>
                  </a:cubicBezTo>
                  <a:cubicBezTo>
                    <a:pt x="14808" y="0"/>
                    <a:pt x="16833" y="3375"/>
                    <a:pt x="16833" y="7425"/>
                  </a:cubicBezTo>
                  <a:cubicBezTo>
                    <a:pt x="16833" y="9281"/>
                    <a:pt x="15989" y="11306"/>
                    <a:pt x="14808" y="12656"/>
                  </a:cubicBezTo>
                  <a:cubicBezTo>
                    <a:pt x="14808" y="12994"/>
                    <a:pt x="14808" y="13331"/>
                    <a:pt x="14808" y="14512"/>
                  </a:cubicBezTo>
                  <a:cubicBezTo>
                    <a:pt x="15314" y="14850"/>
                    <a:pt x="16327" y="15188"/>
                    <a:pt x="17508" y="15356"/>
                  </a:cubicBezTo>
                  <a:cubicBezTo>
                    <a:pt x="18858" y="15525"/>
                    <a:pt x="20546" y="16200"/>
                    <a:pt x="21389" y="18731"/>
                  </a:cubicBezTo>
                  <a:cubicBezTo>
                    <a:pt x="21558" y="19069"/>
                    <a:pt x="21558" y="19575"/>
                    <a:pt x="21221" y="19912"/>
                  </a:cubicBezTo>
                  <a:close/>
                  <a:moveTo>
                    <a:pt x="15483" y="7425"/>
                  </a:moveTo>
                  <a:cubicBezTo>
                    <a:pt x="15483" y="4050"/>
                    <a:pt x="13964" y="1350"/>
                    <a:pt x="10758" y="1350"/>
                  </a:cubicBezTo>
                  <a:cubicBezTo>
                    <a:pt x="7552" y="1350"/>
                    <a:pt x="6033" y="4050"/>
                    <a:pt x="6033" y="7425"/>
                  </a:cubicBezTo>
                  <a:cubicBezTo>
                    <a:pt x="6033" y="10125"/>
                    <a:pt x="8227" y="13500"/>
                    <a:pt x="10758" y="13500"/>
                  </a:cubicBezTo>
                  <a:cubicBezTo>
                    <a:pt x="13289" y="13500"/>
                    <a:pt x="15483" y="10125"/>
                    <a:pt x="15483" y="7425"/>
                  </a:cubicBezTo>
                  <a:close/>
                  <a:moveTo>
                    <a:pt x="17171" y="16706"/>
                  </a:moveTo>
                  <a:cubicBezTo>
                    <a:pt x="15989" y="16537"/>
                    <a:pt x="14808" y="16031"/>
                    <a:pt x="14133" y="15694"/>
                  </a:cubicBezTo>
                  <a:cubicBezTo>
                    <a:pt x="13458" y="15356"/>
                    <a:pt x="13458" y="15356"/>
                    <a:pt x="13458" y="15356"/>
                  </a:cubicBezTo>
                  <a:cubicBezTo>
                    <a:pt x="13458" y="15356"/>
                    <a:pt x="13458" y="14512"/>
                    <a:pt x="13458" y="14006"/>
                  </a:cubicBezTo>
                  <a:cubicBezTo>
                    <a:pt x="12614" y="14512"/>
                    <a:pt x="11771" y="14850"/>
                    <a:pt x="10758" y="14850"/>
                  </a:cubicBezTo>
                  <a:cubicBezTo>
                    <a:pt x="9746" y="14850"/>
                    <a:pt x="8902" y="14512"/>
                    <a:pt x="8058" y="14006"/>
                  </a:cubicBezTo>
                  <a:cubicBezTo>
                    <a:pt x="8058" y="14512"/>
                    <a:pt x="8058" y="15356"/>
                    <a:pt x="8058" y="15356"/>
                  </a:cubicBezTo>
                  <a:cubicBezTo>
                    <a:pt x="7383" y="15694"/>
                    <a:pt x="7383" y="15694"/>
                    <a:pt x="7383" y="15694"/>
                  </a:cubicBezTo>
                  <a:cubicBezTo>
                    <a:pt x="6708" y="16031"/>
                    <a:pt x="5527" y="16537"/>
                    <a:pt x="4177" y="16706"/>
                  </a:cubicBezTo>
                  <a:cubicBezTo>
                    <a:pt x="3164" y="16875"/>
                    <a:pt x="2152" y="17212"/>
                    <a:pt x="1308" y="19069"/>
                  </a:cubicBezTo>
                  <a:cubicBezTo>
                    <a:pt x="1308" y="19237"/>
                    <a:pt x="2489" y="20250"/>
                    <a:pt x="10758" y="20250"/>
                  </a:cubicBezTo>
                  <a:cubicBezTo>
                    <a:pt x="19027" y="20250"/>
                    <a:pt x="20039" y="19237"/>
                    <a:pt x="20208" y="19069"/>
                  </a:cubicBezTo>
                  <a:cubicBezTo>
                    <a:pt x="19364" y="17212"/>
                    <a:pt x="18183" y="16875"/>
                    <a:pt x="17171" y="1670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58326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4" name="空心弧 3"/>
          <p:cNvSpPr/>
          <p:nvPr/>
        </p:nvSpPr>
        <p:spPr>
          <a:xfrm rot="3600000">
            <a:off x="4847770" y="2017485"/>
            <a:ext cx="1988457" cy="1988457"/>
          </a:xfrm>
          <a:prstGeom prst="blockArc">
            <a:avLst>
              <a:gd name="adj1" fmla="val 10800000"/>
              <a:gd name="adj2" fmla="val 3614484"/>
              <a:gd name="adj3" fmla="val 24094"/>
            </a:avLst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空心弧 23"/>
          <p:cNvSpPr/>
          <p:nvPr/>
        </p:nvSpPr>
        <p:spPr>
          <a:xfrm rot="13899098">
            <a:off x="4583972" y="2757713"/>
            <a:ext cx="1988457" cy="1988457"/>
          </a:xfrm>
          <a:prstGeom prst="blockArc">
            <a:avLst>
              <a:gd name="adj1" fmla="val 10800000"/>
              <a:gd name="adj2" fmla="val 3614484"/>
              <a:gd name="adj3" fmla="val 2409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1771" y="3408230"/>
            <a:ext cx="3555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" name="矩形 5"/>
          <p:cNvSpPr/>
          <p:nvPr/>
        </p:nvSpPr>
        <p:spPr>
          <a:xfrm>
            <a:off x="1302835" y="2835496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7502384" y="3408230"/>
            <a:ext cx="3555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圆角矩形 32"/>
          <p:cNvSpPr/>
          <p:nvPr/>
        </p:nvSpPr>
        <p:spPr>
          <a:xfrm flipH="1">
            <a:off x="1129094" y="2794050"/>
            <a:ext cx="82611" cy="50311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784835" y="2835496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35" name="圆角矩形 34"/>
          <p:cNvSpPr/>
          <p:nvPr/>
        </p:nvSpPr>
        <p:spPr>
          <a:xfrm flipH="1">
            <a:off x="7611094" y="2794050"/>
            <a:ext cx="82611" cy="50311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8249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8387E6D0-7C28-4DA6-A49A-B9FEA6006D7A}"/>
              </a:ext>
            </a:extLst>
          </p:cNvPr>
          <p:cNvSpPr/>
          <p:nvPr/>
        </p:nvSpPr>
        <p:spPr>
          <a:xfrm>
            <a:off x="4631344" y="2756454"/>
            <a:ext cx="6455659" cy="3167268"/>
          </a:xfrm>
          <a:prstGeom prst="rect">
            <a:avLst/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9" r="2573" b="42645"/>
          <a:stretch/>
        </p:blipFill>
        <p:spPr>
          <a:xfrm>
            <a:off x="4869230" y="2999144"/>
            <a:ext cx="5979886" cy="267278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BCE48E3-F463-4B62-8657-A5AAC3BF7556}"/>
              </a:ext>
            </a:extLst>
          </p:cNvPr>
          <p:cNvSpPr/>
          <p:nvPr/>
        </p:nvSpPr>
        <p:spPr>
          <a:xfrm>
            <a:off x="1212287" y="2756454"/>
            <a:ext cx="3167268" cy="3167268"/>
          </a:xfrm>
          <a:prstGeom prst="rect">
            <a:avLst/>
          </a:prstGeom>
          <a:solidFill>
            <a:srgbClr val="C1A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38EA72-DB25-4437-9B97-51E10ED5D96E}"/>
              </a:ext>
            </a:extLst>
          </p:cNvPr>
          <p:cNvSpPr txBox="1"/>
          <p:nvPr/>
        </p:nvSpPr>
        <p:spPr>
          <a:xfrm>
            <a:off x="1104997" y="1448995"/>
            <a:ext cx="9982006" cy="1061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5101DA9-2399-408C-BA57-A583AEB953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077" y="3008244"/>
            <a:ext cx="2663688" cy="266368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50513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 flipH="1">
            <a:off x="6016438" y="1671744"/>
            <a:ext cx="745273" cy="503111"/>
          </a:xfrm>
          <a:prstGeom prst="roundRect">
            <a:avLst>
              <a:gd name="adj" fmla="val 50000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4" name="圆角矩形 43"/>
          <p:cNvSpPr/>
          <p:nvPr/>
        </p:nvSpPr>
        <p:spPr>
          <a:xfrm flipH="1">
            <a:off x="5772698" y="1608953"/>
            <a:ext cx="743328" cy="503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40" b="24471"/>
          <a:stretch/>
        </p:blipFill>
        <p:spPr>
          <a:xfrm>
            <a:off x="1269369" y="4255724"/>
            <a:ext cx="4011957" cy="171268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488190" y="1314187"/>
            <a:ext cx="736543" cy="147383"/>
            <a:chOff x="1956074" y="1424638"/>
            <a:chExt cx="1349828" cy="270102"/>
          </a:xfrm>
        </p:grpSpPr>
        <p:sp>
          <p:nvSpPr>
            <p:cNvPr id="30" name="椭圆 29"/>
            <p:cNvSpPr/>
            <p:nvPr/>
          </p:nvSpPr>
          <p:spPr>
            <a:xfrm>
              <a:off x="1956074" y="1424638"/>
              <a:ext cx="270102" cy="270102"/>
            </a:xfrm>
            <a:prstGeom prst="ellipse">
              <a:avLst/>
            </a:prstGeom>
            <a:solidFill>
              <a:srgbClr val="C1A36C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495937" y="1424638"/>
              <a:ext cx="270102" cy="270102"/>
            </a:xfrm>
            <a:prstGeom prst="ellipse">
              <a:avLst/>
            </a:prstGeom>
            <a:solidFill>
              <a:srgbClr val="C1A36C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035800" y="1424638"/>
              <a:ext cx="270102" cy="270102"/>
            </a:xfrm>
            <a:prstGeom prst="ellipse">
              <a:avLst/>
            </a:prstGeom>
            <a:solidFill>
              <a:srgbClr val="C1A3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1269369" y="1608953"/>
            <a:ext cx="4011958" cy="2643732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TextBox 24">
            <a:extLst>
              <a:ext uri="{FF2B5EF4-FFF2-40B4-BE49-F238E27FC236}">
                <a16:creationId xmlns:a16="http://schemas.microsoft.com/office/drawing/2014/main" id="{8A9A69E7-159A-4AB8-9822-FA8448685198}"/>
              </a:ext>
            </a:extLst>
          </p:cNvPr>
          <p:cNvSpPr txBox="1"/>
          <p:nvPr/>
        </p:nvSpPr>
        <p:spPr>
          <a:xfrm>
            <a:off x="1643418" y="2092296"/>
            <a:ext cx="3263860" cy="1677046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lvl="0" defTabSz="121793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5614" y="2237647"/>
            <a:ext cx="5665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矩形 42"/>
          <p:cNvSpPr/>
          <p:nvPr/>
        </p:nvSpPr>
        <p:spPr>
          <a:xfrm>
            <a:off x="7007397" y="1650399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52" name="iconfont-1191-80151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954591" y="1691859"/>
            <a:ext cx="379542" cy="337298"/>
          </a:xfrm>
          <a:custGeom>
            <a:avLst/>
            <a:gdLst>
              <a:gd name="T0" fmla="*/ 7727 w 8478"/>
              <a:gd name="T1" fmla="*/ 1215 h 7536"/>
              <a:gd name="T2" fmla="*/ 727 w 8478"/>
              <a:gd name="T3" fmla="*/ 1215 h 7536"/>
              <a:gd name="T4" fmla="*/ 0 w 8478"/>
              <a:gd name="T5" fmla="*/ 3124 h 7536"/>
              <a:gd name="T6" fmla="*/ 1054 w 8478"/>
              <a:gd name="T7" fmla="*/ 4169 h 7536"/>
              <a:gd name="T8" fmla="*/ 2119 w 8478"/>
              <a:gd name="T9" fmla="*/ 3124 h 7536"/>
              <a:gd name="T10" fmla="*/ 3173 w 8478"/>
              <a:gd name="T11" fmla="*/ 4169 h 7536"/>
              <a:gd name="T12" fmla="*/ 4239 w 8478"/>
              <a:gd name="T13" fmla="*/ 3124 h 7536"/>
              <a:gd name="T14" fmla="*/ 5293 w 8478"/>
              <a:gd name="T15" fmla="*/ 4169 h 7536"/>
              <a:gd name="T16" fmla="*/ 6346 w 8478"/>
              <a:gd name="T17" fmla="*/ 3124 h 7536"/>
              <a:gd name="T18" fmla="*/ 7412 w 8478"/>
              <a:gd name="T19" fmla="*/ 4169 h 7536"/>
              <a:gd name="T20" fmla="*/ 8478 w 8478"/>
              <a:gd name="T21" fmla="*/ 3124 h 7536"/>
              <a:gd name="T22" fmla="*/ 7727 w 8478"/>
              <a:gd name="T23" fmla="*/ 1215 h 7536"/>
              <a:gd name="T24" fmla="*/ 7146 w 8478"/>
              <a:gd name="T25" fmla="*/ 4497 h 7536"/>
              <a:gd name="T26" fmla="*/ 7146 w 8478"/>
              <a:gd name="T27" fmla="*/ 6928 h 7536"/>
              <a:gd name="T28" fmla="*/ 1332 w 8478"/>
              <a:gd name="T29" fmla="*/ 6928 h 7536"/>
              <a:gd name="T30" fmla="*/ 1332 w 8478"/>
              <a:gd name="T31" fmla="*/ 4497 h 7536"/>
              <a:gd name="T32" fmla="*/ 727 w 8478"/>
              <a:gd name="T33" fmla="*/ 4497 h 7536"/>
              <a:gd name="T34" fmla="*/ 727 w 8478"/>
              <a:gd name="T35" fmla="*/ 7050 h 7536"/>
              <a:gd name="T36" fmla="*/ 1187 w 8478"/>
              <a:gd name="T37" fmla="*/ 7536 h 7536"/>
              <a:gd name="T38" fmla="*/ 7279 w 8478"/>
              <a:gd name="T39" fmla="*/ 7536 h 7536"/>
              <a:gd name="T40" fmla="*/ 7739 w 8478"/>
              <a:gd name="T41" fmla="*/ 7050 h 7536"/>
              <a:gd name="T42" fmla="*/ 7739 w 8478"/>
              <a:gd name="T43" fmla="*/ 4497 h 7536"/>
              <a:gd name="T44" fmla="*/ 7146 w 8478"/>
              <a:gd name="T45" fmla="*/ 4497 h 7536"/>
              <a:gd name="T46" fmla="*/ 7727 w 8478"/>
              <a:gd name="T47" fmla="*/ 1203 h 7536"/>
              <a:gd name="T48" fmla="*/ 1211 w 8478"/>
              <a:gd name="T49" fmla="*/ 729 h 7536"/>
              <a:gd name="T50" fmla="*/ 7267 w 8478"/>
              <a:gd name="T51" fmla="*/ 729 h 7536"/>
              <a:gd name="T52" fmla="*/ 7630 w 8478"/>
              <a:gd name="T53" fmla="*/ 365 h 7536"/>
              <a:gd name="T54" fmla="*/ 7267 w 8478"/>
              <a:gd name="T55" fmla="*/ 0 h 7536"/>
              <a:gd name="T56" fmla="*/ 1211 w 8478"/>
              <a:gd name="T57" fmla="*/ 0 h 7536"/>
              <a:gd name="T58" fmla="*/ 848 w 8478"/>
              <a:gd name="T59" fmla="*/ 365 h 7536"/>
              <a:gd name="T60" fmla="*/ 1211 w 8478"/>
              <a:gd name="T61" fmla="*/ 729 h 7536"/>
              <a:gd name="T62" fmla="*/ 1211 w 8478"/>
              <a:gd name="T63" fmla="*/ 729 h 7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78" h="7536">
                <a:moveTo>
                  <a:pt x="7727" y="1215"/>
                </a:moveTo>
                <a:lnTo>
                  <a:pt x="727" y="1215"/>
                </a:lnTo>
                <a:lnTo>
                  <a:pt x="0" y="3124"/>
                </a:lnTo>
                <a:cubicBezTo>
                  <a:pt x="0" y="3695"/>
                  <a:pt x="472" y="4169"/>
                  <a:pt x="1054" y="4169"/>
                </a:cubicBezTo>
                <a:cubicBezTo>
                  <a:pt x="1635" y="4169"/>
                  <a:pt x="2119" y="3707"/>
                  <a:pt x="2119" y="3124"/>
                </a:cubicBezTo>
                <a:cubicBezTo>
                  <a:pt x="2119" y="3695"/>
                  <a:pt x="2592" y="4169"/>
                  <a:pt x="3173" y="4169"/>
                </a:cubicBezTo>
                <a:cubicBezTo>
                  <a:pt x="3755" y="4169"/>
                  <a:pt x="4239" y="3707"/>
                  <a:pt x="4239" y="3124"/>
                </a:cubicBezTo>
                <a:cubicBezTo>
                  <a:pt x="4239" y="3695"/>
                  <a:pt x="4711" y="4169"/>
                  <a:pt x="5293" y="4169"/>
                </a:cubicBezTo>
                <a:cubicBezTo>
                  <a:pt x="5874" y="4169"/>
                  <a:pt x="6346" y="3707"/>
                  <a:pt x="6346" y="3124"/>
                </a:cubicBezTo>
                <a:cubicBezTo>
                  <a:pt x="6346" y="3695"/>
                  <a:pt x="6819" y="4169"/>
                  <a:pt x="7412" y="4169"/>
                </a:cubicBezTo>
                <a:cubicBezTo>
                  <a:pt x="7994" y="4169"/>
                  <a:pt x="8478" y="3707"/>
                  <a:pt x="8478" y="3124"/>
                </a:cubicBezTo>
                <a:lnTo>
                  <a:pt x="7727" y="1215"/>
                </a:lnTo>
                <a:close/>
                <a:moveTo>
                  <a:pt x="7146" y="4497"/>
                </a:moveTo>
                <a:lnTo>
                  <a:pt x="7146" y="6928"/>
                </a:lnTo>
                <a:lnTo>
                  <a:pt x="1332" y="6928"/>
                </a:lnTo>
                <a:lnTo>
                  <a:pt x="1332" y="4497"/>
                </a:lnTo>
                <a:lnTo>
                  <a:pt x="727" y="4497"/>
                </a:lnTo>
                <a:lnTo>
                  <a:pt x="727" y="7050"/>
                </a:lnTo>
                <a:cubicBezTo>
                  <a:pt x="727" y="7269"/>
                  <a:pt x="969" y="7536"/>
                  <a:pt x="1187" y="7536"/>
                </a:cubicBezTo>
                <a:lnTo>
                  <a:pt x="7279" y="7536"/>
                </a:lnTo>
                <a:cubicBezTo>
                  <a:pt x="7497" y="7536"/>
                  <a:pt x="7739" y="7269"/>
                  <a:pt x="7739" y="7050"/>
                </a:cubicBezTo>
                <a:lnTo>
                  <a:pt x="7739" y="4497"/>
                </a:lnTo>
                <a:lnTo>
                  <a:pt x="7146" y="4497"/>
                </a:lnTo>
                <a:close/>
                <a:moveTo>
                  <a:pt x="7727" y="1203"/>
                </a:moveTo>
                <a:close/>
                <a:moveTo>
                  <a:pt x="1211" y="729"/>
                </a:moveTo>
                <a:lnTo>
                  <a:pt x="7267" y="729"/>
                </a:lnTo>
                <a:cubicBezTo>
                  <a:pt x="7473" y="729"/>
                  <a:pt x="7630" y="571"/>
                  <a:pt x="7630" y="365"/>
                </a:cubicBezTo>
                <a:cubicBezTo>
                  <a:pt x="7630" y="158"/>
                  <a:pt x="7473" y="0"/>
                  <a:pt x="7267" y="0"/>
                </a:cubicBezTo>
                <a:lnTo>
                  <a:pt x="1211" y="0"/>
                </a:lnTo>
                <a:cubicBezTo>
                  <a:pt x="1005" y="0"/>
                  <a:pt x="848" y="158"/>
                  <a:pt x="848" y="365"/>
                </a:cubicBezTo>
                <a:cubicBezTo>
                  <a:pt x="848" y="571"/>
                  <a:pt x="1005" y="729"/>
                  <a:pt x="1211" y="729"/>
                </a:cubicBezTo>
                <a:close/>
                <a:moveTo>
                  <a:pt x="1211" y="729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圆角矩形 52"/>
          <p:cNvSpPr/>
          <p:nvPr/>
        </p:nvSpPr>
        <p:spPr>
          <a:xfrm flipH="1">
            <a:off x="6016438" y="3203439"/>
            <a:ext cx="745273" cy="503111"/>
          </a:xfrm>
          <a:prstGeom prst="roundRect">
            <a:avLst>
              <a:gd name="adj" fmla="val 50000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4" name="圆角矩形 53"/>
          <p:cNvSpPr/>
          <p:nvPr/>
        </p:nvSpPr>
        <p:spPr>
          <a:xfrm flipH="1">
            <a:off x="5772698" y="3140648"/>
            <a:ext cx="743328" cy="503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685614" y="3769342"/>
            <a:ext cx="5665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56" name="矩形 55"/>
          <p:cNvSpPr/>
          <p:nvPr/>
        </p:nvSpPr>
        <p:spPr>
          <a:xfrm>
            <a:off x="7007397" y="3182094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63" name="iconfont-1191-80151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013879" y="3202432"/>
            <a:ext cx="260967" cy="379542"/>
          </a:xfrm>
          <a:custGeom>
            <a:avLst/>
            <a:gdLst>
              <a:gd name="T0" fmla="*/ 4967 w 5341"/>
              <a:gd name="T1" fmla="*/ 1831 h 7768"/>
              <a:gd name="T2" fmla="*/ 4967 w 5341"/>
              <a:gd name="T3" fmla="*/ 1276 h 7768"/>
              <a:gd name="T4" fmla="*/ 5341 w 5341"/>
              <a:gd name="T5" fmla="*/ 1276 h 7768"/>
              <a:gd name="T6" fmla="*/ 5341 w 5341"/>
              <a:gd name="T7" fmla="*/ 0 h 7768"/>
              <a:gd name="T8" fmla="*/ 0 w 5341"/>
              <a:gd name="T9" fmla="*/ 0 h 7768"/>
              <a:gd name="T10" fmla="*/ 0 w 5341"/>
              <a:gd name="T11" fmla="*/ 1276 h 7768"/>
              <a:gd name="T12" fmla="*/ 374 w 5341"/>
              <a:gd name="T13" fmla="*/ 1276 h 7768"/>
              <a:gd name="T14" fmla="*/ 374 w 5341"/>
              <a:gd name="T15" fmla="*/ 1831 h 7768"/>
              <a:gd name="T16" fmla="*/ 1495 w 5341"/>
              <a:gd name="T17" fmla="*/ 3884 h 7768"/>
              <a:gd name="T18" fmla="*/ 374 w 5341"/>
              <a:gd name="T19" fmla="*/ 5937 h 7768"/>
              <a:gd name="T20" fmla="*/ 374 w 5341"/>
              <a:gd name="T21" fmla="*/ 6492 h 7768"/>
              <a:gd name="T22" fmla="*/ 0 w 5341"/>
              <a:gd name="T23" fmla="*/ 6492 h 7768"/>
              <a:gd name="T24" fmla="*/ 0 w 5341"/>
              <a:gd name="T25" fmla="*/ 7768 h 7768"/>
              <a:gd name="T26" fmla="*/ 5341 w 5341"/>
              <a:gd name="T27" fmla="*/ 7768 h 7768"/>
              <a:gd name="T28" fmla="*/ 5341 w 5341"/>
              <a:gd name="T29" fmla="*/ 6492 h 7768"/>
              <a:gd name="T30" fmla="*/ 4967 w 5341"/>
              <a:gd name="T31" fmla="*/ 6492 h 7768"/>
              <a:gd name="T32" fmla="*/ 4967 w 5341"/>
              <a:gd name="T33" fmla="*/ 5937 h 7768"/>
              <a:gd name="T34" fmla="*/ 3845 w 5341"/>
              <a:gd name="T35" fmla="*/ 3884 h 7768"/>
              <a:gd name="T36" fmla="*/ 4967 w 5341"/>
              <a:gd name="T37" fmla="*/ 1831 h 7768"/>
              <a:gd name="T38" fmla="*/ 4326 w 5341"/>
              <a:gd name="T39" fmla="*/ 5937 h 7768"/>
              <a:gd name="T40" fmla="*/ 4326 w 5341"/>
              <a:gd name="T41" fmla="*/ 6492 h 7768"/>
              <a:gd name="T42" fmla="*/ 1015 w 5341"/>
              <a:gd name="T43" fmla="*/ 6492 h 7768"/>
              <a:gd name="T44" fmla="*/ 1015 w 5341"/>
              <a:gd name="T45" fmla="*/ 5937 h 7768"/>
              <a:gd name="T46" fmla="*/ 2670 w 5341"/>
              <a:gd name="T47" fmla="*/ 4217 h 7768"/>
              <a:gd name="T48" fmla="*/ 4326 w 5341"/>
              <a:gd name="T49" fmla="*/ 5937 h 7768"/>
              <a:gd name="T50" fmla="*/ 4326 w 5341"/>
              <a:gd name="T51" fmla="*/ 5937 h 7768"/>
              <a:gd name="T52" fmla="*/ 2670 w 5341"/>
              <a:gd name="T53" fmla="*/ 3551 h 7768"/>
              <a:gd name="T54" fmla="*/ 1015 w 5341"/>
              <a:gd name="T55" fmla="*/ 1831 h 7768"/>
              <a:gd name="T56" fmla="*/ 1015 w 5341"/>
              <a:gd name="T57" fmla="*/ 1276 h 7768"/>
              <a:gd name="T58" fmla="*/ 4326 w 5341"/>
              <a:gd name="T59" fmla="*/ 1276 h 7768"/>
              <a:gd name="T60" fmla="*/ 4326 w 5341"/>
              <a:gd name="T61" fmla="*/ 1831 h 7768"/>
              <a:gd name="T62" fmla="*/ 2670 w 5341"/>
              <a:gd name="T63" fmla="*/ 3551 h 7768"/>
              <a:gd name="T64" fmla="*/ 2670 w 5341"/>
              <a:gd name="T65" fmla="*/ 3551 h 7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41" h="7768">
                <a:moveTo>
                  <a:pt x="4967" y="1831"/>
                </a:moveTo>
                <a:lnTo>
                  <a:pt x="4967" y="1276"/>
                </a:lnTo>
                <a:lnTo>
                  <a:pt x="5341" y="1276"/>
                </a:lnTo>
                <a:lnTo>
                  <a:pt x="5341" y="0"/>
                </a:lnTo>
                <a:lnTo>
                  <a:pt x="0" y="0"/>
                </a:lnTo>
                <a:lnTo>
                  <a:pt x="0" y="1276"/>
                </a:lnTo>
                <a:lnTo>
                  <a:pt x="374" y="1276"/>
                </a:lnTo>
                <a:lnTo>
                  <a:pt x="374" y="1831"/>
                </a:lnTo>
                <a:cubicBezTo>
                  <a:pt x="374" y="2719"/>
                  <a:pt x="855" y="3496"/>
                  <a:pt x="1495" y="3884"/>
                </a:cubicBezTo>
                <a:cubicBezTo>
                  <a:pt x="801" y="4328"/>
                  <a:pt x="374" y="5049"/>
                  <a:pt x="374" y="5937"/>
                </a:cubicBezTo>
                <a:lnTo>
                  <a:pt x="374" y="6492"/>
                </a:lnTo>
                <a:lnTo>
                  <a:pt x="0" y="6492"/>
                </a:lnTo>
                <a:lnTo>
                  <a:pt x="0" y="7768"/>
                </a:lnTo>
                <a:lnTo>
                  <a:pt x="5341" y="7768"/>
                </a:lnTo>
                <a:lnTo>
                  <a:pt x="5341" y="6492"/>
                </a:lnTo>
                <a:lnTo>
                  <a:pt x="4967" y="6492"/>
                </a:lnTo>
                <a:lnTo>
                  <a:pt x="4967" y="5937"/>
                </a:lnTo>
                <a:cubicBezTo>
                  <a:pt x="4967" y="5049"/>
                  <a:pt x="4486" y="4272"/>
                  <a:pt x="3845" y="3884"/>
                </a:cubicBezTo>
                <a:cubicBezTo>
                  <a:pt x="4486" y="3440"/>
                  <a:pt x="4967" y="2719"/>
                  <a:pt x="4967" y="1831"/>
                </a:cubicBezTo>
                <a:close/>
                <a:moveTo>
                  <a:pt x="4326" y="5937"/>
                </a:moveTo>
                <a:lnTo>
                  <a:pt x="4326" y="6492"/>
                </a:lnTo>
                <a:lnTo>
                  <a:pt x="1015" y="6492"/>
                </a:lnTo>
                <a:lnTo>
                  <a:pt x="1015" y="5937"/>
                </a:lnTo>
                <a:cubicBezTo>
                  <a:pt x="1015" y="4994"/>
                  <a:pt x="1763" y="4217"/>
                  <a:pt x="2670" y="4217"/>
                </a:cubicBezTo>
                <a:cubicBezTo>
                  <a:pt x="3578" y="4217"/>
                  <a:pt x="4326" y="4994"/>
                  <a:pt x="4326" y="5937"/>
                </a:cubicBezTo>
                <a:lnTo>
                  <a:pt x="4326" y="5937"/>
                </a:lnTo>
                <a:close/>
                <a:moveTo>
                  <a:pt x="2670" y="3551"/>
                </a:moveTo>
                <a:cubicBezTo>
                  <a:pt x="1763" y="3551"/>
                  <a:pt x="1015" y="2774"/>
                  <a:pt x="1015" y="1831"/>
                </a:cubicBezTo>
                <a:lnTo>
                  <a:pt x="1015" y="1276"/>
                </a:lnTo>
                <a:lnTo>
                  <a:pt x="4326" y="1276"/>
                </a:lnTo>
                <a:lnTo>
                  <a:pt x="4326" y="1831"/>
                </a:lnTo>
                <a:cubicBezTo>
                  <a:pt x="4326" y="2774"/>
                  <a:pt x="3578" y="3551"/>
                  <a:pt x="2670" y="3551"/>
                </a:cubicBezTo>
                <a:close/>
                <a:moveTo>
                  <a:pt x="2670" y="355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圆角矩形 57"/>
          <p:cNvSpPr/>
          <p:nvPr/>
        </p:nvSpPr>
        <p:spPr>
          <a:xfrm flipH="1">
            <a:off x="6016438" y="4735134"/>
            <a:ext cx="745273" cy="503111"/>
          </a:xfrm>
          <a:prstGeom prst="roundRect">
            <a:avLst>
              <a:gd name="adj" fmla="val 50000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59" name="圆角矩形 58"/>
          <p:cNvSpPr/>
          <p:nvPr/>
        </p:nvSpPr>
        <p:spPr>
          <a:xfrm flipH="1">
            <a:off x="5772698" y="4672343"/>
            <a:ext cx="743328" cy="503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685614" y="5301037"/>
            <a:ext cx="56657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1" name="矩形 60"/>
          <p:cNvSpPr/>
          <p:nvPr/>
        </p:nvSpPr>
        <p:spPr>
          <a:xfrm>
            <a:off x="7007397" y="4713789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64" name="iconfont-1191-80151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954641" y="4734127"/>
            <a:ext cx="379441" cy="379542"/>
          </a:xfrm>
          <a:custGeom>
            <a:avLst/>
            <a:gdLst>
              <a:gd name="T0" fmla="*/ 4772 w 7922"/>
              <a:gd name="T1" fmla="*/ 5491 h 7922"/>
              <a:gd name="T2" fmla="*/ 3405 w 7922"/>
              <a:gd name="T3" fmla="*/ 4124 h 7922"/>
              <a:gd name="T4" fmla="*/ 6555 w 7922"/>
              <a:gd name="T5" fmla="*/ 973 h 7922"/>
              <a:gd name="T6" fmla="*/ 3961 w 7922"/>
              <a:gd name="T7" fmla="*/ 0 h 7922"/>
              <a:gd name="T8" fmla="*/ 0 w 7922"/>
              <a:gd name="T9" fmla="*/ 3961 h 7922"/>
              <a:gd name="T10" fmla="*/ 3961 w 7922"/>
              <a:gd name="T11" fmla="*/ 7922 h 7922"/>
              <a:gd name="T12" fmla="*/ 7922 w 7922"/>
              <a:gd name="T13" fmla="*/ 3961 h 7922"/>
              <a:gd name="T14" fmla="*/ 7673 w 7922"/>
              <a:gd name="T15" fmla="*/ 2589 h 7922"/>
              <a:gd name="T16" fmla="*/ 4772 w 7922"/>
              <a:gd name="T17" fmla="*/ 5491 h 7922"/>
              <a:gd name="T18" fmla="*/ 2648 w 7922"/>
              <a:gd name="T19" fmla="*/ 6240 h 7922"/>
              <a:gd name="T20" fmla="*/ 3158 w 7922"/>
              <a:gd name="T21" fmla="*/ 4371 h 7922"/>
              <a:gd name="T22" fmla="*/ 4525 w 7922"/>
              <a:gd name="T23" fmla="*/ 5737 h 7922"/>
              <a:gd name="T24" fmla="*/ 2648 w 7922"/>
              <a:gd name="T25" fmla="*/ 6240 h 7922"/>
              <a:gd name="T26" fmla="*/ 2648 w 7922"/>
              <a:gd name="T27" fmla="*/ 6240 h 7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922" h="7922">
                <a:moveTo>
                  <a:pt x="4772" y="5491"/>
                </a:moveTo>
                <a:lnTo>
                  <a:pt x="3405" y="4124"/>
                </a:lnTo>
                <a:lnTo>
                  <a:pt x="6555" y="973"/>
                </a:lnTo>
                <a:cubicBezTo>
                  <a:pt x="5860" y="369"/>
                  <a:pt x="4954" y="0"/>
                  <a:pt x="3961" y="0"/>
                </a:cubicBezTo>
                <a:cubicBezTo>
                  <a:pt x="1773" y="0"/>
                  <a:pt x="0" y="1773"/>
                  <a:pt x="0" y="3961"/>
                </a:cubicBezTo>
                <a:cubicBezTo>
                  <a:pt x="0" y="6148"/>
                  <a:pt x="1773" y="7922"/>
                  <a:pt x="3961" y="7922"/>
                </a:cubicBezTo>
                <a:cubicBezTo>
                  <a:pt x="6148" y="7922"/>
                  <a:pt x="7922" y="6148"/>
                  <a:pt x="7922" y="3961"/>
                </a:cubicBezTo>
                <a:cubicBezTo>
                  <a:pt x="7922" y="3478"/>
                  <a:pt x="7830" y="3017"/>
                  <a:pt x="7673" y="2589"/>
                </a:cubicBezTo>
                <a:lnTo>
                  <a:pt x="4772" y="5491"/>
                </a:lnTo>
                <a:close/>
                <a:moveTo>
                  <a:pt x="2648" y="6240"/>
                </a:moveTo>
                <a:lnTo>
                  <a:pt x="3158" y="4371"/>
                </a:lnTo>
                <a:lnTo>
                  <a:pt x="4525" y="5737"/>
                </a:lnTo>
                <a:lnTo>
                  <a:pt x="2648" y="6240"/>
                </a:lnTo>
                <a:close/>
                <a:moveTo>
                  <a:pt x="2648" y="624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568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23446" y="229828"/>
            <a:ext cx="881550" cy="799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C1A36C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5400" dirty="0">
              <a:solidFill>
                <a:srgbClr val="C1A36C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38230" y="356980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" name="空心弧 1"/>
          <p:cNvSpPr/>
          <p:nvPr/>
        </p:nvSpPr>
        <p:spPr>
          <a:xfrm>
            <a:off x="3889827" y="1523997"/>
            <a:ext cx="3802746" cy="3802746"/>
          </a:xfrm>
          <a:prstGeom prst="blockArc">
            <a:avLst>
              <a:gd name="adj1" fmla="val 10800000"/>
              <a:gd name="adj2" fmla="val 16529542"/>
              <a:gd name="adj3" fmla="val 34635"/>
            </a:avLst>
          </a:prstGeom>
          <a:gradFill>
            <a:gsLst>
              <a:gs pos="35000">
                <a:srgbClr val="C1A36C"/>
              </a:gs>
              <a:gs pos="100000">
                <a:srgbClr val="C1A36C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 rot="5400000">
            <a:off x="3889827" y="1523997"/>
            <a:ext cx="3802746" cy="3802746"/>
          </a:xfrm>
          <a:prstGeom prst="blockArc">
            <a:avLst>
              <a:gd name="adj1" fmla="val 10800000"/>
              <a:gd name="adj2" fmla="val 16529542"/>
              <a:gd name="adj3" fmla="val 34635"/>
            </a:avLst>
          </a:prstGeom>
          <a:gradFill>
            <a:gsLst>
              <a:gs pos="35000">
                <a:srgbClr val="C1A36C"/>
              </a:gs>
              <a:gs pos="100000">
                <a:srgbClr val="C1A36C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空心弧 20"/>
          <p:cNvSpPr/>
          <p:nvPr/>
        </p:nvSpPr>
        <p:spPr>
          <a:xfrm rot="10800000">
            <a:off x="3889827" y="1544050"/>
            <a:ext cx="3802746" cy="3802746"/>
          </a:xfrm>
          <a:prstGeom prst="blockArc">
            <a:avLst>
              <a:gd name="adj1" fmla="val 10800000"/>
              <a:gd name="adj2" fmla="val 16529542"/>
              <a:gd name="adj3" fmla="val 34635"/>
            </a:avLst>
          </a:prstGeom>
          <a:gradFill>
            <a:gsLst>
              <a:gs pos="35000">
                <a:srgbClr val="C1A36C"/>
              </a:gs>
              <a:gs pos="100000">
                <a:srgbClr val="C1A36C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 rot="16200000">
            <a:off x="3889827" y="1544050"/>
            <a:ext cx="3802746" cy="3802746"/>
          </a:xfrm>
          <a:prstGeom prst="blockArc">
            <a:avLst>
              <a:gd name="adj1" fmla="val 10800000"/>
              <a:gd name="adj2" fmla="val 16529542"/>
              <a:gd name="adj3" fmla="val 34635"/>
            </a:avLst>
          </a:prstGeom>
          <a:gradFill>
            <a:gsLst>
              <a:gs pos="35000">
                <a:srgbClr val="C1A36C"/>
              </a:gs>
              <a:gs pos="100000">
                <a:srgbClr val="C1A36C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27A452A-06C3-4324-A27E-A4EBD27DE479}"/>
              </a:ext>
            </a:extLst>
          </p:cNvPr>
          <p:cNvSpPr txBox="1"/>
          <p:nvPr/>
        </p:nvSpPr>
        <p:spPr>
          <a:xfrm>
            <a:off x="4162263" y="1870274"/>
            <a:ext cx="1745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3900" b="1">
                <a:solidFill>
                  <a:srgbClr val="ECF8F6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S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27A452A-06C3-4324-A27E-A4EBD27DE479}"/>
              </a:ext>
            </a:extLst>
          </p:cNvPr>
          <p:cNvSpPr txBox="1"/>
          <p:nvPr/>
        </p:nvSpPr>
        <p:spPr>
          <a:xfrm>
            <a:off x="5689599" y="1870273"/>
            <a:ext cx="1745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3900" b="1">
                <a:solidFill>
                  <a:srgbClr val="ECF8F6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W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7A452A-06C3-4324-A27E-A4EBD27DE479}"/>
              </a:ext>
            </a:extLst>
          </p:cNvPr>
          <p:cNvSpPr txBox="1"/>
          <p:nvPr/>
        </p:nvSpPr>
        <p:spPr>
          <a:xfrm>
            <a:off x="4167852" y="3678620"/>
            <a:ext cx="1745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3900" b="1">
                <a:solidFill>
                  <a:srgbClr val="ECF8F6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O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27A452A-06C3-4324-A27E-A4EBD27DE479}"/>
              </a:ext>
            </a:extLst>
          </p:cNvPr>
          <p:cNvSpPr txBox="1"/>
          <p:nvPr/>
        </p:nvSpPr>
        <p:spPr>
          <a:xfrm>
            <a:off x="5689599" y="3688646"/>
            <a:ext cx="1745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3900" b="1">
                <a:solidFill>
                  <a:srgbClr val="ECF8F6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 flipH="1">
            <a:off x="1005348" y="2293257"/>
            <a:ext cx="2532476" cy="169877"/>
          </a:xfrm>
          <a:prstGeom prst="roundRect">
            <a:avLst>
              <a:gd name="adj" fmla="val 50000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 flipH="1">
            <a:off x="761609" y="2293257"/>
            <a:ext cx="743328" cy="1070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1802" y="2589321"/>
            <a:ext cx="2802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矩形 31"/>
          <p:cNvSpPr/>
          <p:nvPr/>
        </p:nvSpPr>
        <p:spPr>
          <a:xfrm>
            <a:off x="1535353" y="1832265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33" name="圆角矩形 32"/>
          <p:cNvSpPr/>
          <p:nvPr/>
        </p:nvSpPr>
        <p:spPr>
          <a:xfrm flipH="1">
            <a:off x="8208748" y="2293257"/>
            <a:ext cx="2532476" cy="169877"/>
          </a:xfrm>
          <a:prstGeom prst="roundRect">
            <a:avLst>
              <a:gd name="adj" fmla="val 50000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 flipH="1">
            <a:off x="7965009" y="2293257"/>
            <a:ext cx="743328" cy="1070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15202" y="2589321"/>
            <a:ext cx="2802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6" name="矩形 35"/>
          <p:cNvSpPr/>
          <p:nvPr/>
        </p:nvSpPr>
        <p:spPr>
          <a:xfrm>
            <a:off x="8738753" y="1832265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37" name="圆角矩形 36"/>
          <p:cNvSpPr/>
          <p:nvPr/>
        </p:nvSpPr>
        <p:spPr>
          <a:xfrm flipH="1">
            <a:off x="1005348" y="4109464"/>
            <a:ext cx="2532476" cy="169877"/>
          </a:xfrm>
          <a:prstGeom prst="roundRect">
            <a:avLst>
              <a:gd name="adj" fmla="val 50000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8" name="圆角矩形 37"/>
          <p:cNvSpPr/>
          <p:nvPr/>
        </p:nvSpPr>
        <p:spPr>
          <a:xfrm flipH="1">
            <a:off x="761609" y="4109464"/>
            <a:ext cx="743328" cy="1070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1802" y="4405528"/>
            <a:ext cx="2802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0" name="矩形 39"/>
          <p:cNvSpPr/>
          <p:nvPr/>
        </p:nvSpPr>
        <p:spPr>
          <a:xfrm>
            <a:off x="1535353" y="3648472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  <p:sp>
        <p:nvSpPr>
          <p:cNvPr id="41" name="圆角矩形 40"/>
          <p:cNvSpPr/>
          <p:nvPr/>
        </p:nvSpPr>
        <p:spPr>
          <a:xfrm flipH="1">
            <a:off x="8208748" y="4109464"/>
            <a:ext cx="2532476" cy="169877"/>
          </a:xfrm>
          <a:prstGeom prst="roundRect">
            <a:avLst>
              <a:gd name="adj" fmla="val 50000"/>
            </a:avLst>
          </a:prstGeom>
          <a:pattFill prst="ltUpDiag">
            <a:fgClr>
              <a:srgbClr val="C1A36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 flipH="1">
            <a:off x="7965009" y="4109464"/>
            <a:ext cx="743328" cy="1070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1A36C"/>
              </a:gs>
              <a:gs pos="100000">
                <a:srgbClr val="C1A36C">
                  <a:alpha val="5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15202" y="4405528"/>
            <a:ext cx="2802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矩形 43"/>
          <p:cNvSpPr/>
          <p:nvPr/>
        </p:nvSpPr>
        <p:spPr>
          <a:xfrm>
            <a:off x="8738753" y="3648472"/>
            <a:ext cx="2002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56458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147;#407176;#407164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3c0cbox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3c0cbox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7547</TotalTime>
  <Words>1853</Words>
  <Application>Microsoft Office PowerPoint</Application>
  <PresentationFormat>宽屏</PresentationFormat>
  <Paragraphs>211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Gill Sans</vt:lpstr>
      <vt:lpstr>阿里巴巴普惠体 2.0 115 Black</vt:lpstr>
      <vt:lpstr>等线</vt:lpstr>
      <vt:lpstr>字体圈欣意冠黑体</vt:lpstr>
      <vt:lpstr>Arial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极简金灰几何风总结汇报通用型ppt模板</dc:title>
  <dc:creator>51PPT模板网</dc:creator>
  <cp:keywords>www.51pptmoban.com</cp:keywords>
  <dc:description>www.51pptmoban.com</dc:description>
  <cp:lastModifiedBy>Win user</cp:lastModifiedBy>
  <cp:revision>590</cp:revision>
  <dcterms:created xsi:type="dcterms:W3CDTF">2019-07-04T08:14:45Z</dcterms:created>
  <dcterms:modified xsi:type="dcterms:W3CDTF">2022-10-21T15:37:54Z</dcterms:modified>
</cp:coreProperties>
</file>