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836" r:id="rId2"/>
    <p:sldId id="843" r:id="rId3"/>
    <p:sldId id="844" r:id="rId4"/>
    <p:sldId id="782" r:id="rId5"/>
    <p:sldId id="785" r:id="rId6"/>
    <p:sldId id="831" r:id="rId7"/>
    <p:sldId id="832" r:id="rId8"/>
    <p:sldId id="784" r:id="rId9"/>
    <p:sldId id="783" r:id="rId10"/>
    <p:sldId id="788" r:id="rId11"/>
    <p:sldId id="789" r:id="rId12"/>
    <p:sldId id="794" r:id="rId13"/>
    <p:sldId id="800" r:id="rId14"/>
    <p:sldId id="821" r:id="rId15"/>
    <p:sldId id="801" r:id="rId16"/>
    <p:sldId id="802" r:id="rId17"/>
    <p:sldId id="803" r:id="rId18"/>
    <p:sldId id="819" r:id="rId19"/>
    <p:sldId id="813" r:id="rId20"/>
    <p:sldId id="845" r:id="rId21"/>
    <p:sldId id="846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61AA"/>
    <a:srgbClr val="6E91CB"/>
    <a:srgbClr val="D1EAF1"/>
    <a:srgbClr val="2E3337"/>
    <a:srgbClr val="000000"/>
    <a:srgbClr val="FDFDFD"/>
    <a:srgbClr val="C1393B"/>
    <a:srgbClr val="902825"/>
    <a:srgbClr val="FFFFFF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1579" autoAdjust="0"/>
  </p:normalViewPr>
  <p:slideViewPr>
    <p:cSldViewPr>
      <p:cViewPr varScale="1">
        <p:scale>
          <a:sx n="117" d="100"/>
          <a:sy n="117" d="100"/>
        </p:scale>
        <p:origin x="355" y="86"/>
      </p:cViewPr>
      <p:guideLst>
        <p:guide orient="horz" pos="1620"/>
        <p:guide pos="2880"/>
      </p:guideLst>
    </p:cSldViewPr>
  </p:slid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2021/10/28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13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1992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341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7732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1383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0587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0845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3883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9283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5640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8402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412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520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68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215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447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615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643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887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8512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140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3998" cy="5143500"/>
          </a:xfrm>
          <a:prstGeom prst="rect">
            <a:avLst/>
          </a:prstGeom>
        </p:spPr>
      </p:pic>
      <p:sp>
        <p:nvSpPr>
          <p:cNvPr id="6" name="任意多边形 5"/>
          <p:cNvSpPr/>
          <p:nvPr userDrawn="1"/>
        </p:nvSpPr>
        <p:spPr>
          <a:xfrm>
            <a:off x="644064" y="0"/>
            <a:ext cx="392544" cy="771550"/>
          </a:xfrm>
          <a:custGeom>
            <a:avLst/>
            <a:gdLst>
              <a:gd name="connsiteX0" fmla="*/ 0 w 392544"/>
              <a:gd name="connsiteY0" fmla="*/ 0 h 771550"/>
              <a:gd name="connsiteX1" fmla="*/ 343841 w 392544"/>
              <a:gd name="connsiteY1" fmla="*/ 0 h 771550"/>
              <a:gd name="connsiteX2" fmla="*/ 392544 w 392544"/>
              <a:gd name="connsiteY2" fmla="*/ 385419 h 771550"/>
              <a:gd name="connsiteX3" fmla="*/ 0 w 392544"/>
              <a:gd name="connsiteY3" fmla="*/ 771550 h 771550"/>
              <a:gd name="connsiteX4" fmla="*/ 0 w 392544"/>
              <a:gd name="connsiteY4" fmla="*/ 0 h 77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544" h="771550">
                <a:moveTo>
                  <a:pt x="0" y="0"/>
                </a:moveTo>
                <a:lnTo>
                  <a:pt x="343841" y="0"/>
                </a:lnTo>
                <a:lnTo>
                  <a:pt x="392544" y="385419"/>
                </a:lnTo>
                <a:lnTo>
                  <a:pt x="0" y="771550"/>
                </a:lnTo>
                <a:lnTo>
                  <a:pt x="0" y="0"/>
                </a:lnTo>
                <a:close/>
              </a:path>
            </a:pathLst>
          </a:custGeom>
          <a:solidFill>
            <a:srgbClr val="3D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 flipH="1">
            <a:off x="251520" y="0"/>
            <a:ext cx="392544" cy="771550"/>
          </a:xfrm>
          <a:custGeom>
            <a:avLst/>
            <a:gdLst>
              <a:gd name="connsiteX0" fmla="*/ 0 w 392544"/>
              <a:gd name="connsiteY0" fmla="*/ 0 h 771550"/>
              <a:gd name="connsiteX1" fmla="*/ 343841 w 392544"/>
              <a:gd name="connsiteY1" fmla="*/ 0 h 771550"/>
              <a:gd name="connsiteX2" fmla="*/ 392544 w 392544"/>
              <a:gd name="connsiteY2" fmla="*/ 385419 h 771550"/>
              <a:gd name="connsiteX3" fmla="*/ 0 w 392544"/>
              <a:gd name="connsiteY3" fmla="*/ 771550 h 771550"/>
              <a:gd name="connsiteX4" fmla="*/ 0 w 392544"/>
              <a:gd name="connsiteY4" fmla="*/ 0 h 77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544" h="771550">
                <a:moveTo>
                  <a:pt x="0" y="0"/>
                </a:moveTo>
                <a:lnTo>
                  <a:pt x="343841" y="0"/>
                </a:lnTo>
                <a:lnTo>
                  <a:pt x="392544" y="385419"/>
                </a:lnTo>
                <a:lnTo>
                  <a:pt x="0" y="771550"/>
                </a:lnTo>
                <a:lnTo>
                  <a:pt x="0" y="0"/>
                </a:lnTo>
                <a:close/>
              </a:path>
            </a:pathLst>
          </a:custGeom>
          <a:solidFill>
            <a:srgbClr val="6E9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5092030"/>
            <a:ext cx="9144000" cy="51470"/>
          </a:xfrm>
          <a:prstGeom prst="rect">
            <a:avLst/>
          </a:prstGeom>
          <a:solidFill>
            <a:srgbClr val="6E91CB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6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0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2197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3998" cy="5143500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4059932" y="0"/>
            <a:ext cx="533400" cy="792480"/>
          </a:xfrm>
          <a:custGeom>
            <a:avLst/>
            <a:gdLst>
              <a:gd name="connsiteX0" fmla="*/ 0 w 533400"/>
              <a:gd name="connsiteY0" fmla="*/ 0 h 792480"/>
              <a:gd name="connsiteX1" fmla="*/ 533400 w 533400"/>
              <a:gd name="connsiteY1" fmla="*/ 0 h 792480"/>
              <a:gd name="connsiteX2" fmla="*/ 533400 w 533400"/>
              <a:gd name="connsiteY2" fmla="*/ 792480 h 792480"/>
              <a:gd name="connsiteX3" fmla="*/ 60960 w 533400"/>
              <a:gd name="connsiteY3" fmla="*/ 792480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" h="792480">
                <a:moveTo>
                  <a:pt x="0" y="0"/>
                </a:moveTo>
                <a:lnTo>
                  <a:pt x="533400" y="0"/>
                </a:lnTo>
                <a:lnTo>
                  <a:pt x="533400" y="792480"/>
                </a:lnTo>
                <a:lnTo>
                  <a:pt x="60960" y="792480"/>
                </a:lnTo>
                <a:close/>
              </a:path>
            </a:pathLst>
          </a:custGeom>
          <a:solidFill>
            <a:srgbClr val="6E9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flipH="1">
            <a:off x="4593332" y="0"/>
            <a:ext cx="533400" cy="792480"/>
          </a:xfrm>
          <a:custGeom>
            <a:avLst/>
            <a:gdLst>
              <a:gd name="connsiteX0" fmla="*/ 0 w 533400"/>
              <a:gd name="connsiteY0" fmla="*/ 0 h 792480"/>
              <a:gd name="connsiteX1" fmla="*/ 533400 w 533400"/>
              <a:gd name="connsiteY1" fmla="*/ 0 h 792480"/>
              <a:gd name="connsiteX2" fmla="*/ 533400 w 533400"/>
              <a:gd name="connsiteY2" fmla="*/ 792480 h 792480"/>
              <a:gd name="connsiteX3" fmla="*/ 60960 w 533400"/>
              <a:gd name="connsiteY3" fmla="*/ 792480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" h="792480">
                <a:moveTo>
                  <a:pt x="0" y="0"/>
                </a:moveTo>
                <a:lnTo>
                  <a:pt x="533400" y="0"/>
                </a:lnTo>
                <a:lnTo>
                  <a:pt x="533400" y="792480"/>
                </a:lnTo>
                <a:lnTo>
                  <a:pt x="60960" y="792480"/>
                </a:lnTo>
                <a:close/>
              </a:path>
            </a:pathLst>
          </a:custGeom>
          <a:solidFill>
            <a:srgbClr val="3D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" y="0"/>
            <a:ext cx="4270983" cy="990600"/>
          </a:xfrm>
          <a:custGeom>
            <a:avLst/>
            <a:gdLst>
              <a:gd name="connsiteX0" fmla="*/ 0 w 4270983"/>
              <a:gd name="connsiteY0" fmla="*/ 0 h 990600"/>
              <a:gd name="connsiteX1" fmla="*/ 4270983 w 4270983"/>
              <a:gd name="connsiteY1" fmla="*/ 0 h 990600"/>
              <a:gd name="connsiteX2" fmla="*/ 3665220 w 4270983"/>
              <a:gd name="connsiteY2" fmla="*/ 990600 h 990600"/>
              <a:gd name="connsiteX3" fmla="*/ 0 w 4270983"/>
              <a:gd name="connsiteY3" fmla="*/ 4102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0983" h="990600">
                <a:moveTo>
                  <a:pt x="0" y="0"/>
                </a:moveTo>
                <a:lnTo>
                  <a:pt x="4270983" y="0"/>
                </a:lnTo>
                <a:lnTo>
                  <a:pt x="3665220" y="990600"/>
                </a:lnTo>
                <a:lnTo>
                  <a:pt x="0" y="4102"/>
                </a:lnTo>
                <a:close/>
              </a:path>
            </a:pathLst>
          </a:custGeom>
          <a:solidFill>
            <a:srgbClr val="D1EAF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 flipH="1">
            <a:off x="4873016" y="0"/>
            <a:ext cx="4270984" cy="990600"/>
          </a:xfrm>
          <a:custGeom>
            <a:avLst/>
            <a:gdLst>
              <a:gd name="connsiteX0" fmla="*/ 0 w 4270983"/>
              <a:gd name="connsiteY0" fmla="*/ 0 h 990600"/>
              <a:gd name="connsiteX1" fmla="*/ 4270983 w 4270983"/>
              <a:gd name="connsiteY1" fmla="*/ 0 h 990600"/>
              <a:gd name="connsiteX2" fmla="*/ 3665220 w 4270983"/>
              <a:gd name="connsiteY2" fmla="*/ 990600 h 990600"/>
              <a:gd name="connsiteX3" fmla="*/ 0 w 4270983"/>
              <a:gd name="connsiteY3" fmla="*/ 4102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0983" h="990600">
                <a:moveTo>
                  <a:pt x="0" y="0"/>
                </a:moveTo>
                <a:lnTo>
                  <a:pt x="4270983" y="0"/>
                </a:lnTo>
                <a:lnTo>
                  <a:pt x="3665220" y="990600"/>
                </a:lnTo>
                <a:lnTo>
                  <a:pt x="0" y="4102"/>
                </a:lnTo>
                <a:close/>
              </a:path>
            </a:pathLst>
          </a:custGeom>
          <a:solidFill>
            <a:srgbClr val="D1EAF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709432" y="792480"/>
            <a:ext cx="1767799" cy="4060554"/>
            <a:chOff x="3707905" y="792480"/>
            <a:chExt cx="1767799" cy="4060554"/>
          </a:xfrm>
        </p:grpSpPr>
        <p:sp>
          <p:nvSpPr>
            <p:cNvPr id="40" name="任意多边形 39"/>
            <p:cNvSpPr/>
            <p:nvPr/>
          </p:nvSpPr>
          <p:spPr>
            <a:xfrm>
              <a:off x="3707905" y="792480"/>
              <a:ext cx="885428" cy="4060554"/>
            </a:xfrm>
            <a:custGeom>
              <a:avLst/>
              <a:gdLst>
                <a:gd name="connsiteX0" fmla="*/ 380216 w 835267"/>
                <a:gd name="connsiteY0" fmla="*/ 0 h 4060554"/>
                <a:gd name="connsiteX1" fmla="*/ 835267 w 835267"/>
                <a:gd name="connsiteY1" fmla="*/ 0 h 4060554"/>
                <a:gd name="connsiteX2" fmla="*/ 835267 w 835267"/>
                <a:gd name="connsiteY2" fmla="*/ 4060554 h 4060554"/>
                <a:gd name="connsiteX3" fmla="*/ 0 w 835267"/>
                <a:gd name="connsiteY3" fmla="*/ 3189592 h 4060554"/>
                <a:gd name="connsiteX4" fmla="*/ 380216 w 835267"/>
                <a:gd name="connsiteY4" fmla="*/ 0 h 406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267" h="4060554">
                  <a:moveTo>
                    <a:pt x="380216" y="0"/>
                  </a:moveTo>
                  <a:lnTo>
                    <a:pt x="835267" y="0"/>
                  </a:lnTo>
                  <a:lnTo>
                    <a:pt x="835267" y="4060554"/>
                  </a:lnTo>
                  <a:lnTo>
                    <a:pt x="0" y="3189592"/>
                  </a:lnTo>
                  <a:lnTo>
                    <a:pt x="380216" y="0"/>
                  </a:lnTo>
                  <a:close/>
                </a:path>
              </a:pathLst>
            </a:custGeom>
            <a:solidFill>
              <a:srgbClr val="6E91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flipH="1">
              <a:off x="4590278" y="792480"/>
              <a:ext cx="885426" cy="4060554"/>
            </a:xfrm>
            <a:custGeom>
              <a:avLst/>
              <a:gdLst>
                <a:gd name="connsiteX0" fmla="*/ 380216 w 835267"/>
                <a:gd name="connsiteY0" fmla="*/ 0 h 4060554"/>
                <a:gd name="connsiteX1" fmla="*/ 835267 w 835267"/>
                <a:gd name="connsiteY1" fmla="*/ 0 h 4060554"/>
                <a:gd name="connsiteX2" fmla="*/ 835267 w 835267"/>
                <a:gd name="connsiteY2" fmla="*/ 4060554 h 4060554"/>
                <a:gd name="connsiteX3" fmla="*/ 0 w 835267"/>
                <a:gd name="connsiteY3" fmla="*/ 3189592 h 4060554"/>
                <a:gd name="connsiteX4" fmla="*/ 380216 w 835267"/>
                <a:gd name="connsiteY4" fmla="*/ 0 h 406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267" h="4060554">
                  <a:moveTo>
                    <a:pt x="380216" y="0"/>
                  </a:moveTo>
                  <a:lnTo>
                    <a:pt x="835267" y="0"/>
                  </a:lnTo>
                  <a:lnTo>
                    <a:pt x="835267" y="4060554"/>
                  </a:lnTo>
                  <a:lnTo>
                    <a:pt x="0" y="3189592"/>
                  </a:lnTo>
                  <a:lnTo>
                    <a:pt x="380216" y="0"/>
                  </a:lnTo>
                  <a:close/>
                </a:path>
              </a:pathLst>
            </a:custGeom>
            <a:solidFill>
              <a:srgbClr val="3D61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438134" y="1059805"/>
            <a:ext cx="8899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gradFill flip="none" rotWithShape="1">
                  <a:gsLst>
                    <a:gs pos="18000">
                      <a:schemeClr val="accent1">
                        <a:lumMod val="50000"/>
                        <a:lumOff val="50000"/>
                        <a:alpha val="0"/>
                      </a:schemeClr>
                    </a:gs>
                    <a:gs pos="100000">
                      <a:srgbClr val="000000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工</a:t>
            </a:r>
            <a:endParaRPr lang="zh-CN" altLang="en-US" sz="8800" dirty="0">
              <a:gradFill flip="none" rotWithShape="1">
                <a:gsLst>
                  <a:gs pos="18000">
                    <a:schemeClr val="accent1">
                      <a:lumMod val="50000"/>
                      <a:lumOff val="50000"/>
                      <a:alpha val="0"/>
                    </a:schemeClr>
                  </a:gs>
                  <a:gs pos="100000">
                    <a:srgbClr val="000000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169945" y="1059805"/>
            <a:ext cx="8899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gradFill flip="none" rotWithShape="1">
                  <a:gsLst>
                    <a:gs pos="18000">
                      <a:schemeClr val="accent1">
                        <a:lumMod val="50000"/>
                        <a:lumOff val="50000"/>
                        <a:alpha val="0"/>
                      </a:schemeClr>
                    </a:gs>
                    <a:gs pos="100000">
                      <a:srgbClr val="000000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作</a:t>
            </a:r>
            <a:endParaRPr lang="zh-CN" altLang="en-US" sz="8800" dirty="0">
              <a:gradFill flip="none" rotWithShape="1">
                <a:gsLst>
                  <a:gs pos="18000">
                    <a:schemeClr val="accent1">
                      <a:lumMod val="50000"/>
                      <a:lumOff val="50000"/>
                      <a:alpha val="0"/>
                    </a:schemeClr>
                  </a:gs>
                  <a:gs pos="100000">
                    <a:srgbClr val="000000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257911" y="1059805"/>
            <a:ext cx="8899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gradFill flip="none" rotWithShape="1">
                  <a:gsLst>
                    <a:gs pos="18000">
                      <a:schemeClr val="accent1">
                        <a:lumMod val="50000"/>
                        <a:lumOff val="50000"/>
                        <a:alpha val="0"/>
                      </a:schemeClr>
                    </a:gs>
                    <a:gs pos="100000">
                      <a:srgbClr val="000000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总</a:t>
            </a:r>
            <a:endParaRPr lang="zh-CN" altLang="en-US" sz="8800" dirty="0">
              <a:gradFill flip="none" rotWithShape="1">
                <a:gsLst>
                  <a:gs pos="18000">
                    <a:schemeClr val="accent1">
                      <a:lumMod val="50000"/>
                      <a:lumOff val="50000"/>
                      <a:alpha val="0"/>
                    </a:schemeClr>
                  </a:gs>
                  <a:gs pos="100000">
                    <a:srgbClr val="000000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083767" y="1059805"/>
            <a:ext cx="8899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 flip="none" rotWithShape="1">
                  <a:gsLst>
                    <a:gs pos="18000">
                      <a:schemeClr val="accent1">
                        <a:lumMod val="50000"/>
                        <a:lumOff val="50000"/>
                        <a:alpha val="0"/>
                      </a:schemeClr>
                    </a:gs>
                    <a:gs pos="100000">
                      <a:srgbClr val="000000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结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2555776" y="2504206"/>
            <a:ext cx="4320480" cy="294765"/>
            <a:chOff x="2555776" y="2903984"/>
            <a:chExt cx="4320480" cy="294765"/>
          </a:xfrm>
        </p:grpSpPr>
        <p:sp>
          <p:nvSpPr>
            <p:cNvPr id="52" name="圆角矩形 51"/>
            <p:cNvSpPr/>
            <p:nvPr/>
          </p:nvSpPr>
          <p:spPr>
            <a:xfrm>
              <a:off x="2555776" y="2903984"/>
              <a:ext cx="4320480" cy="288032"/>
            </a:xfrm>
            <a:prstGeom prst="roundRect">
              <a:avLst>
                <a:gd name="adj" fmla="val 0"/>
              </a:avLst>
            </a:prstGeom>
            <a:solidFill>
              <a:srgbClr val="3D61AA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754019" y="2921750"/>
              <a:ext cx="39239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accent2"/>
                  </a:solidFill>
                  <a:latin typeface="+mj-ea"/>
                  <a:ea typeface="+mj-ea"/>
                </a:rPr>
                <a:t>商务风工作总结报告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j-ea"/>
                  <a:ea typeface="+mj-ea"/>
                </a:rPr>
                <a:t>模板</a:t>
              </a:r>
              <a:endParaRPr lang="zh-CN" altLang="en-US" sz="12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514275" y="2860952"/>
            <a:ext cx="4403482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700" dirty="0" smtClean="0">
                <a:solidFill>
                  <a:schemeClr val="tx1">
                    <a:lumMod val="50000"/>
                  </a:schemeClr>
                </a:solidFill>
              </a:rPr>
              <a:t>PPT TEMPLATE OF BUSINESS WIND WORK SUMMARY REPORT</a:t>
            </a:r>
            <a:endParaRPr lang="zh-CN" altLang="en-US" sz="7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4056878" y="3444208"/>
            <a:ext cx="1069854" cy="2076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" dirty="0">
                <a:solidFill>
                  <a:srgbClr val="3D61AA"/>
                </a:solidFill>
              </a:rPr>
              <a:t>汇报</a:t>
            </a:r>
            <a:r>
              <a:rPr lang="zh-CN" altLang="en-US" sz="600" dirty="0" smtClean="0">
                <a:solidFill>
                  <a:srgbClr val="3D61AA"/>
                </a:solidFill>
              </a:rPr>
              <a:t>人：</a:t>
            </a:r>
            <a:r>
              <a:rPr lang="en-US" altLang="zh-CN" sz="600" dirty="0" smtClean="0">
                <a:solidFill>
                  <a:srgbClr val="3D61AA"/>
                </a:solidFill>
              </a:rPr>
              <a:t>51PPT</a:t>
            </a:r>
            <a:r>
              <a:rPr lang="zh-CN" altLang="en-US" sz="600" dirty="0" smtClean="0">
                <a:solidFill>
                  <a:srgbClr val="3D61AA"/>
                </a:solidFill>
              </a:rPr>
              <a:t>模板网</a:t>
            </a:r>
            <a:endParaRPr lang="zh-CN" altLang="en-US" sz="600" dirty="0">
              <a:solidFill>
                <a:srgbClr val="3D61AA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0" y="5092030"/>
            <a:ext cx="9144000" cy="51470"/>
          </a:xfrm>
          <a:prstGeom prst="rect">
            <a:avLst/>
          </a:prstGeom>
          <a:solidFill>
            <a:srgbClr val="6E91CB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6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75656" y="1707654"/>
            <a:ext cx="1169410" cy="1008112"/>
            <a:chOff x="1403648" y="1851670"/>
            <a:chExt cx="1169410" cy="1008112"/>
          </a:xfrm>
          <a:solidFill>
            <a:srgbClr val="902825"/>
          </a:solidFill>
        </p:grpSpPr>
        <p:sp>
          <p:nvSpPr>
            <p:cNvPr id="6" name="六边形 5"/>
            <p:cNvSpPr/>
            <p:nvPr/>
          </p:nvSpPr>
          <p:spPr>
            <a:xfrm>
              <a:off x="1403648" y="1851670"/>
              <a:ext cx="1169410" cy="1008112"/>
            </a:xfrm>
            <a:prstGeom prst="hexagon">
              <a:avLst/>
            </a:prstGeom>
            <a:solidFill>
              <a:srgbClr val="D1EA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15"/>
            <p:cNvSpPr>
              <a:spLocks noChangeArrowheads="1"/>
            </p:cNvSpPr>
            <p:nvPr/>
          </p:nvSpPr>
          <p:spPr bwMode="auto">
            <a:xfrm>
              <a:off x="1624481" y="2119988"/>
              <a:ext cx="713657" cy="48192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100" b="1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  <a:endParaRPr lang="en-US" altLang="zh-CN" sz="1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23928" y="1707654"/>
            <a:ext cx="1169410" cy="1008112"/>
            <a:chOff x="1403648" y="1851670"/>
            <a:chExt cx="1169410" cy="1008112"/>
          </a:xfrm>
          <a:solidFill>
            <a:srgbClr val="902825"/>
          </a:solidFill>
        </p:grpSpPr>
        <p:sp>
          <p:nvSpPr>
            <p:cNvPr id="9" name="六边形 8"/>
            <p:cNvSpPr/>
            <p:nvPr/>
          </p:nvSpPr>
          <p:spPr>
            <a:xfrm>
              <a:off x="1403648" y="1851670"/>
              <a:ext cx="1169410" cy="1008112"/>
            </a:xfrm>
            <a:prstGeom prst="hexagon">
              <a:avLst/>
            </a:prstGeom>
            <a:solidFill>
              <a:srgbClr val="3D61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15"/>
            <p:cNvSpPr>
              <a:spLocks noChangeArrowheads="1"/>
            </p:cNvSpPr>
            <p:nvPr/>
          </p:nvSpPr>
          <p:spPr bwMode="auto">
            <a:xfrm>
              <a:off x="1624481" y="2119988"/>
              <a:ext cx="713657" cy="48192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100" b="1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  <a:endParaRPr lang="en-US" altLang="zh-CN" sz="1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372200" y="1707654"/>
            <a:ext cx="1169410" cy="1008112"/>
            <a:chOff x="1403648" y="1851670"/>
            <a:chExt cx="1169410" cy="1008112"/>
          </a:xfrm>
          <a:solidFill>
            <a:srgbClr val="902825"/>
          </a:solidFill>
        </p:grpSpPr>
        <p:sp>
          <p:nvSpPr>
            <p:cNvPr id="12" name="六边形 11"/>
            <p:cNvSpPr/>
            <p:nvPr/>
          </p:nvSpPr>
          <p:spPr>
            <a:xfrm>
              <a:off x="1403648" y="1851670"/>
              <a:ext cx="1169410" cy="1008112"/>
            </a:xfrm>
            <a:prstGeom prst="hexagon">
              <a:avLst/>
            </a:prstGeom>
            <a:solidFill>
              <a:srgbClr val="FDFDFD"/>
            </a:solidFill>
            <a:ln w="12700">
              <a:solidFill>
                <a:schemeClr val="accent1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5"/>
            <p:cNvSpPr>
              <a:spLocks noChangeArrowheads="1"/>
            </p:cNvSpPr>
            <p:nvPr/>
          </p:nvSpPr>
          <p:spPr bwMode="auto">
            <a:xfrm>
              <a:off x="1624481" y="2119988"/>
              <a:ext cx="713657" cy="48192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100" b="1" dirty="0">
                  <a:solidFill>
                    <a:schemeClr val="accent1">
                      <a:lumMod val="90000"/>
                      <a:lumOff val="10000"/>
                    </a:schemeClr>
                  </a:solidFill>
                  <a:cs typeface="+mn-ea"/>
                  <a:sym typeface="+mn-lt"/>
                </a:rPr>
                <a:t>标题</a:t>
              </a:r>
              <a:endParaRPr lang="en-US" altLang="zh-CN" sz="1600" dirty="0">
                <a:solidFill>
                  <a:schemeClr val="accent1">
                    <a:lumMod val="90000"/>
                    <a:lumOff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99792" y="2447448"/>
            <a:ext cx="1169410" cy="1008112"/>
            <a:chOff x="1403648" y="1851670"/>
            <a:chExt cx="1169410" cy="1008112"/>
          </a:xfrm>
          <a:solidFill>
            <a:srgbClr val="2E3337"/>
          </a:solidFill>
        </p:grpSpPr>
        <p:sp>
          <p:nvSpPr>
            <p:cNvPr id="15" name="六边形 14"/>
            <p:cNvSpPr/>
            <p:nvPr/>
          </p:nvSpPr>
          <p:spPr>
            <a:xfrm>
              <a:off x="1403648" y="1851670"/>
              <a:ext cx="1169410" cy="1008112"/>
            </a:xfrm>
            <a:prstGeom prst="hexagon">
              <a:avLst/>
            </a:prstGeom>
            <a:solidFill>
              <a:srgbClr val="6E91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1624481" y="2119988"/>
              <a:ext cx="713657" cy="48192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100" b="1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  <a:endParaRPr lang="en-US" altLang="zh-CN" sz="1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48064" y="2447448"/>
            <a:ext cx="1169410" cy="1008112"/>
            <a:chOff x="1403648" y="1851670"/>
            <a:chExt cx="1169410" cy="1008112"/>
          </a:xfrm>
          <a:solidFill>
            <a:srgbClr val="2E3337"/>
          </a:solidFill>
        </p:grpSpPr>
        <p:sp>
          <p:nvSpPr>
            <p:cNvPr id="18" name="六边形 17"/>
            <p:cNvSpPr/>
            <p:nvPr/>
          </p:nvSpPr>
          <p:spPr>
            <a:xfrm>
              <a:off x="1403648" y="1851670"/>
              <a:ext cx="1169410" cy="1008112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5"/>
            <p:cNvSpPr>
              <a:spLocks noChangeArrowheads="1"/>
            </p:cNvSpPr>
            <p:nvPr/>
          </p:nvSpPr>
          <p:spPr bwMode="auto">
            <a:xfrm>
              <a:off x="1624481" y="2119988"/>
              <a:ext cx="713657" cy="48192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100" b="1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  <a:endParaRPr lang="en-US" altLang="zh-CN" sz="1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347"/>
          <p:cNvSpPr txBox="1"/>
          <p:nvPr/>
        </p:nvSpPr>
        <p:spPr>
          <a:xfrm>
            <a:off x="1596809" y="3001836"/>
            <a:ext cx="104825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50"/>
              </a:spcBef>
            </a:pP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solidFill>
                  <a:schemeClr val="accent1"/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文本框 347"/>
          <p:cNvSpPr txBox="1"/>
          <p:nvPr/>
        </p:nvSpPr>
        <p:spPr>
          <a:xfrm>
            <a:off x="4072444" y="3001836"/>
            <a:ext cx="104825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50"/>
              </a:spcBef>
            </a:pP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solidFill>
                  <a:schemeClr val="accent1"/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文本框 347"/>
          <p:cNvSpPr txBox="1"/>
          <p:nvPr/>
        </p:nvSpPr>
        <p:spPr>
          <a:xfrm>
            <a:off x="6548079" y="3001836"/>
            <a:ext cx="104825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50"/>
              </a:spcBef>
            </a:pP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solidFill>
                  <a:schemeClr val="accent1"/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文本框 347"/>
          <p:cNvSpPr txBox="1"/>
          <p:nvPr/>
        </p:nvSpPr>
        <p:spPr>
          <a:xfrm>
            <a:off x="2793582" y="1309084"/>
            <a:ext cx="104825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50"/>
              </a:spcBef>
            </a:pP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accent1"/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文本框 347"/>
          <p:cNvSpPr txBox="1"/>
          <p:nvPr/>
        </p:nvSpPr>
        <p:spPr>
          <a:xfrm>
            <a:off x="5269217" y="1309084"/>
            <a:ext cx="104825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50"/>
              </a:spcBef>
            </a:pP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solidFill>
                  <a:schemeClr val="accent1"/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1560" y="26917"/>
            <a:ext cx="264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550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39"/>
          <p:cNvSpPr>
            <a:spLocks noEditPoints="1" noChangeArrowheads="1"/>
          </p:cNvSpPr>
          <p:nvPr/>
        </p:nvSpPr>
        <p:spPr bwMode="auto">
          <a:xfrm>
            <a:off x="2542337" y="2057400"/>
            <a:ext cx="1738313" cy="1738313"/>
          </a:xfrm>
          <a:custGeom>
            <a:avLst/>
            <a:gdLst>
              <a:gd name="T0" fmla="*/ 2147483646 w 2116"/>
              <a:gd name="T1" fmla="*/ 1262169863 h 2116"/>
              <a:gd name="T2" fmla="*/ 2147483646 w 2116"/>
              <a:gd name="T3" fmla="*/ 1059407178 h 2116"/>
              <a:gd name="T4" fmla="*/ 2147483646 w 2116"/>
              <a:gd name="T5" fmla="*/ 782257393 h 2116"/>
              <a:gd name="T6" fmla="*/ 2147483646 w 2116"/>
              <a:gd name="T7" fmla="*/ 683875654 h 2116"/>
              <a:gd name="T8" fmla="*/ 2147483646 w 2116"/>
              <a:gd name="T9" fmla="*/ 365933012 h 2116"/>
              <a:gd name="T10" fmla="*/ 1857261195 w 2116"/>
              <a:gd name="T11" fmla="*/ 385130037 h 2116"/>
              <a:gd name="T12" fmla="*/ 1756479555 w 2116"/>
              <a:gd name="T13" fmla="*/ 95982932 h 2116"/>
              <a:gd name="T14" fmla="*/ 1480530267 w 2116"/>
              <a:gd name="T15" fmla="*/ 229158320 h 2116"/>
              <a:gd name="T16" fmla="*/ 1262169863 w 2116"/>
              <a:gd name="T17" fmla="*/ 0 h 2116"/>
              <a:gd name="T18" fmla="*/ 1060606582 w 2116"/>
              <a:gd name="T19" fmla="*/ 229158320 h 2116"/>
              <a:gd name="T20" fmla="*/ 783456796 w 2116"/>
              <a:gd name="T21" fmla="*/ 93583030 h 2116"/>
              <a:gd name="T22" fmla="*/ 683875654 w 2116"/>
              <a:gd name="T23" fmla="*/ 385130037 h 2116"/>
              <a:gd name="T24" fmla="*/ 365933012 w 2116"/>
              <a:gd name="T25" fmla="*/ 376730928 h 2116"/>
              <a:gd name="T26" fmla="*/ 386329440 w 2116"/>
              <a:gd name="T27" fmla="*/ 681475752 h 2116"/>
              <a:gd name="T28" fmla="*/ 97182336 w 2116"/>
              <a:gd name="T29" fmla="*/ 782257393 h 2116"/>
              <a:gd name="T30" fmla="*/ 230357723 w 2116"/>
              <a:gd name="T31" fmla="*/ 1058206680 h 2116"/>
              <a:gd name="T32" fmla="*/ 0 w 2116"/>
              <a:gd name="T33" fmla="*/ 1276567084 h 2116"/>
              <a:gd name="T34" fmla="*/ 229158320 w 2116"/>
              <a:gd name="T35" fmla="*/ 1479329769 h 2116"/>
              <a:gd name="T36" fmla="*/ 93583030 w 2116"/>
              <a:gd name="T37" fmla="*/ 1755280151 h 2116"/>
              <a:gd name="T38" fmla="*/ 385130037 w 2116"/>
              <a:gd name="T39" fmla="*/ 1854861293 h 2116"/>
              <a:gd name="T40" fmla="*/ 376730928 w 2116"/>
              <a:gd name="T41" fmla="*/ 2147483646 h 2116"/>
              <a:gd name="T42" fmla="*/ 682675155 w 2116"/>
              <a:gd name="T43" fmla="*/ 2147483646 h 2116"/>
              <a:gd name="T44" fmla="*/ 783456796 w 2116"/>
              <a:gd name="T45" fmla="*/ 2147483646 h 2116"/>
              <a:gd name="T46" fmla="*/ 1058206680 w 2116"/>
              <a:gd name="T47" fmla="*/ 2147483646 h 2116"/>
              <a:gd name="T48" fmla="*/ 1276567084 w 2116"/>
              <a:gd name="T49" fmla="*/ 2147483646 h 2116"/>
              <a:gd name="T50" fmla="*/ 1479329769 w 2116"/>
              <a:gd name="T51" fmla="*/ 2147483646 h 2116"/>
              <a:gd name="T52" fmla="*/ 1756479555 w 2116"/>
              <a:gd name="T53" fmla="*/ 2147483646 h 2116"/>
              <a:gd name="T54" fmla="*/ 1854861293 w 2116"/>
              <a:gd name="T55" fmla="*/ 2147483646 h 2116"/>
              <a:gd name="T56" fmla="*/ 2147483646 w 2116"/>
              <a:gd name="T57" fmla="*/ 2147483646 h 2116"/>
              <a:gd name="T58" fmla="*/ 2147483646 w 2116"/>
              <a:gd name="T59" fmla="*/ 1856061792 h 2116"/>
              <a:gd name="T60" fmla="*/ 2147483646 w 2116"/>
              <a:gd name="T61" fmla="*/ 1755280151 h 2116"/>
              <a:gd name="T62" fmla="*/ 2147483646 w 2116"/>
              <a:gd name="T63" fmla="*/ 1480530267 h 2116"/>
              <a:gd name="T64" fmla="*/ 1629302279 w 2116"/>
              <a:gd name="T65" fmla="*/ 2002434997 h 2116"/>
              <a:gd name="T66" fmla="*/ 910634072 w 2116"/>
              <a:gd name="T67" fmla="*/ 536301950 h 2116"/>
              <a:gd name="T68" fmla="*/ 1629302279 w 2116"/>
              <a:gd name="T69" fmla="*/ 2002434997 h 21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116"/>
              <a:gd name="T106" fmla="*/ 0 h 2116"/>
              <a:gd name="T107" fmla="*/ 2116 w 2116"/>
              <a:gd name="T108" fmla="*/ 2116 h 211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6E91CB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40"/>
          <p:cNvSpPr>
            <a:spLocks noEditPoints="1" noChangeArrowheads="1"/>
          </p:cNvSpPr>
          <p:nvPr/>
        </p:nvSpPr>
        <p:spPr bwMode="auto">
          <a:xfrm>
            <a:off x="1213600" y="1357312"/>
            <a:ext cx="1510903" cy="1510904"/>
          </a:xfrm>
          <a:custGeom>
            <a:avLst/>
            <a:gdLst>
              <a:gd name="T0" fmla="*/ 2147483646 w 1840"/>
              <a:gd name="T1" fmla="*/ 1155559799 h 1840"/>
              <a:gd name="T2" fmla="*/ 2016235029 w 1840"/>
              <a:gd name="T3" fmla="*/ 968560309 h 1840"/>
              <a:gd name="T4" fmla="*/ 2146895336 w 1840"/>
              <a:gd name="T5" fmla="*/ 736010363 h 1840"/>
              <a:gd name="T6" fmla="*/ 1891569068 w 1840"/>
              <a:gd name="T7" fmla="*/ 624529772 h 1840"/>
              <a:gd name="T8" fmla="*/ 1920338641 w 1840"/>
              <a:gd name="T9" fmla="*/ 360812515 h 1840"/>
              <a:gd name="T10" fmla="*/ 1653025871 w 1840"/>
              <a:gd name="T11" fmla="*/ 363210253 h 1840"/>
              <a:gd name="T12" fmla="*/ 1579903616 w 1840"/>
              <a:gd name="T13" fmla="*/ 107883984 h 1840"/>
              <a:gd name="T14" fmla="*/ 1322180704 w 1840"/>
              <a:gd name="T15" fmla="*/ 207376980 h 1840"/>
              <a:gd name="T16" fmla="*/ 1155559799 w 1840"/>
              <a:gd name="T17" fmla="*/ 0 h 1840"/>
              <a:gd name="T18" fmla="*/ 968560309 w 1840"/>
              <a:gd name="T19" fmla="*/ 190595002 h 1840"/>
              <a:gd name="T20" fmla="*/ 734811494 w 1840"/>
              <a:gd name="T21" fmla="*/ 58736921 h 1840"/>
              <a:gd name="T22" fmla="*/ 624529772 w 1840"/>
              <a:gd name="T23" fmla="*/ 314063190 h 1840"/>
              <a:gd name="T24" fmla="*/ 360812515 w 1840"/>
              <a:gd name="T25" fmla="*/ 286492485 h 1840"/>
              <a:gd name="T26" fmla="*/ 363210253 w 1840"/>
              <a:gd name="T27" fmla="*/ 552606386 h 1840"/>
              <a:gd name="T28" fmla="*/ 106685115 w 1840"/>
              <a:gd name="T29" fmla="*/ 625728641 h 1840"/>
              <a:gd name="T30" fmla="*/ 207376980 w 1840"/>
              <a:gd name="T31" fmla="*/ 883451553 h 1840"/>
              <a:gd name="T32" fmla="*/ 0 w 1840"/>
              <a:gd name="T33" fmla="*/ 1051271327 h 1840"/>
              <a:gd name="T34" fmla="*/ 190595002 w 1840"/>
              <a:gd name="T35" fmla="*/ 1237071948 h 1840"/>
              <a:gd name="T36" fmla="*/ 58736921 w 1840"/>
              <a:gd name="T37" fmla="*/ 1470820763 h 1840"/>
              <a:gd name="T38" fmla="*/ 314063190 w 1840"/>
              <a:gd name="T39" fmla="*/ 1582301354 h 1840"/>
              <a:gd name="T40" fmla="*/ 286492485 w 1840"/>
              <a:gd name="T41" fmla="*/ 1846018612 h 1840"/>
              <a:gd name="T42" fmla="*/ 552606386 w 1840"/>
              <a:gd name="T43" fmla="*/ 1843620874 h 1840"/>
              <a:gd name="T44" fmla="*/ 625728641 w 1840"/>
              <a:gd name="T45" fmla="*/ 2098947142 h 1840"/>
              <a:gd name="T46" fmla="*/ 883451553 w 1840"/>
              <a:gd name="T47" fmla="*/ 1999453052 h 1840"/>
              <a:gd name="T48" fmla="*/ 1050072458 w 1840"/>
              <a:gd name="T49" fmla="*/ 2147483646 h 1840"/>
              <a:gd name="T50" fmla="*/ 1237071948 w 1840"/>
              <a:gd name="T51" fmla="*/ 2016235029 h 1840"/>
              <a:gd name="T52" fmla="*/ 1470820763 w 1840"/>
              <a:gd name="T53" fmla="*/ 2146895336 h 1840"/>
              <a:gd name="T54" fmla="*/ 1581102485 w 1840"/>
              <a:gd name="T55" fmla="*/ 1892767937 h 1840"/>
              <a:gd name="T56" fmla="*/ 1846018612 w 1840"/>
              <a:gd name="T57" fmla="*/ 1920338641 h 1840"/>
              <a:gd name="T58" fmla="*/ 1843620874 w 1840"/>
              <a:gd name="T59" fmla="*/ 1654223646 h 1840"/>
              <a:gd name="T60" fmla="*/ 2098947142 w 1840"/>
              <a:gd name="T61" fmla="*/ 1579903616 h 1840"/>
              <a:gd name="T62" fmla="*/ 1999453052 w 1840"/>
              <a:gd name="T63" fmla="*/ 1323379573 h 1840"/>
              <a:gd name="T64" fmla="*/ 1295808869 w 1840"/>
              <a:gd name="T65" fmla="*/ 1786082822 h 1840"/>
              <a:gd name="T66" fmla="*/ 909823388 w 1840"/>
              <a:gd name="T67" fmla="*/ 420748305 h 1840"/>
              <a:gd name="T68" fmla="*/ 1295808869 w 1840"/>
              <a:gd name="T69" fmla="*/ 1786082822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3D61AA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241"/>
          <p:cNvSpPr>
            <a:spLocks noEditPoints="1" noChangeArrowheads="1"/>
          </p:cNvSpPr>
          <p:nvPr/>
        </p:nvSpPr>
        <p:spPr bwMode="auto">
          <a:xfrm>
            <a:off x="2686403" y="923925"/>
            <a:ext cx="1095375" cy="1096566"/>
          </a:xfrm>
          <a:custGeom>
            <a:avLst/>
            <a:gdLst>
              <a:gd name="T0" fmla="*/ 1597797940 w 1335"/>
              <a:gd name="T1" fmla="*/ 838420400 h 1335"/>
              <a:gd name="T2" fmla="*/ 1460159764 w 1335"/>
              <a:gd name="T3" fmla="*/ 702881009 h 1335"/>
              <a:gd name="T4" fmla="*/ 1555908393 w 1335"/>
              <a:gd name="T5" fmla="*/ 533758497 h 1335"/>
              <a:gd name="T6" fmla="*/ 1370396449 w 1335"/>
              <a:gd name="T7" fmla="*/ 453394036 h 1335"/>
              <a:gd name="T8" fmla="*/ 1390742800 w 1335"/>
              <a:gd name="T9" fmla="*/ 261481570 h 1335"/>
              <a:gd name="T10" fmla="*/ 1198048697 w 1335"/>
              <a:gd name="T11" fmla="*/ 262680811 h 1335"/>
              <a:gd name="T12" fmla="*/ 1144190708 w 1335"/>
              <a:gd name="T13" fmla="*/ 77964884 h 1335"/>
              <a:gd name="T14" fmla="*/ 958678764 w 1335"/>
              <a:gd name="T15" fmla="*/ 149932470 h 1335"/>
              <a:gd name="T16" fmla="*/ 836599562 w 1335"/>
              <a:gd name="T17" fmla="*/ 0 h 1335"/>
              <a:gd name="T18" fmla="*/ 701355074 w 1335"/>
              <a:gd name="T19" fmla="*/ 137937872 h 1335"/>
              <a:gd name="T20" fmla="*/ 532598949 w 1335"/>
              <a:gd name="T21" fmla="*/ 41981092 h 1335"/>
              <a:gd name="T22" fmla="*/ 452410388 w 1335"/>
              <a:gd name="T23" fmla="*/ 227896259 h 1335"/>
              <a:gd name="T24" fmla="*/ 260914222 w 1335"/>
              <a:gd name="T25" fmla="*/ 207505881 h 1335"/>
              <a:gd name="T26" fmla="*/ 263307911 w 1335"/>
              <a:gd name="T27" fmla="*/ 400618683 h 1335"/>
              <a:gd name="T28" fmla="*/ 77794873 w 1335"/>
              <a:gd name="T29" fmla="*/ 454594372 h 1335"/>
              <a:gd name="T30" fmla="*/ 149606618 w 1335"/>
              <a:gd name="T31" fmla="*/ 641708780 h 1335"/>
              <a:gd name="T32" fmla="*/ 0 w 1335"/>
              <a:gd name="T33" fmla="*/ 762853997 h 1335"/>
              <a:gd name="T34" fmla="*/ 137638176 w 1335"/>
              <a:gd name="T35" fmla="*/ 898393388 h 1335"/>
              <a:gd name="T36" fmla="*/ 41889547 w 1335"/>
              <a:gd name="T37" fmla="*/ 1067515899 h 1335"/>
              <a:gd name="T38" fmla="*/ 227401491 w 1335"/>
              <a:gd name="T39" fmla="*/ 1147880360 h 1335"/>
              <a:gd name="T40" fmla="*/ 207055140 w 1335"/>
              <a:gd name="T41" fmla="*/ 1339792827 h 1335"/>
              <a:gd name="T42" fmla="*/ 399749243 w 1335"/>
              <a:gd name="T43" fmla="*/ 1338593586 h 1335"/>
              <a:gd name="T44" fmla="*/ 453607232 w 1335"/>
              <a:gd name="T45" fmla="*/ 1523309513 h 1335"/>
              <a:gd name="T46" fmla="*/ 640316020 w 1335"/>
              <a:gd name="T47" fmla="*/ 1451341927 h 1335"/>
              <a:gd name="T48" fmla="*/ 761198378 w 1335"/>
              <a:gd name="T49" fmla="*/ 1601274397 h 1335"/>
              <a:gd name="T50" fmla="*/ 896442866 w 1335"/>
              <a:gd name="T51" fmla="*/ 1463336525 h 1335"/>
              <a:gd name="T52" fmla="*/ 1065198991 w 1335"/>
              <a:gd name="T53" fmla="*/ 1558094065 h 1335"/>
              <a:gd name="T54" fmla="*/ 1145387552 w 1335"/>
              <a:gd name="T55" fmla="*/ 1373378138 h 1335"/>
              <a:gd name="T56" fmla="*/ 1336883718 w 1335"/>
              <a:gd name="T57" fmla="*/ 1393768516 h 1335"/>
              <a:gd name="T58" fmla="*/ 1335686873 w 1335"/>
              <a:gd name="T59" fmla="*/ 1200655714 h 1335"/>
              <a:gd name="T60" fmla="*/ 1521199912 w 1335"/>
              <a:gd name="T61" fmla="*/ 1146680024 h 1335"/>
              <a:gd name="T62" fmla="*/ 1448191322 w 1335"/>
              <a:gd name="T63" fmla="*/ 960764857 h 1335"/>
              <a:gd name="T64" fmla="*/ 928757659 w 1335"/>
              <a:gd name="T65" fmla="*/ 1259429461 h 1335"/>
              <a:gd name="T66" fmla="*/ 670237125 w 1335"/>
              <a:gd name="T67" fmla="*/ 343044177 h 1335"/>
              <a:gd name="T68" fmla="*/ 928757659 w 1335"/>
              <a:gd name="T69" fmla="*/ 1259429461 h 13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35"/>
              <a:gd name="T106" fmla="*/ 0 h 1335"/>
              <a:gd name="T107" fmla="*/ 1335 w 1335"/>
              <a:gd name="T108" fmla="*/ 1335 h 133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2E3337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" name="Freeform 242"/>
          <p:cNvSpPr>
            <a:spLocks noEditPoints="1" noChangeArrowheads="1"/>
          </p:cNvSpPr>
          <p:nvPr/>
        </p:nvSpPr>
        <p:spPr bwMode="auto">
          <a:xfrm>
            <a:off x="2301831" y="3614738"/>
            <a:ext cx="932259" cy="931069"/>
          </a:xfrm>
          <a:custGeom>
            <a:avLst/>
            <a:gdLst>
              <a:gd name="T0" fmla="*/ 1214977973 w 1135"/>
              <a:gd name="T1" fmla="*/ 651949556 h 1134"/>
              <a:gd name="T2" fmla="*/ 1361302936 w 1135"/>
              <a:gd name="T3" fmla="*/ 565661760 h 1134"/>
              <a:gd name="T4" fmla="*/ 1327719709 w 1135"/>
              <a:gd name="T5" fmla="*/ 439825711 h 1134"/>
              <a:gd name="T6" fmla="*/ 1157407352 w 1135"/>
              <a:gd name="T7" fmla="*/ 438628075 h 1134"/>
              <a:gd name="T8" fmla="*/ 1038668493 w 1135"/>
              <a:gd name="T9" fmla="*/ 284029063 h 1134"/>
              <a:gd name="T10" fmla="*/ 1080646159 w 1135"/>
              <a:gd name="T11" fmla="*/ 118644761 h 1134"/>
              <a:gd name="T12" fmla="*/ 969103628 w 1135"/>
              <a:gd name="T13" fmla="*/ 53929735 h 1134"/>
              <a:gd name="T14" fmla="*/ 846766058 w 1135"/>
              <a:gd name="T15" fmla="*/ 172574496 h 1134"/>
              <a:gd name="T16" fmla="*/ 652466308 w 1135"/>
              <a:gd name="T17" fmla="*/ 147407724 h 1134"/>
              <a:gd name="T18" fmla="*/ 566110376 w 1135"/>
              <a:gd name="T19" fmla="*/ 0 h 1134"/>
              <a:gd name="T20" fmla="*/ 440174095 w 1135"/>
              <a:gd name="T21" fmla="*/ 33555696 h 1134"/>
              <a:gd name="T22" fmla="*/ 437775684 w 1135"/>
              <a:gd name="T23" fmla="*/ 203733826 h 1134"/>
              <a:gd name="T24" fmla="*/ 284254394 w 1135"/>
              <a:gd name="T25" fmla="*/ 322379681 h 1134"/>
              <a:gd name="T26" fmla="*/ 118738858 w 1135"/>
              <a:gd name="T27" fmla="*/ 280433966 h 1134"/>
              <a:gd name="T28" fmla="*/ 53971910 w 1135"/>
              <a:gd name="T29" fmla="*/ 391888534 h 1134"/>
              <a:gd name="T30" fmla="*/ 172711863 w 1135"/>
              <a:gd name="T31" fmla="*/ 514129486 h 1134"/>
              <a:gd name="T32" fmla="*/ 147524169 w 1135"/>
              <a:gd name="T33" fmla="*/ 707076927 h 1134"/>
              <a:gd name="T34" fmla="*/ 0 w 1135"/>
              <a:gd name="T35" fmla="*/ 794563452 h 1134"/>
              <a:gd name="T36" fmla="*/ 33583227 w 1135"/>
              <a:gd name="T37" fmla="*/ 919200771 h 1134"/>
              <a:gd name="T38" fmla="*/ 205094790 w 1135"/>
              <a:gd name="T39" fmla="*/ 921597137 h 1134"/>
              <a:gd name="T40" fmla="*/ 322634442 w 1135"/>
              <a:gd name="T41" fmla="*/ 1076195055 h 1134"/>
              <a:gd name="T42" fmla="*/ 280656777 w 1135"/>
              <a:gd name="T43" fmla="*/ 1241579357 h 1134"/>
              <a:gd name="T44" fmla="*/ 393398513 w 1135"/>
              <a:gd name="T45" fmla="*/ 1306295477 h 1134"/>
              <a:gd name="T46" fmla="*/ 514536877 w 1135"/>
              <a:gd name="T47" fmla="*/ 1187649622 h 1134"/>
              <a:gd name="T48" fmla="*/ 708836628 w 1135"/>
              <a:gd name="T49" fmla="*/ 1212817488 h 1134"/>
              <a:gd name="T50" fmla="*/ 796391765 w 1135"/>
              <a:gd name="T51" fmla="*/ 1359026482 h 1134"/>
              <a:gd name="T52" fmla="*/ 921128841 w 1135"/>
              <a:gd name="T53" fmla="*/ 1325470786 h 1134"/>
              <a:gd name="T54" fmla="*/ 923527251 w 1135"/>
              <a:gd name="T55" fmla="*/ 1155292656 h 1134"/>
              <a:gd name="T56" fmla="*/ 1078247748 w 1135"/>
              <a:gd name="T57" fmla="*/ 1036646801 h 1134"/>
              <a:gd name="T58" fmla="*/ 1242564078 w 1135"/>
              <a:gd name="T59" fmla="*/ 1078592516 h 1134"/>
              <a:gd name="T60" fmla="*/ 1307331026 w 1135"/>
              <a:gd name="T61" fmla="*/ 967137948 h 1134"/>
              <a:gd name="T62" fmla="*/ 1189790278 w 1135"/>
              <a:gd name="T63" fmla="*/ 844896996 h 1134"/>
              <a:gd name="T64" fmla="*/ 1214977973 w 1135"/>
              <a:gd name="T65" fmla="*/ 651949556 h 1134"/>
              <a:gd name="T66" fmla="*/ 711236134 w 1135"/>
              <a:gd name="T67" fmla="*/ 1053425744 h 1134"/>
              <a:gd name="T68" fmla="*/ 307042582 w 1135"/>
              <a:gd name="T69" fmla="*/ 710673118 h 1134"/>
              <a:gd name="T70" fmla="*/ 651266007 w 1135"/>
              <a:gd name="T71" fmla="*/ 306799469 h 1134"/>
              <a:gd name="T72" fmla="*/ 1054260354 w 1135"/>
              <a:gd name="T73" fmla="*/ 649552095 h 1134"/>
              <a:gd name="T74" fmla="*/ 711236134 w 1135"/>
              <a:gd name="T75" fmla="*/ 1053425744 h 11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35"/>
              <a:gd name="T115" fmla="*/ 0 h 1134"/>
              <a:gd name="T116" fmla="*/ 1135 w 1135"/>
              <a:gd name="T117" fmla="*/ 1134 h 11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rgbClr val="D1EAF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9" name="组合 10"/>
          <p:cNvGrpSpPr>
            <a:grpSpLocks/>
          </p:cNvGrpSpPr>
          <p:nvPr/>
        </p:nvGrpSpPr>
        <p:grpSpPr bwMode="auto">
          <a:xfrm>
            <a:off x="1487444" y="3361135"/>
            <a:ext cx="960834" cy="1914525"/>
            <a:chOff x="0" y="0"/>
            <a:chExt cx="960900" cy="1913939"/>
          </a:xfrm>
          <a:solidFill>
            <a:srgbClr val="3D61AA"/>
          </a:solidFill>
        </p:grpSpPr>
        <p:sp>
          <p:nvSpPr>
            <p:cNvPr id="10" name="Freeform 254"/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340912396 w 651"/>
                <a:gd name="T1" fmla="*/ 146920401 h 313"/>
                <a:gd name="T2" fmla="*/ 318726219 w 651"/>
                <a:gd name="T3" fmla="*/ 146920401 h 313"/>
                <a:gd name="T4" fmla="*/ 164503594 w 651"/>
                <a:gd name="T5" fmla="*/ 0 h 313"/>
                <a:gd name="T6" fmla="*/ 10281704 w 651"/>
                <a:gd name="T7" fmla="*/ 145844209 h 313"/>
                <a:gd name="T8" fmla="*/ 0 w 651"/>
                <a:gd name="T9" fmla="*/ 157145326 h 313"/>
                <a:gd name="T10" fmla="*/ 11363796 w 651"/>
                <a:gd name="T11" fmla="*/ 168447178 h 313"/>
                <a:gd name="T12" fmla="*/ 340912396 w 651"/>
                <a:gd name="T13" fmla="*/ 168447178 h 313"/>
                <a:gd name="T14" fmla="*/ 352276192 w 651"/>
                <a:gd name="T15" fmla="*/ 157683789 h 313"/>
                <a:gd name="T16" fmla="*/ 340912396 w 651"/>
                <a:gd name="T17" fmla="*/ 146920401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55"/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2"/>
            </a:xfrm>
            <a:custGeom>
              <a:avLst/>
              <a:gdLst>
                <a:gd name="T0" fmla="*/ 348206783 w 1488"/>
                <a:gd name="T1" fmla="*/ 298653736 h 2854"/>
                <a:gd name="T2" fmla="*/ 354878839 w 1488"/>
                <a:gd name="T3" fmla="*/ 294904647 h 2854"/>
                <a:gd name="T4" fmla="*/ 520850421 w 1488"/>
                <a:gd name="T5" fmla="*/ 28324368 h 2854"/>
                <a:gd name="T6" fmla="*/ 590908942 w 1488"/>
                <a:gd name="T7" fmla="*/ 14995064 h 2854"/>
                <a:gd name="T8" fmla="*/ 605087383 w 1488"/>
                <a:gd name="T9" fmla="*/ 82889776 h 2854"/>
                <a:gd name="T10" fmla="*/ 371142459 w 1488"/>
                <a:gd name="T11" fmla="*/ 447355541 h 2854"/>
                <a:gd name="T12" fmla="*/ 369891610 w 1488"/>
                <a:gd name="T13" fmla="*/ 451937832 h 2854"/>
                <a:gd name="T14" fmla="*/ 369891610 w 1488"/>
                <a:gd name="T15" fmla="*/ 766002910 h 2854"/>
                <a:gd name="T16" fmla="*/ 369891610 w 1488"/>
                <a:gd name="T17" fmla="*/ 793910355 h 2854"/>
                <a:gd name="T18" fmla="*/ 369891610 w 1488"/>
                <a:gd name="T19" fmla="*/ 1134217118 h 2854"/>
                <a:gd name="T20" fmla="*/ 313177200 w 1488"/>
                <a:gd name="T21" fmla="*/ 1188783171 h 2854"/>
                <a:gd name="T22" fmla="*/ 312343516 w 1488"/>
                <a:gd name="T23" fmla="*/ 1188783171 h 2854"/>
                <a:gd name="T24" fmla="*/ 256046270 w 1488"/>
                <a:gd name="T25" fmla="*/ 1134217118 h 2854"/>
                <a:gd name="T26" fmla="*/ 256046270 w 1488"/>
                <a:gd name="T27" fmla="*/ 801824811 h 2854"/>
                <a:gd name="T28" fmla="*/ 248123366 w 1488"/>
                <a:gd name="T29" fmla="*/ 793910355 h 2854"/>
                <a:gd name="T30" fmla="*/ 240199815 w 1488"/>
                <a:gd name="T31" fmla="*/ 793910355 h 2854"/>
                <a:gd name="T32" fmla="*/ 232276910 w 1488"/>
                <a:gd name="T33" fmla="*/ 801824811 h 2854"/>
                <a:gd name="T34" fmla="*/ 232276910 w 1488"/>
                <a:gd name="T35" fmla="*/ 1134217118 h 2854"/>
                <a:gd name="T36" fmla="*/ 175563146 w 1488"/>
                <a:gd name="T37" fmla="*/ 1188783171 h 2854"/>
                <a:gd name="T38" fmla="*/ 174728816 w 1488"/>
                <a:gd name="T39" fmla="*/ 1188783171 h 2854"/>
                <a:gd name="T40" fmla="*/ 118015052 w 1488"/>
                <a:gd name="T41" fmla="*/ 1134217118 h 2854"/>
                <a:gd name="T42" fmla="*/ 118015052 w 1488"/>
                <a:gd name="T43" fmla="*/ 793910355 h 2854"/>
                <a:gd name="T44" fmla="*/ 118015052 w 1488"/>
                <a:gd name="T45" fmla="*/ 766002910 h 2854"/>
                <a:gd name="T46" fmla="*/ 118015052 w 1488"/>
                <a:gd name="T47" fmla="*/ 459435364 h 2854"/>
                <a:gd name="T48" fmla="*/ 109674336 w 1488"/>
                <a:gd name="T49" fmla="*/ 451937832 h 2854"/>
                <a:gd name="T50" fmla="*/ 109674336 w 1488"/>
                <a:gd name="T51" fmla="*/ 451937832 h 2854"/>
                <a:gd name="T52" fmla="*/ 102585116 w 1488"/>
                <a:gd name="T53" fmla="*/ 459435364 h 2854"/>
                <a:gd name="T54" fmla="*/ 102585116 w 1488"/>
                <a:gd name="T55" fmla="*/ 713103262 h 2854"/>
                <a:gd name="T56" fmla="*/ 51292558 w 1488"/>
                <a:gd name="T57" fmla="*/ 762253822 h 2854"/>
                <a:gd name="T58" fmla="*/ 0 w 1488"/>
                <a:gd name="T59" fmla="*/ 713103262 h 2854"/>
                <a:gd name="T60" fmla="*/ 0 w 1488"/>
                <a:gd name="T61" fmla="*/ 487342808 h 2854"/>
                <a:gd name="T62" fmla="*/ 0 w 1488"/>
                <a:gd name="T63" fmla="*/ 426529350 h 2854"/>
                <a:gd name="T64" fmla="*/ 0 w 1488"/>
                <a:gd name="T65" fmla="*/ 306567546 h 2854"/>
                <a:gd name="T66" fmla="*/ 7923550 w 1488"/>
                <a:gd name="T67" fmla="*/ 298653736 h 2854"/>
                <a:gd name="T68" fmla="*/ 348206783 w 1488"/>
                <a:gd name="T69" fmla="*/ 298653736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56"/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542863 w 535"/>
                <a:gd name="T1" fmla="*/ 0 h 290"/>
                <a:gd name="T2" fmla="*/ 0 w 535"/>
                <a:gd name="T3" fmla="*/ 11875969 h 290"/>
                <a:gd name="T4" fmla="*/ 144862708 w 535"/>
                <a:gd name="T5" fmla="*/ 156544733 h 290"/>
                <a:gd name="T6" fmla="*/ 290268279 w 535"/>
                <a:gd name="T7" fmla="*/ 11875969 h 290"/>
                <a:gd name="T8" fmla="*/ 289725416 w 535"/>
                <a:gd name="T9" fmla="*/ 0 h 290"/>
                <a:gd name="T10" fmla="*/ 542863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3"/>
          <p:cNvGrpSpPr>
            <a:grpSpLocks/>
          </p:cNvGrpSpPr>
          <p:nvPr/>
        </p:nvGrpSpPr>
        <p:grpSpPr bwMode="auto">
          <a:xfrm>
            <a:off x="5009008" y="1320403"/>
            <a:ext cx="2758679" cy="346249"/>
            <a:chOff x="0" y="0"/>
            <a:chExt cx="3240360" cy="346442"/>
          </a:xfrm>
          <a:solidFill>
            <a:srgbClr val="902825"/>
          </a:solidFill>
        </p:grpSpPr>
        <p:sp>
          <p:nvSpPr>
            <p:cNvPr id="14" name="矩形 14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3D61AA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1"/>
            <p:cNvSpPr>
              <a:spLocks noChangeArrowheads="1"/>
            </p:cNvSpPr>
            <p:nvPr/>
          </p:nvSpPr>
          <p:spPr bwMode="auto">
            <a:xfrm>
              <a:off x="163336" y="0"/>
              <a:ext cx="1952110" cy="34644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650" dirty="0" smtClean="0">
                  <a:solidFill>
                    <a:schemeClr val="accent2"/>
                  </a:solidFill>
                  <a:cs typeface="+mn-ea"/>
                  <a:sym typeface="+mn-lt"/>
                </a:rPr>
                <a:t>01    </a:t>
              </a:r>
              <a:r>
                <a:rPr lang="zh-CN" altLang="en-US" sz="1650" dirty="0">
                  <a:solidFill>
                    <a:schemeClr val="accent2"/>
                  </a:solidFill>
                  <a:cs typeface="+mn-ea"/>
                  <a:sym typeface="+mn-lt"/>
                </a:rPr>
                <a:t>请添加标题</a:t>
              </a:r>
            </a:p>
          </p:txBody>
        </p:sp>
      </p:grpSp>
      <p:sp>
        <p:nvSpPr>
          <p:cNvPr id="16" name="矩形 17"/>
          <p:cNvSpPr>
            <a:spLocks noChangeArrowheads="1"/>
          </p:cNvSpPr>
          <p:nvPr/>
        </p:nvSpPr>
        <p:spPr bwMode="auto">
          <a:xfrm>
            <a:off x="4975671" y="1701404"/>
            <a:ext cx="2908697" cy="45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1560" y="26917"/>
            <a:ext cx="264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28869" y="1820376"/>
            <a:ext cx="4363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rgbClr val="6E91CB">
                        <a:alpha val="0"/>
                      </a:srgbClr>
                    </a:gs>
                    <a:gs pos="100000">
                      <a:srgbClr val="3D61AA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3200" dirty="0">
              <a:gradFill flip="none" rotWithShape="1">
                <a:gsLst>
                  <a:gs pos="18000">
                    <a:srgbClr val="6E91CB">
                      <a:alpha val="0"/>
                    </a:srgbClr>
                  </a:gs>
                  <a:gs pos="100000">
                    <a:srgbClr val="3D61AA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150059" y="2656702"/>
            <a:ext cx="5389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rgbClr val="6E91CB">
                        <a:alpha val="0"/>
                      </a:srgbClr>
                    </a:gs>
                    <a:gs pos="100000">
                      <a:srgbClr val="3D61AA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3200" dirty="0">
              <a:gradFill flip="none" rotWithShape="1">
                <a:gsLst>
                  <a:gs pos="18000">
                    <a:srgbClr val="6E91CB">
                      <a:alpha val="0"/>
                    </a:srgbClr>
                  </a:gs>
                  <a:gs pos="100000">
                    <a:srgbClr val="3D61AA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63646" y="1201139"/>
            <a:ext cx="5309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rgbClr val="6E91CB">
                        <a:alpha val="0"/>
                      </a:srgbClr>
                    </a:gs>
                    <a:gs pos="100000">
                      <a:srgbClr val="3D61AA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3200" dirty="0">
              <a:gradFill flip="none" rotWithShape="1">
                <a:gsLst>
                  <a:gs pos="18000">
                    <a:srgbClr val="6E91CB">
                      <a:alpha val="0"/>
                    </a:srgbClr>
                  </a:gs>
                  <a:gs pos="100000">
                    <a:srgbClr val="3D61AA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1" name="组合 13"/>
          <p:cNvGrpSpPr>
            <a:grpSpLocks/>
          </p:cNvGrpSpPr>
          <p:nvPr/>
        </p:nvGrpSpPr>
        <p:grpSpPr bwMode="auto">
          <a:xfrm>
            <a:off x="5009008" y="2310453"/>
            <a:ext cx="2758679" cy="346249"/>
            <a:chOff x="0" y="0"/>
            <a:chExt cx="3240360" cy="346442"/>
          </a:xfrm>
          <a:solidFill>
            <a:srgbClr val="902825"/>
          </a:solidFill>
        </p:grpSpPr>
        <p:sp>
          <p:nvSpPr>
            <p:cNvPr id="32" name="矩形 14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6E91CB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11"/>
            <p:cNvSpPr>
              <a:spLocks noChangeArrowheads="1"/>
            </p:cNvSpPr>
            <p:nvPr/>
          </p:nvSpPr>
          <p:spPr bwMode="auto">
            <a:xfrm>
              <a:off x="163336" y="0"/>
              <a:ext cx="1952110" cy="34644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650" dirty="0" smtClean="0">
                  <a:solidFill>
                    <a:schemeClr val="accent2"/>
                  </a:solidFill>
                  <a:cs typeface="+mn-ea"/>
                  <a:sym typeface="+mn-lt"/>
                </a:rPr>
                <a:t>02    </a:t>
              </a:r>
              <a:r>
                <a:rPr lang="zh-CN" altLang="en-US" sz="1650" dirty="0">
                  <a:solidFill>
                    <a:schemeClr val="accent2"/>
                  </a:solidFill>
                  <a:cs typeface="+mn-ea"/>
                  <a:sym typeface="+mn-lt"/>
                </a:rPr>
                <a:t>请添加标题</a:t>
              </a:r>
            </a:p>
          </p:txBody>
        </p:sp>
      </p:grpSp>
      <p:sp>
        <p:nvSpPr>
          <p:cNvPr id="34" name="矩形 17"/>
          <p:cNvSpPr>
            <a:spLocks noChangeArrowheads="1"/>
          </p:cNvSpPr>
          <p:nvPr/>
        </p:nvSpPr>
        <p:spPr bwMode="auto">
          <a:xfrm>
            <a:off x="4975671" y="2691454"/>
            <a:ext cx="2908697" cy="45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13"/>
          <p:cNvGrpSpPr>
            <a:grpSpLocks/>
          </p:cNvGrpSpPr>
          <p:nvPr/>
        </p:nvGrpSpPr>
        <p:grpSpPr bwMode="auto">
          <a:xfrm>
            <a:off x="5009008" y="3300503"/>
            <a:ext cx="2758679" cy="346249"/>
            <a:chOff x="0" y="0"/>
            <a:chExt cx="3240360" cy="346442"/>
          </a:xfrm>
          <a:solidFill>
            <a:srgbClr val="902825"/>
          </a:solidFill>
        </p:grpSpPr>
        <p:sp>
          <p:nvSpPr>
            <p:cNvPr id="36" name="矩形 14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2E3337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11"/>
            <p:cNvSpPr>
              <a:spLocks noChangeArrowheads="1"/>
            </p:cNvSpPr>
            <p:nvPr/>
          </p:nvSpPr>
          <p:spPr bwMode="auto">
            <a:xfrm>
              <a:off x="163336" y="0"/>
              <a:ext cx="1952110" cy="34644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1650" dirty="0" smtClean="0">
                  <a:solidFill>
                    <a:schemeClr val="accent2"/>
                  </a:solidFill>
                  <a:cs typeface="+mn-ea"/>
                  <a:sym typeface="+mn-lt"/>
                </a:rPr>
                <a:t>03    </a:t>
              </a:r>
              <a:r>
                <a:rPr lang="zh-CN" altLang="en-US" sz="1650" dirty="0">
                  <a:solidFill>
                    <a:schemeClr val="accent2"/>
                  </a:solidFill>
                  <a:cs typeface="+mn-ea"/>
                  <a:sym typeface="+mn-lt"/>
                </a:rPr>
                <a:t>请添加标题</a:t>
              </a:r>
            </a:p>
          </p:txBody>
        </p:sp>
      </p:grpSp>
      <p:sp>
        <p:nvSpPr>
          <p:cNvPr id="38" name="矩形 17"/>
          <p:cNvSpPr>
            <a:spLocks noChangeArrowheads="1"/>
          </p:cNvSpPr>
          <p:nvPr/>
        </p:nvSpPr>
        <p:spPr bwMode="auto">
          <a:xfrm>
            <a:off x="4975671" y="3681504"/>
            <a:ext cx="2908697" cy="45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690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2"/>
          <p:cNvSpPr>
            <a:spLocks noChangeArrowheads="1"/>
          </p:cNvSpPr>
          <p:nvPr/>
        </p:nvSpPr>
        <p:spPr bwMode="auto">
          <a:xfrm>
            <a:off x="4641850" y="1131590"/>
            <a:ext cx="790575" cy="1577975"/>
          </a:xfrm>
          <a:custGeom>
            <a:avLst/>
            <a:gdLst>
              <a:gd name="T0" fmla="*/ 0 w 498"/>
              <a:gd name="T1" fmla="*/ 0 h 994"/>
              <a:gd name="T2" fmla="*/ 790575 w 498"/>
              <a:gd name="T3" fmla="*/ 790575 h 994"/>
              <a:gd name="T4" fmla="*/ 0 w 498"/>
              <a:gd name="T5" fmla="*/ 1577975 h 994"/>
              <a:gd name="T6" fmla="*/ 0 w 498"/>
              <a:gd name="T7" fmla="*/ 0 h 994"/>
              <a:gd name="T8" fmla="*/ 0 60000 65536"/>
              <a:gd name="T9" fmla="*/ 0 60000 65536"/>
              <a:gd name="T10" fmla="*/ 0 60000 65536"/>
              <a:gd name="T11" fmla="*/ 0 60000 65536"/>
              <a:gd name="T12" fmla="*/ 0 w 498"/>
              <a:gd name="T13" fmla="*/ 0 h 994"/>
              <a:gd name="T14" fmla="*/ 498 w 498"/>
              <a:gd name="T15" fmla="*/ 994 h 9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8" h="994">
                <a:moveTo>
                  <a:pt x="0" y="0"/>
                </a:moveTo>
                <a:lnTo>
                  <a:pt x="498" y="498"/>
                </a:lnTo>
                <a:lnTo>
                  <a:pt x="0" y="994"/>
                </a:lnTo>
                <a:lnTo>
                  <a:pt x="0" y="0"/>
                </a:lnTo>
                <a:close/>
              </a:path>
            </a:pathLst>
          </a:custGeom>
          <a:solidFill>
            <a:srgbClr val="2E333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" name="Freeform 13"/>
          <p:cNvSpPr>
            <a:spLocks noChangeArrowheads="1"/>
          </p:cNvSpPr>
          <p:nvPr/>
        </p:nvSpPr>
        <p:spPr bwMode="auto">
          <a:xfrm>
            <a:off x="3752850" y="2796877"/>
            <a:ext cx="787400" cy="1577975"/>
          </a:xfrm>
          <a:custGeom>
            <a:avLst/>
            <a:gdLst>
              <a:gd name="T0" fmla="*/ 787400 w 496"/>
              <a:gd name="T1" fmla="*/ 1577975 h 994"/>
              <a:gd name="T2" fmla="*/ 0 w 496"/>
              <a:gd name="T3" fmla="*/ 790575 h 994"/>
              <a:gd name="T4" fmla="*/ 787400 w 496"/>
              <a:gd name="T5" fmla="*/ 0 h 994"/>
              <a:gd name="T6" fmla="*/ 787400 w 496"/>
              <a:gd name="T7" fmla="*/ 1577975 h 994"/>
              <a:gd name="T8" fmla="*/ 0 60000 65536"/>
              <a:gd name="T9" fmla="*/ 0 60000 65536"/>
              <a:gd name="T10" fmla="*/ 0 60000 65536"/>
              <a:gd name="T11" fmla="*/ 0 60000 65536"/>
              <a:gd name="T12" fmla="*/ 0 w 496"/>
              <a:gd name="T13" fmla="*/ 0 h 994"/>
              <a:gd name="T14" fmla="*/ 496 w 496"/>
              <a:gd name="T15" fmla="*/ 994 h 9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6" h="994">
                <a:moveTo>
                  <a:pt x="496" y="994"/>
                </a:moveTo>
                <a:lnTo>
                  <a:pt x="0" y="498"/>
                </a:lnTo>
                <a:lnTo>
                  <a:pt x="496" y="0"/>
                </a:lnTo>
                <a:lnTo>
                  <a:pt x="496" y="994"/>
                </a:lnTo>
                <a:close/>
              </a:path>
            </a:pathLst>
          </a:custGeom>
          <a:solidFill>
            <a:srgbClr val="3D61AA"/>
          </a:solidFill>
          <a:ln w="9525" cmpd="sng">
            <a:noFill/>
            <a:bevel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" name="TextBox 682"/>
          <p:cNvSpPr>
            <a:spLocks noChangeArrowheads="1"/>
          </p:cNvSpPr>
          <p:nvPr/>
        </p:nvSpPr>
        <p:spPr bwMode="auto">
          <a:xfrm>
            <a:off x="4604186" y="1733252"/>
            <a:ext cx="6976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30%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682"/>
          <p:cNvSpPr>
            <a:spLocks noChangeArrowheads="1"/>
          </p:cNvSpPr>
          <p:nvPr/>
        </p:nvSpPr>
        <p:spPr bwMode="auto">
          <a:xfrm>
            <a:off x="3835836" y="3377902"/>
            <a:ext cx="6976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26917"/>
            <a:ext cx="367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2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47664" y="1364779"/>
            <a:ext cx="2800350" cy="736945"/>
            <a:chOff x="483403" y="1874875"/>
            <a:chExt cx="2800350" cy="736945"/>
          </a:xfrm>
        </p:grpSpPr>
        <p:sp>
          <p:nvSpPr>
            <p:cNvPr id="17" name="TextBox 33"/>
            <p:cNvSpPr txBox="1"/>
            <p:nvPr/>
          </p:nvSpPr>
          <p:spPr>
            <a:xfrm>
              <a:off x="483403" y="1874875"/>
              <a:ext cx="2800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accent6"/>
                  </a:solidFill>
                  <a:cs typeface="+mn-ea"/>
                  <a:sym typeface="+mn-lt"/>
                </a:rPr>
                <a:t>请添加标题</a:t>
              </a:r>
            </a:p>
          </p:txBody>
        </p:sp>
        <p:sp>
          <p:nvSpPr>
            <p:cNvPr id="18" name="TextBox 34"/>
            <p:cNvSpPr txBox="1"/>
            <p:nvPr/>
          </p:nvSpPr>
          <p:spPr>
            <a:xfrm>
              <a:off x="830317" y="2211710"/>
              <a:ext cx="244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spc="-10" dirty="0" smtClean="0">
                  <a:solidFill>
                    <a:schemeClr val="accent6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spc="-10" dirty="0" smtClean="0">
                  <a:solidFill>
                    <a:schemeClr val="accent6"/>
                  </a:solidFill>
                  <a:cs typeface="+mn-ea"/>
                  <a:sym typeface="+mn-lt"/>
                </a:rPr>
                <a:t>……</a:t>
              </a:r>
              <a:endParaRPr lang="zh-CN" altLang="en-US" sz="1000" spc="-10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60032" y="3209484"/>
            <a:ext cx="2800350" cy="736945"/>
            <a:chOff x="483403" y="1874875"/>
            <a:chExt cx="2800350" cy="736945"/>
          </a:xfrm>
        </p:grpSpPr>
        <p:sp>
          <p:nvSpPr>
            <p:cNvPr id="20" name="TextBox 33"/>
            <p:cNvSpPr txBox="1"/>
            <p:nvPr/>
          </p:nvSpPr>
          <p:spPr>
            <a:xfrm>
              <a:off x="483403" y="1874875"/>
              <a:ext cx="2800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6"/>
                  </a:solidFill>
                  <a:cs typeface="+mn-ea"/>
                  <a:sym typeface="+mn-lt"/>
                </a:rPr>
                <a:t>请添加标题</a:t>
              </a:r>
            </a:p>
          </p:txBody>
        </p:sp>
        <p:sp>
          <p:nvSpPr>
            <p:cNvPr id="21" name="TextBox 34"/>
            <p:cNvSpPr txBox="1"/>
            <p:nvPr/>
          </p:nvSpPr>
          <p:spPr>
            <a:xfrm>
              <a:off x="483403" y="2211710"/>
              <a:ext cx="244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-10" dirty="0" smtClean="0">
                  <a:solidFill>
                    <a:schemeClr val="accent6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spc="-10" dirty="0" smtClean="0">
                  <a:solidFill>
                    <a:schemeClr val="accent6"/>
                  </a:solidFill>
                  <a:cs typeface="+mn-ea"/>
                  <a:sym typeface="+mn-lt"/>
                </a:rPr>
                <a:t>……</a:t>
              </a:r>
              <a:endParaRPr lang="zh-CN" altLang="en-US" sz="1000" spc="-10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976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 rot="20362696" flipV="1">
            <a:off x="3868569" y="2043112"/>
            <a:ext cx="1818085" cy="814388"/>
          </a:xfrm>
          <a:prstGeom prst="parallelogram">
            <a:avLst>
              <a:gd name="adj" fmla="val 68951"/>
            </a:avLst>
          </a:prstGeom>
          <a:solidFill>
            <a:srgbClr val="3D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平行四边形 5"/>
          <p:cNvSpPr/>
          <p:nvPr/>
        </p:nvSpPr>
        <p:spPr>
          <a:xfrm rot="5400000">
            <a:off x="3376245" y="2724744"/>
            <a:ext cx="1504950" cy="872729"/>
          </a:xfrm>
          <a:prstGeom prst="parallelogram">
            <a:avLst>
              <a:gd name="adj" fmla="val 68951"/>
            </a:avLst>
          </a:prstGeom>
          <a:solidFill>
            <a:srgbClr val="6E9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平行四边形 6"/>
          <p:cNvSpPr/>
          <p:nvPr/>
        </p:nvSpPr>
        <p:spPr>
          <a:xfrm rot="5400000" flipH="1">
            <a:off x="4540677" y="2683073"/>
            <a:ext cx="1341834" cy="1119188"/>
          </a:xfrm>
          <a:prstGeom prst="parallelogram">
            <a:avLst>
              <a:gd name="adj" fmla="val 38323"/>
            </a:avLst>
          </a:prstGeom>
          <a:solidFill>
            <a:srgbClr val="2E3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805591" y="1566862"/>
            <a:ext cx="0" cy="841772"/>
          </a:xfrm>
          <a:prstGeom prst="line">
            <a:avLst/>
          </a:prstGeom>
          <a:ln>
            <a:solidFill>
              <a:schemeClr val="accent4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211594" y="3161109"/>
            <a:ext cx="840581" cy="472679"/>
          </a:xfrm>
          <a:prstGeom prst="line">
            <a:avLst/>
          </a:prstGeom>
          <a:ln>
            <a:solidFill>
              <a:schemeClr val="accent4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424466" y="3161109"/>
            <a:ext cx="703659" cy="395288"/>
          </a:xfrm>
          <a:prstGeom prst="line">
            <a:avLst/>
          </a:prstGeom>
          <a:ln>
            <a:solidFill>
              <a:schemeClr val="accent4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 bwMode="auto">
          <a:xfrm>
            <a:off x="4511506" y="977503"/>
            <a:ext cx="589360" cy="589360"/>
          </a:xfrm>
          <a:prstGeom prst="ellipse">
            <a:avLst/>
          </a:prstGeom>
          <a:solidFill>
            <a:srgbClr val="3D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2879160" y="3377803"/>
            <a:ext cx="589359" cy="588169"/>
          </a:xfrm>
          <a:prstGeom prst="ellipse">
            <a:avLst/>
          </a:prstGeom>
          <a:solidFill>
            <a:srgbClr val="6E9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6022410" y="3488531"/>
            <a:ext cx="589359" cy="589359"/>
          </a:xfrm>
          <a:prstGeom prst="ellipse">
            <a:avLst/>
          </a:prstGeom>
          <a:solidFill>
            <a:srgbClr val="2E3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113963" y="812007"/>
            <a:ext cx="15798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127060" y="1098947"/>
            <a:ext cx="27158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251008" y="2400300"/>
            <a:ext cx="17133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TextBox 35"/>
          <p:cNvSpPr txBox="1">
            <a:spLocks noChangeArrowheads="1"/>
          </p:cNvSpPr>
          <p:nvPr/>
        </p:nvSpPr>
        <p:spPr bwMode="auto">
          <a:xfrm>
            <a:off x="6251010" y="2706291"/>
            <a:ext cx="21038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987704" y="2228850"/>
            <a:ext cx="13700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TextBox 35"/>
          <p:cNvSpPr txBox="1">
            <a:spLocks noChangeArrowheads="1"/>
          </p:cNvSpPr>
          <p:nvPr/>
        </p:nvSpPr>
        <p:spPr bwMode="auto">
          <a:xfrm>
            <a:off x="619552" y="2561034"/>
            <a:ext cx="27619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0"/>
              </a:spcBef>
            </a:pPr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581289" y="1097017"/>
            <a:ext cx="5219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6089851" y="3598544"/>
            <a:ext cx="5219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929931" y="3487221"/>
            <a:ext cx="5219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1560" y="26917"/>
            <a:ext cx="367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2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08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"/>
          <p:cNvSpPr>
            <a:spLocks noChangeShapeType="1"/>
          </p:cNvSpPr>
          <p:nvPr/>
        </p:nvSpPr>
        <p:spPr bwMode="auto">
          <a:xfrm flipH="1">
            <a:off x="6012160" y="2139702"/>
            <a:ext cx="1354931" cy="1016794"/>
          </a:xfrm>
          <a:prstGeom prst="line">
            <a:avLst/>
          </a:prstGeom>
          <a:noFill/>
          <a:ln w="12700" cmpd="sng">
            <a:solidFill>
              <a:schemeClr val="accent4">
                <a:lumMod val="25000"/>
                <a:lumOff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H="1">
            <a:off x="1764010" y="2199233"/>
            <a:ext cx="1356122" cy="1016794"/>
          </a:xfrm>
          <a:prstGeom prst="line">
            <a:avLst/>
          </a:prstGeom>
          <a:noFill/>
          <a:ln w="12700" cmpd="sng">
            <a:solidFill>
              <a:schemeClr val="accent4">
                <a:lumMod val="25000"/>
                <a:lumOff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3852366" y="2296865"/>
            <a:ext cx="1288256" cy="1146572"/>
          </a:xfrm>
          <a:prstGeom prst="line">
            <a:avLst/>
          </a:prstGeom>
          <a:noFill/>
          <a:ln w="12700" cmpd="sng">
            <a:solidFill>
              <a:schemeClr val="accent4">
                <a:lumMod val="25000"/>
                <a:lumOff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55563" y="3002905"/>
            <a:ext cx="1009650" cy="1008459"/>
            <a:chOff x="853679" y="3173016"/>
            <a:chExt cx="1009650" cy="1008459"/>
          </a:xfrm>
          <a:solidFill>
            <a:srgbClr val="902825"/>
          </a:solidFill>
        </p:grpSpPr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853679" y="3173016"/>
              <a:ext cx="1009650" cy="1008459"/>
            </a:xfrm>
            <a:prstGeom prst="ellipse">
              <a:avLst/>
            </a:prstGeom>
            <a:solidFill>
              <a:srgbClr val="D1EAF1"/>
            </a:solidFill>
            <a:ln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 Box 9"/>
            <p:cNvSpPr txBox="1">
              <a:spLocks noChangeArrowheads="1"/>
            </p:cNvSpPr>
            <p:nvPr/>
          </p:nvSpPr>
          <p:spPr bwMode="auto">
            <a:xfrm>
              <a:off x="1038914" y="3430602"/>
              <a:ext cx="608744" cy="4770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5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sz="25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33478" y="2996952"/>
            <a:ext cx="1009650" cy="1008460"/>
            <a:chOff x="5131594" y="3167063"/>
            <a:chExt cx="1009650" cy="1008460"/>
          </a:xfrm>
          <a:solidFill>
            <a:srgbClr val="902825"/>
          </a:solidFill>
        </p:grpSpPr>
        <p:sp>
          <p:nvSpPr>
            <p:cNvPr id="20" name="Oval 3"/>
            <p:cNvSpPr>
              <a:spLocks noChangeArrowheads="1"/>
            </p:cNvSpPr>
            <p:nvPr/>
          </p:nvSpPr>
          <p:spPr bwMode="auto">
            <a:xfrm>
              <a:off x="5131594" y="3167063"/>
              <a:ext cx="1009650" cy="1008460"/>
            </a:xfrm>
            <a:prstGeom prst="ellipse">
              <a:avLst/>
            </a:prstGeom>
            <a:solidFill>
              <a:srgbClr val="3D61AA"/>
            </a:solidFill>
            <a:ln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5332047" y="3430602"/>
              <a:ext cx="608744" cy="4770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5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sz="25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28453" y="1397943"/>
            <a:ext cx="1008460" cy="1009650"/>
            <a:chOff x="3026569" y="1568054"/>
            <a:chExt cx="1008460" cy="1009650"/>
          </a:xfrm>
          <a:solidFill>
            <a:srgbClr val="2E3337"/>
          </a:solidFill>
        </p:grpSpPr>
        <p:sp>
          <p:nvSpPr>
            <p:cNvPr id="23" name="Oval 5"/>
            <p:cNvSpPr>
              <a:spLocks noChangeArrowheads="1"/>
            </p:cNvSpPr>
            <p:nvPr/>
          </p:nvSpPr>
          <p:spPr bwMode="auto">
            <a:xfrm>
              <a:off x="3026569" y="1568054"/>
              <a:ext cx="1008460" cy="1009650"/>
            </a:xfrm>
            <a:prstGeom prst="ellipse">
              <a:avLst/>
            </a:prstGeom>
            <a:solidFill>
              <a:srgbClr val="6E91CB"/>
            </a:solidFill>
            <a:ln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>
              <a:off x="3241738" y="1821680"/>
              <a:ext cx="608744" cy="4770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5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sz="25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209928" y="1268164"/>
            <a:ext cx="1009650" cy="1008460"/>
            <a:chOff x="7208044" y="1438275"/>
            <a:chExt cx="1009650" cy="1008460"/>
          </a:xfrm>
          <a:solidFill>
            <a:srgbClr val="2E3337"/>
          </a:solidFill>
        </p:grpSpPr>
        <p:sp>
          <p:nvSpPr>
            <p:cNvPr id="29" name="Oval 4"/>
            <p:cNvSpPr>
              <a:spLocks noChangeArrowheads="1"/>
            </p:cNvSpPr>
            <p:nvPr/>
          </p:nvSpPr>
          <p:spPr bwMode="auto">
            <a:xfrm>
              <a:off x="7208044" y="1438275"/>
              <a:ext cx="1009650" cy="1008460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 Box 9"/>
            <p:cNvSpPr txBox="1">
              <a:spLocks noChangeArrowheads="1"/>
            </p:cNvSpPr>
            <p:nvPr/>
          </p:nvSpPr>
          <p:spPr bwMode="auto">
            <a:xfrm>
              <a:off x="7396783" y="1693648"/>
              <a:ext cx="608744" cy="4770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5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sz="25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1560" y="26917"/>
            <a:ext cx="367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2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657930" y="1778247"/>
            <a:ext cx="13700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2" name="TextBox 35"/>
          <p:cNvSpPr txBox="1">
            <a:spLocks noChangeArrowheads="1"/>
          </p:cNvSpPr>
          <p:nvPr/>
        </p:nvSpPr>
        <p:spPr bwMode="auto">
          <a:xfrm>
            <a:off x="518774" y="2029384"/>
            <a:ext cx="18593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0"/>
              </a:spcBef>
            </a:pPr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2757230" y="2776024"/>
            <a:ext cx="13700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4" name="TextBox 35"/>
          <p:cNvSpPr txBox="1">
            <a:spLocks noChangeArrowheads="1"/>
          </p:cNvSpPr>
          <p:nvPr/>
        </p:nvSpPr>
        <p:spPr bwMode="auto">
          <a:xfrm>
            <a:off x="2551678" y="3027161"/>
            <a:ext cx="18593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7001431" y="2776024"/>
            <a:ext cx="13700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795879" y="3027161"/>
            <a:ext cx="18593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4847784" y="1778247"/>
            <a:ext cx="13700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TextBox 35"/>
          <p:cNvSpPr txBox="1">
            <a:spLocks noChangeArrowheads="1"/>
          </p:cNvSpPr>
          <p:nvPr/>
        </p:nvSpPr>
        <p:spPr bwMode="auto">
          <a:xfrm>
            <a:off x="4708628" y="2029384"/>
            <a:ext cx="18593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0"/>
              </a:spcBef>
            </a:pPr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29928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 bwMode="auto">
          <a:xfrm flipH="1">
            <a:off x="1764884" y="1995686"/>
            <a:ext cx="2236175" cy="1458902"/>
          </a:xfrm>
          <a:prstGeom prst="parallelogram">
            <a:avLst>
              <a:gd name="adj" fmla="val 87273"/>
            </a:avLst>
          </a:prstGeom>
          <a:noFill/>
          <a:ln w="12700" cmpd="sng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平行四边形 5"/>
          <p:cNvSpPr/>
          <p:nvPr/>
        </p:nvSpPr>
        <p:spPr bwMode="auto">
          <a:xfrm flipH="1">
            <a:off x="3293939" y="1995686"/>
            <a:ext cx="2236175" cy="1458902"/>
          </a:xfrm>
          <a:prstGeom prst="parallelogram">
            <a:avLst>
              <a:gd name="adj" fmla="val 87273"/>
            </a:avLst>
          </a:prstGeom>
          <a:noFill/>
          <a:ln w="12700" cmpd="sng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平行四边形 6"/>
          <p:cNvSpPr/>
          <p:nvPr/>
        </p:nvSpPr>
        <p:spPr bwMode="auto">
          <a:xfrm flipH="1">
            <a:off x="4822992" y="1995686"/>
            <a:ext cx="2236175" cy="1458902"/>
          </a:xfrm>
          <a:prstGeom prst="parallelogram">
            <a:avLst>
              <a:gd name="adj" fmla="val 87273"/>
            </a:avLst>
          </a:prstGeom>
          <a:noFill/>
          <a:ln w="12700" cmpd="sng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TextBox 61"/>
          <p:cNvSpPr txBox="1">
            <a:spLocks noChangeArrowheads="1"/>
          </p:cNvSpPr>
          <p:nvPr/>
        </p:nvSpPr>
        <p:spPr bwMode="auto">
          <a:xfrm>
            <a:off x="1718938" y="1658171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此处输入文本</a:t>
            </a:r>
          </a:p>
        </p:txBody>
      </p:sp>
      <p:sp>
        <p:nvSpPr>
          <p:cNvPr id="9" name="TextBox 61"/>
          <p:cNvSpPr txBox="1">
            <a:spLocks noChangeArrowheads="1"/>
          </p:cNvSpPr>
          <p:nvPr/>
        </p:nvSpPr>
        <p:spPr bwMode="auto">
          <a:xfrm>
            <a:off x="3243802" y="1658171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accent1"/>
                </a:solidFill>
                <a:cs typeface="+mn-ea"/>
                <a:sym typeface="+mn-lt"/>
              </a:rPr>
              <a:t>此处输入文本</a:t>
            </a:r>
          </a:p>
        </p:txBody>
      </p:sp>
      <p:sp>
        <p:nvSpPr>
          <p:cNvPr id="10" name="TextBox 61"/>
          <p:cNvSpPr txBox="1">
            <a:spLocks noChangeArrowheads="1"/>
          </p:cNvSpPr>
          <p:nvPr/>
        </p:nvSpPr>
        <p:spPr bwMode="auto">
          <a:xfrm>
            <a:off x="4738373" y="1658171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accent1"/>
                </a:solidFill>
                <a:cs typeface="+mn-ea"/>
                <a:sym typeface="+mn-lt"/>
              </a:rPr>
              <a:t>此处输入文本</a:t>
            </a:r>
          </a:p>
        </p:txBody>
      </p:sp>
      <p:sp>
        <p:nvSpPr>
          <p:cNvPr id="11" name="平行四边形 10"/>
          <p:cNvSpPr/>
          <p:nvPr/>
        </p:nvSpPr>
        <p:spPr bwMode="auto">
          <a:xfrm>
            <a:off x="1516886" y="1963230"/>
            <a:ext cx="1213212" cy="1471696"/>
          </a:xfrm>
          <a:prstGeom prst="parallelogram">
            <a:avLst>
              <a:gd name="adj" fmla="val 20417"/>
            </a:avLst>
          </a:prstGeom>
          <a:solidFill>
            <a:srgbClr val="D1EAF1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平行四边形 11"/>
          <p:cNvSpPr/>
          <p:nvPr/>
        </p:nvSpPr>
        <p:spPr bwMode="auto">
          <a:xfrm>
            <a:off x="3046950" y="1975930"/>
            <a:ext cx="1211822" cy="1471696"/>
          </a:xfrm>
          <a:prstGeom prst="parallelogram">
            <a:avLst>
              <a:gd name="adj" fmla="val 20417"/>
            </a:avLst>
          </a:prstGeom>
          <a:solidFill>
            <a:srgbClr val="6E91CB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平行四边形 12"/>
          <p:cNvSpPr/>
          <p:nvPr/>
        </p:nvSpPr>
        <p:spPr bwMode="auto">
          <a:xfrm>
            <a:off x="4575624" y="1975930"/>
            <a:ext cx="1213211" cy="1471696"/>
          </a:xfrm>
          <a:prstGeom prst="parallelogram">
            <a:avLst>
              <a:gd name="adj" fmla="val 20417"/>
            </a:avLst>
          </a:prstGeom>
          <a:solidFill>
            <a:srgbClr val="3D61AA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gray">
          <a:xfrm>
            <a:off x="581040" y="3728712"/>
            <a:ext cx="7964684" cy="57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accent1"/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accent1"/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5" name="组合 16"/>
          <p:cNvGrpSpPr/>
          <p:nvPr/>
        </p:nvGrpSpPr>
        <p:grpSpPr>
          <a:xfrm>
            <a:off x="6104431" y="471686"/>
            <a:ext cx="1584129" cy="2982902"/>
            <a:chOff x="6288240" y="1844824"/>
            <a:chExt cx="1809598" cy="3440112"/>
          </a:xfrm>
          <a:solidFill>
            <a:srgbClr val="2E3337"/>
          </a:solidFill>
          <a:effectLst/>
        </p:grpSpPr>
        <p:sp>
          <p:nvSpPr>
            <p:cNvPr id="16" name="矩形 17"/>
            <p:cNvSpPr/>
            <p:nvPr/>
          </p:nvSpPr>
          <p:spPr bwMode="auto">
            <a:xfrm>
              <a:off x="6288240" y="1844824"/>
              <a:ext cx="1809598" cy="3440112"/>
            </a:xfrm>
            <a:custGeom>
              <a:avLst/>
              <a:gdLst/>
              <a:ahLst/>
              <a:cxnLst/>
              <a:rect l="l" t="t" r="r" b="b"/>
              <a:pathLst>
                <a:path w="1809407" h="3440675">
                  <a:moveTo>
                    <a:pt x="1139906" y="0"/>
                  </a:moveTo>
                  <a:lnTo>
                    <a:pt x="1809407" y="792244"/>
                  </a:lnTo>
                  <a:lnTo>
                    <a:pt x="1563950" y="750317"/>
                  </a:lnTo>
                  <a:lnTo>
                    <a:pt x="1104411" y="3440675"/>
                  </a:lnTo>
                  <a:lnTo>
                    <a:pt x="0" y="3440675"/>
                  </a:lnTo>
                  <a:lnTo>
                    <a:pt x="490848" y="567021"/>
                  </a:lnTo>
                  <a:lnTo>
                    <a:pt x="245391" y="525095"/>
                  </a:lnTo>
                  <a:close/>
                </a:path>
              </a:pathLst>
            </a:custGeom>
            <a:grpFill/>
            <a:ln w="3175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TextBox 32"/>
            <p:cNvSpPr txBox="1">
              <a:spLocks noChangeArrowheads="1"/>
            </p:cNvSpPr>
            <p:nvPr/>
          </p:nvSpPr>
          <p:spPr bwMode="auto">
            <a:xfrm rot="610177">
              <a:off x="6910724" y="2782329"/>
              <a:ext cx="474636" cy="188124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eaVert"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+mn-ea"/>
                  <a:sym typeface="+mn-lt"/>
                </a:rPr>
                <a:t>单击此处输入文本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1560" y="26917"/>
            <a:ext cx="264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980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71600" y="1203598"/>
            <a:ext cx="2144125" cy="1077077"/>
            <a:chOff x="1180786" y="1419622"/>
            <a:chExt cx="2144125" cy="1077077"/>
          </a:xfrm>
          <a:solidFill>
            <a:srgbClr val="902825"/>
          </a:solidFill>
        </p:grpSpPr>
        <p:sp>
          <p:nvSpPr>
            <p:cNvPr id="6" name="Freeform 7"/>
            <p:cNvSpPr/>
            <p:nvPr/>
          </p:nvSpPr>
          <p:spPr bwMode="auto">
            <a:xfrm>
              <a:off x="1180786" y="1419622"/>
              <a:ext cx="2144125" cy="1077077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solidFill>
              <a:srgbClr val="6E91CB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41"/>
            <p:cNvSpPr txBox="1"/>
            <p:nvPr/>
          </p:nvSpPr>
          <p:spPr>
            <a:xfrm>
              <a:off x="1857960" y="1540557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spc="-300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en-US" sz="4800" spc="-3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64995" y="2280674"/>
            <a:ext cx="2142177" cy="1073182"/>
            <a:chOff x="3574181" y="2496698"/>
            <a:chExt cx="2142177" cy="1073182"/>
          </a:xfrm>
          <a:solidFill>
            <a:srgbClr val="2E3337"/>
          </a:solidFill>
        </p:grpSpPr>
        <p:sp>
          <p:nvSpPr>
            <p:cNvPr id="9" name="Freeform 9"/>
            <p:cNvSpPr/>
            <p:nvPr/>
          </p:nvSpPr>
          <p:spPr bwMode="auto">
            <a:xfrm>
              <a:off x="3574181" y="2496698"/>
              <a:ext cx="2142177" cy="1073182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solidFill>
              <a:srgbClr val="3D61A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42"/>
            <p:cNvSpPr txBox="1"/>
            <p:nvPr/>
          </p:nvSpPr>
          <p:spPr>
            <a:xfrm>
              <a:off x="4254367" y="2496698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en-US" sz="4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60338" y="1203598"/>
            <a:ext cx="2140230" cy="1077077"/>
            <a:chOff x="5969524" y="1419622"/>
            <a:chExt cx="2140230" cy="1077077"/>
          </a:xfrm>
          <a:solidFill>
            <a:srgbClr val="902825"/>
          </a:solidFill>
        </p:grpSpPr>
        <p:sp>
          <p:nvSpPr>
            <p:cNvPr id="12" name="Freeform 8"/>
            <p:cNvSpPr/>
            <p:nvPr/>
          </p:nvSpPr>
          <p:spPr bwMode="auto">
            <a:xfrm>
              <a:off x="5969524" y="1419622"/>
              <a:ext cx="2140230" cy="1077077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solidFill>
              <a:srgbClr val="2E333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43"/>
            <p:cNvSpPr txBox="1"/>
            <p:nvPr/>
          </p:nvSpPr>
          <p:spPr>
            <a:xfrm>
              <a:off x="6633776" y="1519309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en-US" sz="4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1560" y="26917"/>
            <a:ext cx="367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2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260195" y="2401610"/>
            <a:ext cx="13700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TextBox 35"/>
          <p:cNvSpPr txBox="1">
            <a:spLocks noChangeArrowheads="1"/>
          </p:cNvSpPr>
          <p:nvPr/>
        </p:nvSpPr>
        <p:spPr bwMode="auto">
          <a:xfrm>
            <a:off x="1121039" y="2652747"/>
            <a:ext cx="18593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0"/>
              </a:spcBef>
            </a:pPr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174576" y="2401610"/>
            <a:ext cx="13700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TextBox 35"/>
          <p:cNvSpPr txBox="1">
            <a:spLocks noChangeArrowheads="1"/>
          </p:cNvSpPr>
          <p:nvPr/>
        </p:nvSpPr>
        <p:spPr bwMode="auto">
          <a:xfrm>
            <a:off x="6035420" y="2652747"/>
            <a:ext cx="18593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0"/>
              </a:spcBef>
            </a:pPr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3682907" y="1359326"/>
            <a:ext cx="13700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TextBox 35"/>
          <p:cNvSpPr txBox="1">
            <a:spLocks noChangeArrowheads="1"/>
          </p:cNvSpPr>
          <p:nvPr/>
        </p:nvSpPr>
        <p:spPr bwMode="auto">
          <a:xfrm>
            <a:off x="3543751" y="1610463"/>
            <a:ext cx="18593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0"/>
              </a:spcBef>
            </a:pPr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gray">
          <a:xfrm>
            <a:off x="581040" y="3728712"/>
            <a:ext cx="7964684" cy="57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accent1"/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accent1"/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63811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1521000" y="1203598"/>
            <a:ext cx="2645725" cy="3156574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solidFill>
            <a:srgbClr val="3D61AA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636546" y="2317377"/>
            <a:ext cx="1751502" cy="2089689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solidFill>
            <a:srgbClr val="6E91CB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3452010" y="1213371"/>
            <a:ext cx="701804" cy="701804"/>
          </a:xfrm>
          <a:prstGeom prst="ellipse">
            <a:avLst/>
          </a:prstGeom>
          <a:solidFill>
            <a:srgbClr val="3D61AA"/>
          </a:solidFill>
          <a:ln w="12700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53" tIns="34277" rIns="68553" bIns="34277" numCol="1" rtlCol="0" anchor="t" anchorCtr="0" compatLnSpc="1">
            <a:prstTxWarp prst="textNoShape">
              <a:avLst/>
            </a:prstTxWarp>
          </a:bodyPr>
          <a:lstStyle/>
          <a:p>
            <a:pPr defTabSz="685526"/>
            <a:endParaRPr lang="zh-CN" altLang="en-US" sz="1349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4905562" y="2367824"/>
            <a:ext cx="683631" cy="683631"/>
          </a:xfrm>
          <a:prstGeom prst="ellipse">
            <a:avLst/>
          </a:prstGeom>
          <a:solidFill>
            <a:srgbClr val="6E91CB"/>
          </a:solidFill>
          <a:ln w="12700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53" tIns="34277" rIns="68553" bIns="34277" numCol="1" rtlCol="0" anchor="t" anchorCtr="0" compatLnSpc="1">
            <a:prstTxWarp prst="textNoShape">
              <a:avLst/>
            </a:prstTxWarp>
          </a:bodyPr>
          <a:lstStyle/>
          <a:p>
            <a:pPr defTabSz="685526"/>
            <a:endParaRPr lang="zh-CN" altLang="en-US" sz="1349">
              <a:cs typeface="+mn-ea"/>
              <a:sym typeface="+mn-lt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3435932" y="1308815"/>
            <a:ext cx="701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00" dirty="0">
                <a:solidFill>
                  <a:srgbClr val="F8F8F8"/>
                </a:solidFill>
                <a:cs typeface="+mn-ea"/>
                <a:sym typeface="+mn-lt"/>
              </a:rPr>
              <a:t>01</a:t>
            </a:r>
            <a:endParaRPr lang="zh-CN" altLang="en-US" sz="25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4902114" y="2444603"/>
            <a:ext cx="69052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00" dirty="0">
                <a:solidFill>
                  <a:srgbClr val="F8F8F8"/>
                </a:solidFill>
                <a:cs typeface="+mn-ea"/>
                <a:sym typeface="+mn-lt"/>
              </a:rPr>
              <a:t>02</a:t>
            </a:r>
            <a:endParaRPr lang="zh-CN" altLang="en-US" sz="25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2314103" y="1597243"/>
            <a:ext cx="896399" cy="507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99" b="1" dirty="0">
                <a:solidFill>
                  <a:srgbClr val="F8F8F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2" name="TextBox 10"/>
          <p:cNvSpPr txBox="1"/>
          <p:nvPr/>
        </p:nvSpPr>
        <p:spPr>
          <a:xfrm>
            <a:off x="1828584" y="2046990"/>
            <a:ext cx="1957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F8F8F8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4065427" y="2781884"/>
            <a:ext cx="736099" cy="415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99" b="1" dirty="0">
                <a:solidFill>
                  <a:srgbClr val="F8F8F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4" name="TextBox 12"/>
          <p:cNvSpPr txBox="1"/>
          <p:nvPr/>
        </p:nvSpPr>
        <p:spPr>
          <a:xfrm>
            <a:off x="3762222" y="3130820"/>
            <a:ext cx="1486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F8F8F8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1560" y="26917"/>
            <a:ext cx="367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2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gray">
          <a:xfrm>
            <a:off x="4211960" y="1258539"/>
            <a:ext cx="3062033" cy="57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gray">
          <a:xfrm>
            <a:off x="5693229" y="2421098"/>
            <a:ext cx="3062033" cy="57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accent1"/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TextBox 10"/>
          <p:cNvSpPr txBox="1"/>
          <p:nvPr/>
        </p:nvSpPr>
        <p:spPr>
          <a:xfrm>
            <a:off x="2112614" y="2732803"/>
            <a:ext cx="14980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F8F8F8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0099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17"/>
          <p:cNvSpPr/>
          <p:nvPr/>
        </p:nvSpPr>
        <p:spPr>
          <a:xfrm>
            <a:off x="971600" y="1184453"/>
            <a:ext cx="805243" cy="778229"/>
          </a:xfrm>
          <a:prstGeom prst="roundRect">
            <a:avLst/>
          </a:prstGeom>
          <a:solidFill>
            <a:srgbClr val="D1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Rounded Rectangle 18"/>
          <p:cNvSpPr/>
          <p:nvPr/>
        </p:nvSpPr>
        <p:spPr>
          <a:xfrm>
            <a:off x="971600" y="2187691"/>
            <a:ext cx="805243" cy="778229"/>
          </a:xfrm>
          <a:prstGeom prst="roundRect">
            <a:avLst/>
          </a:prstGeom>
          <a:solidFill>
            <a:srgbClr val="6E9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Rounded Rectangle 19"/>
          <p:cNvSpPr/>
          <p:nvPr/>
        </p:nvSpPr>
        <p:spPr>
          <a:xfrm>
            <a:off x="971600" y="3214157"/>
            <a:ext cx="805243" cy="778229"/>
          </a:xfrm>
          <a:prstGeom prst="roundRect">
            <a:avLst/>
          </a:prstGeom>
          <a:solidFill>
            <a:srgbClr val="3D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Rounded Rectangle 23"/>
          <p:cNvSpPr/>
          <p:nvPr/>
        </p:nvSpPr>
        <p:spPr>
          <a:xfrm>
            <a:off x="4972473" y="1208472"/>
            <a:ext cx="805243" cy="778229"/>
          </a:xfrm>
          <a:prstGeom prst="roundRect">
            <a:avLst/>
          </a:prstGeom>
          <a:solidFill>
            <a:srgbClr val="3D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Rounded Rectangle 24"/>
          <p:cNvSpPr/>
          <p:nvPr/>
        </p:nvSpPr>
        <p:spPr>
          <a:xfrm>
            <a:off x="4972473" y="2211710"/>
            <a:ext cx="805243" cy="778229"/>
          </a:xfrm>
          <a:prstGeom prst="roundRect">
            <a:avLst/>
          </a:prstGeom>
          <a:solidFill>
            <a:srgbClr val="6E9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Rounded Rectangle 25"/>
          <p:cNvSpPr/>
          <p:nvPr/>
        </p:nvSpPr>
        <p:spPr>
          <a:xfrm>
            <a:off x="4972473" y="3238176"/>
            <a:ext cx="805243" cy="778229"/>
          </a:xfrm>
          <a:prstGeom prst="roundRect">
            <a:avLst/>
          </a:prstGeom>
          <a:solidFill>
            <a:srgbClr val="D1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7" name="Group 26"/>
          <p:cNvGrpSpPr/>
          <p:nvPr/>
        </p:nvGrpSpPr>
        <p:grpSpPr>
          <a:xfrm>
            <a:off x="1172764" y="2404281"/>
            <a:ext cx="389810" cy="393086"/>
            <a:chOff x="6418263" y="2255838"/>
            <a:chExt cx="188913" cy="190501"/>
          </a:xfrm>
          <a:solidFill>
            <a:schemeClr val="accent2"/>
          </a:solidFill>
        </p:grpSpPr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6538913" y="2255838"/>
              <a:ext cx="68263" cy="69850"/>
            </a:xfrm>
            <a:custGeom>
              <a:avLst/>
              <a:gdLst>
                <a:gd name="T0" fmla="*/ 43 w 43"/>
                <a:gd name="T1" fmla="*/ 23 h 44"/>
                <a:gd name="T2" fmla="*/ 20 w 43"/>
                <a:gd name="T3" fmla="*/ 0 h 44"/>
                <a:gd name="T4" fmla="*/ 0 w 43"/>
                <a:gd name="T5" fmla="*/ 22 h 44"/>
                <a:gd name="T6" fmla="*/ 22 w 43"/>
                <a:gd name="T7" fmla="*/ 44 h 44"/>
                <a:gd name="T8" fmla="*/ 43 w 43"/>
                <a:gd name="T9" fmla="*/ 23 h 44"/>
                <a:gd name="T10" fmla="*/ 24 w 43"/>
                <a:gd name="T11" fmla="*/ 17 h 44"/>
                <a:gd name="T12" fmla="*/ 17 w 43"/>
                <a:gd name="T13" fmla="*/ 10 h 44"/>
                <a:gd name="T14" fmla="*/ 21 w 43"/>
                <a:gd name="T15" fmla="*/ 7 h 44"/>
                <a:gd name="T16" fmla="*/ 27 w 43"/>
                <a:gd name="T17" fmla="*/ 13 h 44"/>
                <a:gd name="T18" fmla="*/ 24 w 43"/>
                <a:gd name="T19" fmla="*/ 17 h 44"/>
                <a:gd name="T20" fmla="*/ 34 w 43"/>
                <a:gd name="T21" fmla="*/ 26 h 44"/>
                <a:gd name="T22" fmla="*/ 26 w 43"/>
                <a:gd name="T23" fmla="*/ 20 h 44"/>
                <a:gd name="T24" fmla="*/ 30 w 43"/>
                <a:gd name="T25" fmla="*/ 15 h 44"/>
                <a:gd name="T26" fmla="*/ 37 w 43"/>
                <a:gd name="T27" fmla="*/ 23 h 44"/>
                <a:gd name="T28" fmla="*/ 34 w 43"/>
                <a:gd name="T2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4">
                  <a:moveTo>
                    <a:pt x="43" y="23"/>
                  </a:moveTo>
                  <a:lnTo>
                    <a:pt x="20" y="0"/>
                  </a:lnTo>
                  <a:lnTo>
                    <a:pt x="0" y="22"/>
                  </a:lnTo>
                  <a:lnTo>
                    <a:pt x="22" y="44"/>
                  </a:lnTo>
                  <a:lnTo>
                    <a:pt x="43" y="23"/>
                  </a:lnTo>
                  <a:close/>
                  <a:moveTo>
                    <a:pt x="24" y="17"/>
                  </a:moveTo>
                  <a:lnTo>
                    <a:pt x="17" y="10"/>
                  </a:lnTo>
                  <a:lnTo>
                    <a:pt x="21" y="7"/>
                  </a:lnTo>
                  <a:lnTo>
                    <a:pt x="27" y="13"/>
                  </a:lnTo>
                  <a:lnTo>
                    <a:pt x="24" y="17"/>
                  </a:lnTo>
                  <a:close/>
                  <a:moveTo>
                    <a:pt x="34" y="26"/>
                  </a:moveTo>
                  <a:lnTo>
                    <a:pt x="26" y="20"/>
                  </a:lnTo>
                  <a:lnTo>
                    <a:pt x="30" y="15"/>
                  </a:lnTo>
                  <a:lnTo>
                    <a:pt x="37" y="23"/>
                  </a:lnTo>
                  <a:lnTo>
                    <a:pt x="3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6418263" y="2282826"/>
              <a:ext cx="161925" cy="163513"/>
            </a:xfrm>
            <a:custGeom>
              <a:avLst/>
              <a:gdLst>
                <a:gd name="T0" fmla="*/ 66 w 102"/>
                <a:gd name="T1" fmla="*/ 0 h 103"/>
                <a:gd name="T2" fmla="*/ 0 w 102"/>
                <a:gd name="T3" fmla="*/ 67 h 103"/>
                <a:gd name="T4" fmla="*/ 36 w 102"/>
                <a:gd name="T5" fmla="*/ 103 h 103"/>
                <a:gd name="T6" fmla="*/ 102 w 102"/>
                <a:gd name="T7" fmla="*/ 36 h 103"/>
                <a:gd name="T8" fmla="*/ 66 w 102"/>
                <a:gd name="T9" fmla="*/ 0 h 103"/>
                <a:gd name="T10" fmla="*/ 32 w 102"/>
                <a:gd name="T11" fmla="*/ 79 h 103"/>
                <a:gd name="T12" fmla="*/ 22 w 102"/>
                <a:gd name="T13" fmla="*/ 71 h 103"/>
                <a:gd name="T14" fmla="*/ 73 w 102"/>
                <a:gd name="T15" fmla="*/ 21 h 103"/>
                <a:gd name="T16" fmla="*/ 82 w 102"/>
                <a:gd name="T17" fmla="*/ 30 h 103"/>
                <a:gd name="T18" fmla="*/ 32 w 102"/>
                <a:gd name="T19" fmla="*/ 7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3">
                  <a:moveTo>
                    <a:pt x="66" y="0"/>
                  </a:moveTo>
                  <a:lnTo>
                    <a:pt x="0" y="67"/>
                  </a:lnTo>
                  <a:lnTo>
                    <a:pt x="36" y="103"/>
                  </a:lnTo>
                  <a:lnTo>
                    <a:pt x="102" y="36"/>
                  </a:lnTo>
                  <a:lnTo>
                    <a:pt x="66" y="0"/>
                  </a:lnTo>
                  <a:close/>
                  <a:moveTo>
                    <a:pt x="32" y="79"/>
                  </a:moveTo>
                  <a:lnTo>
                    <a:pt x="22" y="71"/>
                  </a:lnTo>
                  <a:lnTo>
                    <a:pt x="73" y="21"/>
                  </a:lnTo>
                  <a:lnTo>
                    <a:pt x="82" y="30"/>
                  </a:lnTo>
                  <a:lnTo>
                    <a:pt x="32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Freeform 38"/>
          <p:cNvSpPr>
            <a:spLocks noEditPoints="1"/>
          </p:cNvSpPr>
          <p:nvPr/>
        </p:nvSpPr>
        <p:spPr bwMode="auto">
          <a:xfrm>
            <a:off x="1172764" y="1384305"/>
            <a:ext cx="402914" cy="396361"/>
          </a:xfrm>
          <a:custGeom>
            <a:avLst/>
            <a:gdLst>
              <a:gd name="T0" fmla="*/ 54 w 120"/>
              <a:gd name="T1" fmla="*/ 35 h 118"/>
              <a:gd name="T2" fmla="*/ 47 w 120"/>
              <a:gd name="T3" fmla="*/ 9 h 118"/>
              <a:gd name="T4" fmla="*/ 21 w 120"/>
              <a:gd name="T5" fmla="*/ 2 h 118"/>
              <a:gd name="T6" fmla="*/ 36 w 120"/>
              <a:gd name="T7" fmla="*/ 17 h 118"/>
              <a:gd name="T8" fmla="*/ 32 w 120"/>
              <a:gd name="T9" fmla="*/ 32 h 118"/>
              <a:gd name="T10" fmla="*/ 18 w 120"/>
              <a:gd name="T11" fmla="*/ 36 h 118"/>
              <a:gd name="T12" fmla="*/ 3 w 120"/>
              <a:gd name="T13" fmla="*/ 21 h 118"/>
              <a:gd name="T14" fmla="*/ 9 w 120"/>
              <a:gd name="T15" fmla="*/ 46 h 118"/>
              <a:gd name="T16" fmla="*/ 36 w 120"/>
              <a:gd name="T17" fmla="*/ 53 h 118"/>
              <a:gd name="T18" fmla="*/ 36 w 120"/>
              <a:gd name="T19" fmla="*/ 53 h 118"/>
              <a:gd name="T20" fmla="*/ 98 w 120"/>
              <a:gd name="T21" fmla="*/ 114 h 118"/>
              <a:gd name="T22" fmla="*/ 107 w 120"/>
              <a:gd name="T23" fmla="*/ 118 h 118"/>
              <a:gd name="T24" fmla="*/ 116 w 120"/>
              <a:gd name="T25" fmla="*/ 114 h 118"/>
              <a:gd name="T26" fmla="*/ 116 w 120"/>
              <a:gd name="T27" fmla="*/ 97 h 118"/>
              <a:gd name="T28" fmla="*/ 54 w 120"/>
              <a:gd name="T29" fmla="*/ 35 h 118"/>
              <a:gd name="T30" fmla="*/ 108 w 120"/>
              <a:gd name="T31" fmla="*/ 112 h 118"/>
              <a:gd name="T32" fmla="*/ 103 w 120"/>
              <a:gd name="T33" fmla="*/ 107 h 118"/>
              <a:gd name="T34" fmla="*/ 108 w 120"/>
              <a:gd name="T35" fmla="*/ 103 h 118"/>
              <a:gd name="T36" fmla="*/ 113 w 120"/>
              <a:gd name="T37" fmla="*/ 107 h 118"/>
              <a:gd name="T38" fmla="*/ 108 w 120"/>
              <a:gd name="T39" fmla="*/ 1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18">
                <a:moveTo>
                  <a:pt x="54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0" y="109"/>
                  <a:pt x="120" y="102"/>
                  <a:pt x="116" y="97"/>
                </a:cubicBezTo>
                <a:lnTo>
                  <a:pt x="54" y="35"/>
                </a:lnTo>
                <a:close/>
                <a:moveTo>
                  <a:pt x="108" y="112"/>
                </a:move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1" name="Group 34"/>
          <p:cNvGrpSpPr/>
          <p:nvPr/>
        </p:nvGrpSpPr>
        <p:grpSpPr>
          <a:xfrm>
            <a:off x="5208514" y="1397408"/>
            <a:ext cx="330847" cy="383258"/>
            <a:chOff x="3581400" y="3905251"/>
            <a:chExt cx="160338" cy="185738"/>
          </a:xfrm>
          <a:solidFill>
            <a:schemeClr val="accent2"/>
          </a:solidFill>
        </p:grpSpPr>
        <p:sp>
          <p:nvSpPr>
            <p:cNvPr id="22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Group 39"/>
          <p:cNvGrpSpPr/>
          <p:nvPr/>
        </p:nvGrpSpPr>
        <p:grpSpPr>
          <a:xfrm>
            <a:off x="5164293" y="3412731"/>
            <a:ext cx="445496" cy="429118"/>
            <a:chOff x="4616450" y="1549401"/>
            <a:chExt cx="215900" cy="207963"/>
          </a:xfrm>
          <a:solidFill>
            <a:schemeClr val="accent2"/>
          </a:solidFill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Freeform 32"/>
          <p:cNvSpPr>
            <a:spLocks/>
          </p:cNvSpPr>
          <p:nvPr/>
        </p:nvSpPr>
        <p:spPr bwMode="auto">
          <a:xfrm>
            <a:off x="5140888" y="2439691"/>
            <a:ext cx="454160" cy="401218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Freeform 58"/>
          <p:cNvSpPr>
            <a:spLocks/>
          </p:cNvSpPr>
          <p:nvPr/>
        </p:nvSpPr>
        <p:spPr bwMode="auto">
          <a:xfrm>
            <a:off x="1174728" y="3414085"/>
            <a:ext cx="387845" cy="402033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26917"/>
            <a:ext cx="367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2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60436" y="1255223"/>
            <a:ext cx="2747568" cy="651247"/>
            <a:chOff x="1896440" y="1368130"/>
            <a:chExt cx="2747568" cy="651247"/>
          </a:xfrm>
        </p:grpSpPr>
        <p:sp>
          <p:nvSpPr>
            <p:cNvPr id="36" name="文本框 35"/>
            <p:cNvSpPr txBox="1">
              <a:spLocks noChangeArrowheads="1"/>
            </p:cNvSpPr>
            <p:nvPr/>
          </p:nvSpPr>
          <p:spPr bwMode="auto">
            <a:xfrm>
              <a:off x="1913189" y="1368130"/>
              <a:ext cx="13700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TextBox 35"/>
            <p:cNvSpPr txBox="1">
              <a:spLocks noChangeArrowheads="1"/>
            </p:cNvSpPr>
            <p:nvPr/>
          </p:nvSpPr>
          <p:spPr bwMode="auto">
            <a:xfrm>
              <a:off x="1896440" y="1619267"/>
              <a:ext cx="274756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860436" y="2251181"/>
            <a:ext cx="2747568" cy="651247"/>
            <a:chOff x="1896440" y="1368130"/>
            <a:chExt cx="2747568" cy="651247"/>
          </a:xfrm>
        </p:grpSpPr>
        <p:sp>
          <p:nvSpPr>
            <p:cNvPr id="39" name="文本框 38"/>
            <p:cNvSpPr txBox="1">
              <a:spLocks noChangeArrowheads="1"/>
            </p:cNvSpPr>
            <p:nvPr/>
          </p:nvSpPr>
          <p:spPr bwMode="auto">
            <a:xfrm>
              <a:off x="1913189" y="1368130"/>
              <a:ext cx="13700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TextBox 35"/>
            <p:cNvSpPr txBox="1">
              <a:spLocks noChangeArrowheads="1"/>
            </p:cNvSpPr>
            <p:nvPr/>
          </p:nvSpPr>
          <p:spPr bwMode="auto">
            <a:xfrm>
              <a:off x="1896440" y="1619267"/>
              <a:ext cx="274756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860436" y="3301666"/>
            <a:ext cx="2747568" cy="651247"/>
            <a:chOff x="1896440" y="1368130"/>
            <a:chExt cx="2747568" cy="651247"/>
          </a:xfrm>
        </p:grpSpPr>
        <p:sp>
          <p:nvSpPr>
            <p:cNvPr id="42" name="文本框 41"/>
            <p:cNvSpPr txBox="1">
              <a:spLocks noChangeArrowheads="1"/>
            </p:cNvSpPr>
            <p:nvPr/>
          </p:nvSpPr>
          <p:spPr bwMode="auto">
            <a:xfrm>
              <a:off x="1913189" y="1368130"/>
              <a:ext cx="13700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TextBox 35"/>
            <p:cNvSpPr txBox="1">
              <a:spLocks noChangeArrowheads="1"/>
            </p:cNvSpPr>
            <p:nvPr/>
          </p:nvSpPr>
          <p:spPr bwMode="auto">
            <a:xfrm>
              <a:off x="1896440" y="1619267"/>
              <a:ext cx="274756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82107" y="1255223"/>
            <a:ext cx="2747568" cy="651247"/>
            <a:chOff x="1896440" y="1368130"/>
            <a:chExt cx="2747568" cy="651247"/>
          </a:xfrm>
        </p:grpSpPr>
        <p:sp>
          <p:nvSpPr>
            <p:cNvPr id="45" name="文本框 44"/>
            <p:cNvSpPr txBox="1">
              <a:spLocks noChangeArrowheads="1"/>
            </p:cNvSpPr>
            <p:nvPr/>
          </p:nvSpPr>
          <p:spPr bwMode="auto">
            <a:xfrm>
              <a:off x="1913189" y="1368130"/>
              <a:ext cx="13700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TextBox 35"/>
            <p:cNvSpPr txBox="1">
              <a:spLocks noChangeArrowheads="1"/>
            </p:cNvSpPr>
            <p:nvPr/>
          </p:nvSpPr>
          <p:spPr bwMode="auto">
            <a:xfrm>
              <a:off x="1896440" y="1619267"/>
              <a:ext cx="274756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882107" y="2251181"/>
            <a:ext cx="2747568" cy="651247"/>
            <a:chOff x="1896440" y="1368130"/>
            <a:chExt cx="2747568" cy="651247"/>
          </a:xfrm>
        </p:grpSpPr>
        <p:sp>
          <p:nvSpPr>
            <p:cNvPr id="48" name="文本框 47"/>
            <p:cNvSpPr txBox="1">
              <a:spLocks noChangeArrowheads="1"/>
            </p:cNvSpPr>
            <p:nvPr/>
          </p:nvSpPr>
          <p:spPr bwMode="auto">
            <a:xfrm>
              <a:off x="1913189" y="1368130"/>
              <a:ext cx="13700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TextBox 35"/>
            <p:cNvSpPr txBox="1">
              <a:spLocks noChangeArrowheads="1"/>
            </p:cNvSpPr>
            <p:nvPr/>
          </p:nvSpPr>
          <p:spPr bwMode="auto">
            <a:xfrm>
              <a:off x="1896440" y="1619267"/>
              <a:ext cx="274756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882107" y="3301666"/>
            <a:ext cx="2747568" cy="651247"/>
            <a:chOff x="1896440" y="1368130"/>
            <a:chExt cx="2747568" cy="651247"/>
          </a:xfrm>
        </p:grpSpPr>
        <p:sp>
          <p:nvSpPr>
            <p:cNvPr id="51" name="文本框 50"/>
            <p:cNvSpPr txBox="1">
              <a:spLocks noChangeArrowheads="1"/>
            </p:cNvSpPr>
            <p:nvPr/>
          </p:nvSpPr>
          <p:spPr bwMode="auto">
            <a:xfrm>
              <a:off x="1913189" y="1368130"/>
              <a:ext cx="13700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TextBox 35"/>
            <p:cNvSpPr txBox="1">
              <a:spLocks noChangeArrowheads="1"/>
            </p:cNvSpPr>
            <p:nvPr/>
          </p:nvSpPr>
          <p:spPr bwMode="auto">
            <a:xfrm>
              <a:off x="1896440" y="1619267"/>
              <a:ext cx="274756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398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552" y="1954607"/>
            <a:ext cx="8030306" cy="1559152"/>
            <a:chOff x="806609" y="3509755"/>
            <a:chExt cx="10343040" cy="2008187"/>
          </a:xfrm>
        </p:grpSpPr>
        <p:grpSp>
          <p:nvGrpSpPr>
            <p:cNvPr id="6" name="组合 44"/>
            <p:cNvGrpSpPr>
              <a:grpSpLocks/>
            </p:cNvGrpSpPr>
            <p:nvPr/>
          </p:nvGrpSpPr>
          <p:grpSpPr bwMode="auto">
            <a:xfrm>
              <a:off x="806609" y="3532106"/>
              <a:ext cx="10343040" cy="1959292"/>
              <a:chOff x="1278168" y="2752056"/>
              <a:chExt cx="9402532" cy="1781844"/>
            </a:xfrm>
          </p:grpSpPr>
          <p:sp>
            <p:nvSpPr>
              <p:cNvPr id="19" name="椭圆 28"/>
              <p:cNvSpPr/>
              <p:nvPr/>
            </p:nvSpPr>
            <p:spPr>
              <a:xfrm>
                <a:off x="2406852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accent4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28"/>
              <p:cNvSpPr/>
              <p:nvPr/>
            </p:nvSpPr>
            <p:spPr>
              <a:xfrm flipV="1">
                <a:off x="4191159" y="2752056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accent4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8"/>
              <p:cNvSpPr/>
              <p:nvPr/>
            </p:nvSpPr>
            <p:spPr>
              <a:xfrm>
                <a:off x="5978640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accent4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椭圆 28"/>
              <p:cNvSpPr/>
              <p:nvPr/>
            </p:nvSpPr>
            <p:spPr>
              <a:xfrm flipV="1">
                <a:off x="7764534" y="2752056"/>
                <a:ext cx="1785893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accent4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9552016" y="3641390"/>
                <a:ext cx="1128684" cy="0"/>
              </a:xfrm>
              <a:prstGeom prst="line">
                <a:avLst/>
              </a:prstGeom>
              <a:ln w="9525">
                <a:solidFill>
                  <a:schemeClr val="accent4">
                    <a:lumMod val="50000"/>
                    <a:lumOff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278168" y="3642979"/>
                <a:ext cx="1128684" cy="0"/>
              </a:xfrm>
              <a:prstGeom prst="line">
                <a:avLst/>
              </a:prstGeom>
              <a:ln w="9525">
                <a:solidFill>
                  <a:schemeClr val="accent4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999647" y="3520931"/>
              <a:ext cx="1997013" cy="1997011"/>
              <a:chOff x="2389188" y="2700655"/>
              <a:chExt cx="1815465" cy="1815465"/>
            </a:xfrm>
          </p:grpSpPr>
          <p:sp>
            <p:nvSpPr>
              <p:cNvPr id="17" name="矩形 16"/>
              <p:cNvSpPr/>
              <p:nvPr/>
            </p:nvSpPr>
            <p:spPr>
              <a:xfrm rot="16200000">
                <a:off x="2389188" y="27006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空心弧 17"/>
              <p:cNvSpPr/>
              <p:nvPr/>
            </p:nvSpPr>
            <p:spPr>
              <a:xfrm rot="19800000">
                <a:off x="2398394" y="2704383"/>
                <a:ext cx="1797050" cy="1797050"/>
              </a:xfrm>
              <a:prstGeom prst="blockArc">
                <a:avLst>
                  <a:gd name="adj1" fmla="val 10782304"/>
                  <a:gd name="adj2" fmla="val 12569082"/>
                  <a:gd name="adj3" fmla="val 2151"/>
                </a:avLst>
              </a:prstGeom>
              <a:solidFill>
                <a:srgbClr val="D1EAF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984039" y="3509755"/>
              <a:ext cx="1997013" cy="1997012"/>
              <a:chOff x="4166508" y="2732405"/>
              <a:chExt cx="1815465" cy="1815465"/>
            </a:xfrm>
          </p:grpSpPr>
          <p:sp>
            <p:nvSpPr>
              <p:cNvPr id="15" name="矩形 14"/>
              <p:cNvSpPr/>
              <p:nvPr/>
            </p:nvSpPr>
            <p:spPr>
              <a:xfrm rot="16200000">
                <a:off x="4166508" y="273240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空心弧 15"/>
              <p:cNvSpPr/>
              <p:nvPr/>
            </p:nvSpPr>
            <p:spPr>
              <a:xfrm>
                <a:off x="41783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6E91CB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973764" y="3518136"/>
              <a:ext cx="1997013" cy="1997012"/>
              <a:chOff x="5975350" y="2740024"/>
              <a:chExt cx="1815465" cy="1815465"/>
            </a:xfrm>
          </p:grpSpPr>
          <p:sp>
            <p:nvSpPr>
              <p:cNvPr id="13" name="矩形 12"/>
              <p:cNvSpPr/>
              <p:nvPr/>
            </p:nvSpPr>
            <p:spPr>
              <a:xfrm rot="14400000">
                <a:off x="5975350" y="2740024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空心弧 13"/>
              <p:cNvSpPr/>
              <p:nvPr/>
            </p:nvSpPr>
            <p:spPr>
              <a:xfrm rot="19800000">
                <a:off x="5983288" y="2751138"/>
                <a:ext cx="1797050" cy="1797050"/>
              </a:xfrm>
              <a:prstGeom prst="blockArc">
                <a:avLst>
                  <a:gd name="adj1" fmla="val 10800000"/>
                  <a:gd name="adj2" fmla="val 12569082"/>
                  <a:gd name="adj3" fmla="val 2151"/>
                </a:avLst>
              </a:prstGeom>
              <a:solidFill>
                <a:srgbClr val="3D61A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930612" y="3516740"/>
              <a:ext cx="1997013" cy="1997012"/>
              <a:chOff x="7754303" y="2738755"/>
              <a:chExt cx="1815465" cy="1815465"/>
            </a:xfrm>
          </p:grpSpPr>
          <p:sp>
            <p:nvSpPr>
              <p:cNvPr id="11" name="矩形 10"/>
              <p:cNvSpPr/>
              <p:nvPr/>
            </p:nvSpPr>
            <p:spPr>
              <a:xfrm rot="10800000">
                <a:off x="7754303" y="27387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空心弧 11"/>
              <p:cNvSpPr/>
              <p:nvPr/>
            </p:nvSpPr>
            <p:spPr>
              <a:xfrm>
                <a:off x="77597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2E3337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椭圆 24"/>
          <p:cNvSpPr/>
          <p:nvPr/>
        </p:nvSpPr>
        <p:spPr>
          <a:xfrm>
            <a:off x="3211801" y="2140076"/>
            <a:ext cx="1164618" cy="1164619"/>
          </a:xfrm>
          <a:prstGeom prst="ellipse">
            <a:avLst/>
          </a:prstGeom>
          <a:solidFill>
            <a:srgbClr val="6E91CB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682477" y="2134653"/>
            <a:ext cx="1164618" cy="1164619"/>
          </a:xfrm>
          <a:prstGeom prst="ellipse">
            <a:avLst/>
          </a:prstGeom>
          <a:solidFill>
            <a:srgbClr val="D1EAF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732991" y="2134653"/>
            <a:ext cx="1164618" cy="1164619"/>
          </a:xfrm>
          <a:prstGeom prst="ellipse">
            <a:avLst/>
          </a:prstGeom>
          <a:solidFill>
            <a:srgbClr val="3D61A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263670" y="2140076"/>
            <a:ext cx="1164618" cy="1164619"/>
          </a:xfrm>
          <a:prstGeom prst="ellipse">
            <a:avLst/>
          </a:prstGeom>
          <a:solidFill>
            <a:srgbClr val="2E33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31825" y="2499742"/>
            <a:ext cx="7038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3446141" y="2499742"/>
            <a:ext cx="7038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4968673" y="2499742"/>
            <a:ext cx="7038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6503081" y="2499742"/>
            <a:ext cx="7038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11560" y="26917"/>
            <a:ext cx="367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2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980544" y="3493150"/>
            <a:ext cx="1660275" cy="1004932"/>
            <a:chOff x="3026390" y="1322221"/>
            <a:chExt cx="1660275" cy="1004932"/>
          </a:xfrm>
        </p:grpSpPr>
        <p:sp>
          <p:nvSpPr>
            <p:cNvPr id="50" name="文本框 49"/>
            <p:cNvSpPr txBox="1">
              <a:spLocks noChangeArrowheads="1"/>
            </p:cNvSpPr>
            <p:nvPr/>
          </p:nvSpPr>
          <p:spPr bwMode="auto">
            <a:xfrm>
              <a:off x="3239501" y="1322221"/>
              <a:ext cx="13700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1" name="TextBox 35"/>
            <p:cNvSpPr txBox="1">
              <a:spLocks noChangeArrowheads="1"/>
            </p:cNvSpPr>
            <p:nvPr/>
          </p:nvSpPr>
          <p:spPr bwMode="auto">
            <a:xfrm>
              <a:off x="3026390" y="1619267"/>
              <a:ext cx="166027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024886" y="3493150"/>
            <a:ext cx="1660275" cy="1004932"/>
            <a:chOff x="3026390" y="1322221"/>
            <a:chExt cx="1660275" cy="1004932"/>
          </a:xfrm>
        </p:grpSpPr>
        <p:sp>
          <p:nvSpPr>
            <p:cNvPr id="62" name="文本框 61"/>
            <p:cNvSpPr txBox="1">
              <a:spLocks noChangeArrowheads="1"/>
            </p:cNvSpPr>
            <p:nvPr/>
          </p:nvSpPr>
          <p:spPr bwMode="auto">
            <a:xfrm>
              <a:off x="3239501" y="1322221"/>
              <a:ext cx="13700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3" name="TextBox 35"/>
            <p:cNvSpPr txBox="1">
              <a:spLocks noChangeArrowheads="1"/>
            </p:cNvSpPr>
            <p:nvPr/>
          </p:nvSpPr>
          <p:spPr bwMode="auto">
            <a:xfrm>
              <a:off x="3026390" y="1619267"/>
              <a:ext cx="166027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510460" y="1026490"/>
            <a:ext cx="1660275" cy="1004932"/>
            <a:chOff x="3026390" y="1322221"/>
            <a:chExt cx="1660275" cy="1004932"/>
          </a:xfrm>
        </p:grpSpPr>
        <p:sp>
          <p:nvSpPr>
            <p:cNvPr id="65" name="文本框 64"/>
            <p:cNvSpPr txBox="1">
              <a:spLocks noChangeArrowheads="1"/>
            </p:cNvSpPr>
            <p:nvPr/>
          </p:nvSpPr>
          <p:spPr bwMode="auto">
            <a:xfrm>
              <a:off x="3239501" y="1322221"/>
              <a:ext cx="13700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6" name="TextBox 35"/>
            <p:cNvSpPr txBox="1">
              <a:spLocks noChangeArrowheads="1"/>
            </p:cNvSpPr>
            <p:nvPr/>
          </p:nvSpPr>
          <p:spPr bwMode="auto">
            <a:xfrm>
              <a:off x="3026390" y="1619267"/>
              <a:ext cx="166027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554802" y="1026490"/>
            <a:ext cx="1660275" cy="1004932"/>
            <a:chOff x="3026390" y="1322221"/>
            <a:chExt cx="1660275" cy="1004932"/>
          </a:xfrm>
        </p:grpSpPr>
        <p:sp>
          <p:nvSpPr>
            <p:cNvPr id="68" name="文本框 67"/>
            <p:cNvSpPr txBox="1">
              <a:spLocks noChangeArrowheads="1"/>
            </p:cNvSpPr>
            <p:nvPr/>
          </p:nvSpPr>
          <p:spPr bwMode="auto">
            <a:xfrm>
              <a:off x="3239501" y="1322221"/>
              <a:ext cx="13700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9" name="TextBox 35"/>
            <p:cNvSpPr txBox="1">
              <a:spLocks noChangeArrowheads="1"/>
            </p:cNvSpPr>
            <p:nvPr/>
          </p:nvSpPr>
          <p:spPr bwMode="auto">
            <a:xfrm>
              <a:off x="3026390" y="1619267"/>
              <a:ext cx="166027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454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3998" cy="5143500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4059932" y="0"/>
            <a:ext cx="533400" cy="792480"/>
          </a:xfrm>
          <a:custGeom>
            <a:avLst/>
            <a:gdLst>
              <a:gd name="connsiteX0" fmla="*/ 0 w 533400"/>
              <a:gd name="connsiteY0" fmla="*/ 0 h 792480"/>
              <a:gd name="connsiteX1" fmla="*/ 533400 w 533400"/>
              <a:gd name="connsiteY1" fmla="*/ 0 h 792480"/>
              <a:gd name="connsiteX2" fmla="*/ 533400 w 533400"/>
              <a:gd name="connsiteY2" fmla="*/ 792480 h 792480"/>
              <a:gd name="connsiteX3" fmla="*/ 60960 w 533400"/>
              <a:gd name="connsiteY3" fmla="*/ 792480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" h="792480">
                <a:moveTo>
                  <a:pt x="0" y="0"/>
                </a:moveTo>
                <a:lnTo>
                  <a:pt x="533400" y="0"/>
                </a:lnTo>
                <a:lnTo>
                  <a:pt x="533400" y="792480"/>
                </a:lnTo>
                <a:lnTo>
                  <a:pt x="60960" y="792480"/>
                </a:lnTo>
                <a:close/>
              </a:path>
            </a:pathLst>
          </a:custGeom>
          <a:solidFill>
            <a:srgbClr val="6E9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flipH="1">
            <a:off x="4593332" y="0"/>
            <a:ext cx="533400" cy="792480"/>
          </a:xfrm>
          <a:custGeom>
            <a:avLst/>
            <a:gdLst>
              <a:gd name="connsiteX0" fmla="*/ 0 w 533400"/>
              <a:gd name="connsiteY0" fmla="*/ 0 h 792480"/>
              <a:gd name="connsiteX1" fmla="*/ 533400 w 533400"/>
              <a:gd name="connsiteY1" fmla="*/ 0 h 792480"/>
              <a:gd name="connsiteX2" fmla="*/ 533400 w 533400"/>
              <a:gd name="connsiteY2" fmla="*/ 792480 h 792480"/>
              <a:gd name="connsiteX3" fmla="*/ 60960 w 533400"/>
              <a:gd name="connsiteY3" fmla="*/ 792480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" h="792480">
                <a:moveTo>
                  <a:pt x="0" y="0"/>
                </a:moveTo>
                <a:lnTo>
                  <a:pt x="533400" y="0"/>
                </a:lnTo>
                <a:lnTo>
                  <a:pt x="533400" y="792480"/>
                </a:lnTo>
                <a:lnTo>
                  <a:pt x="60960" y="792480"/>
                </a:lnTo>
                <a:close/>
              </a:path>
            </a:pathLst>
          </a:custGeom>
          <a:solidFill>
            <a:srgbClr val="3D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" y="0"/>
            <a:ext cx="4270983" cy="990600"/>
          </a:xfrm>
          <a:custGeom>
            <a:avLst/>
            <a:gdLst>
              <a:gd name="connsiteX0" fmla="*/ 0 w 4270983"/>
              <a:gd name="connsiteY0" fmla="*/ 0 h 990600"/>
              <a:gd name="connsiteX1" fmla="*/ 4270983 w 4270983"/>
              <a:gd name="connsiteY1" fmla="*/ 0 h 990600"/>
              <a:gd name="connsiteX2" fmla="*/ 3665220 w 4270983"/>
              <a:gd name="connsiteY2" fmla="*/ 990600 h 990600"/>
              <a:gd name="connsiteX3" fmla="*/ 0 w 4270983"/>
              <a:gd name="connsiteY3" fmla="*/ 4102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0983" h="990600">
                <a:moveTo>
                  <a:pt x="0" y="0"/>
                </a:moveTo>
                <a:lnTo>
                  <a:pt x="4270983" y="0"/>
                </a:lnTo>
                <a:lnTo>
                  <a:pt x="3665220" y="990600"/>
                </a:lnTo>
                <a:lnTo>
                  <a:pt x="0" y="4102"/>
                </a:lnTo>
                <a:close/>
              </a:path>
            </a:pathLst>
          </a:custGeom>
          <a:solidFill>
            <a:srgbClr val="D1EAF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 flipH="1">
            <a:off x="4873016" y="0"/>
            <a:ext cx="4270984" cy="990600"/>
          </a:xfrm>
          <a:custGeom>
            <a:avLst/>
            <a:gdLst>
              <a:gd name="connsiteX0" fmla="*/ 0 w 4270983"/>
              <a:gd name="connsiteY0" fmla="*/ 0 h 990600"/>
              <a:gd name="connsiteX1" fmla="*/ 4270983 w 4270983"/>
              <a:gd name="connsiteY1" fmla="*/ 0 h 990600"/>
              <a:gd name="connsiteX2" fmla="*/ 3665220 w 4270983"/>
              <a:gd name="connsiteY2" fmla="*/ 990600 h 990600"/>
              <a:gd name="connsiteX3" fmla="*/ 0 w 4270983"/>
              <a:gd name="connsiteY3" fmla="*/ 4102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0983" h="990600">
                <a:moveTo>
                  <a:pt x="0" y="0"/>
                </a:moveTo>
                <a:lnTo>
                  <a:pt x="4270983" y="0"/>
                </a:lnTo>
                <a:lnTo>
                  <a:pt x="3665220" y="990600"/>
                </a:lnTo>
                <a:lnTo>
                  <a:pt x="0" y="4102"/>
                </a:lnTo>
                <a:close/>
              </a:path>
            </a:pathLst>
          </a:custGeom>
          <a:solidFill>
            <a:srgbClr val="D1EAF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709432" y="792480"/>
            <a:ext cx="1767799" cy="4060554"/>
            <a:chOff x="3707905" y="792480"/>
            <a:chExt cx="1767799" cy="4060554"/>
          </a:xfrm>
        </p:grpSpPr>
        <p:sp>
          <p:nvSpPr>
            <p:cNvPr id="40" name="任意多边形 39"/>
            <p:cNvSpPr/>
            <p:nvPr/>
          </p:nvSpPr>
          <p:spPr>
            <a:xfrm>
              <a:off x="3707905" y="792480"/>
              <a:ext cx="885428" cy="4060554"/>
            </a:xfrm>
            <a:custGeom>
              <a:avLst/>
              <a:gdLst>
                <a:gd name="connsiteX0" fmla="*/ 380216 w 835267"/>
                <a:gd name="connsiteY0" fmla="*/ 0 h 4060554"/>
                <a:gd name="connsiteX1" fmla="*/ 835267 w 835267"/>
                <a:gd name="connsiteY1" fmla="*/ 0 h 4060554"/>
                <a:gd name="connsiteX2" fmla="*/ 835267 w 835267"/>
                <a:gd name="connsiteY2" fmla="*/ 4060554 h 4060554"/>
                <a:gd name="connsiteX3" fmla="*/ 0 w 835267"/>
                <a:gd name="connsiteY3" fmla="*/ 3189592 h 4060554"/>
                <a:gd name="connsiteX4" fmla="*/ 380216 w 835267"/>
                <a:gd name="connsiteY4" fmla="*/ 0 h 406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267" h="4060554">
                  <a:moveTo>
                    <a:pt x="380216" y="0"/>
                  </a:moveTo>
                  <a:lnTo>
                    <a:pt x="835267" y="0"/>
                  </a:lnTo>
                  <a:lnTo>
                    <a:pt x="835267" y="4060554"/>
                  </a:lnTo>
                  <a:lnTo>
                    <a:pt x="0" y="3189592"/>
                  </a:lnTo>
                  <a:lnTo>
                    <a:pt x="380216" y="0"/>
                  </a:lnTo>
                  <a:close/>
                </a:path>
              </a:pathLst>
            </a:custGeom>
            <a:solidFill>
              <a:srgbClr val="6E91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flipH="1">
              <a:off x="4590278" y="792480"/>
              <a:ext cx="885426" cy="4060554"/>
            </a:xfrm>
            <a:custGeom>
              <a:avLst/>
              <a:gdLst>
                <a:gd name="connsiteX0" fmla="*/ 380216 w 835267"/>
                <a:gd name="connsiteY0" fmla="*/ 0 h 4060554"/>
                <a:gd name="connsiteX1" fmla="*/ 835267 w 835267"/>
                <a:gd name="connsiteY1" fmla="*/ 0 h 4060554"/>
                <a:gd name="connsiteX2" fmla="*/ 835267 w 835267"/>
                <a:gd name="connsiteY2" fmla="*/ 4060554 h 4060554"/>
                <a:gd name="connsiteX3" fmla="*/ 0 w 835267"/>
                <a:gd name="connsiteY3" fmla="*/ 3189592 h 4060554"/>
                <a:gd name="connsiteX4" fmla="*/ 380216 w 835267"/>
                <a:gd name="connsiteY4" fmla="*/ 0 h 406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267" h="4060554">
                  <a:moveTo>
                    <a:pt x="380216" y="0"/>
                  </a:moveTo>
                  <a:lnTo>
                    <a:pt x="835267" y="0"/>
                  </a:lnTo>
                  <a:lnTo>
                    <a:pt x="835267" y="4060554"/>
                  </a:lnTo>
                  <a:lnTo>
                    <a:pt x="0" y="3189592"/>
                  </a:lnTo>
                  <a:lnTo>
                    <a:pt x="380216" y="0"/>
                  </a:lnTo>
                  <a:close/>
                </a:path>
              </a:pathLst>
            </a:custGeom>
            <a:solidFill>
              <a:srgbClr val="3D61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0" y="5092030"/>
            <a:ext cx="9144000" cy="51470"/>
          </a:xfrm>
          <a:prstGeom prst="rect">
            <a:avLst/>
          </a:prstGeom>
          <a:solidFill>
            <a:srgbClr val="6E91CB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238047" y="1059805"/>
            <a:ext cx="7120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gradFill flip="none" rotWithShape="1">
                  <a:gsLst>
                    <a:gs pos="18000">
                      <a:schemeClr val="accent1">
                        <a:lumMod val="50000"/>
                        <a:lumOff val="50000"/>
                        <a:alpha val="0"/>
                      </a:schemeClr>
                    </a:gs>
                    <a:gs pos="100000">
                      <a:srgbClr val="000000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目</a:t>
            </a:r>
            <a:endParaRPr lang="zh-CN" altLang="en-US" sz="6600" dirty="0">
              <a:gradFill flip="none" rotWithShape="1">
                <a:gsLst>
                  <a:gs pos="18000">
                    <a:schemeClr val="accent1">
                      <a:lumMod val="50000"/>
                      <a:lumOff val="50000"/>
                      <a:alpha val="0"/>
                    </a:schemeClr>
                  </a:gs>
                  <a:gs pos="100000">
                    <a:srgbClr val="000000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95291" y="1059805"/>
            <a:ext cx="7136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 flip="none" rotWithShape="1">
                  <a:gsLst>
                    <a:gs pos="18000">
                      <a:schemeClr val="accent1">
                        <a:lumMod val="50000"/>
                        <a:lumOff val="50000"/>
                        <a:alpha val="0"/>
                      </a:schemeClr>
                    </a:gs>
                    <a:gs pos="100000">
                      <a:srgbClr val="000000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录</a:t>
            </a:r>
          </a:p>
        </p:txBody>
      </p:sp>
      <p:sp>
        <p:nvSpPr>
          <p:cNvPr id="2" name="椭圆 1"/>
          <p:cNvSpPr/>
          <p:nvPr/>
        </p:nvSpPr>
        <p:spPr>
          <a:xfrm>
            <a:off x="3709432" y="2506355"/>
            <a:ext cx="281419" cy="281419"/>
          </a:xfrm>
          <a:prstGeom prst="ellipse">
            <a:avLst/>
          </a:prstGeom>
          <a:solidFill>
            <a:srgbClr val="3D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159667" y="2506355"/>
            <a:ext cx="281419" cy="281419"/>
          </a:xfrm>
          <a:prstGeom prst="ellipse">
            <a:avLst/>
          </a:prstGeom>
          <a:solidFill>
            <a:srgbClr val="6E9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2"/>
                </a:solidFill>
              </a:rPr>
              <a:t>2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82861" y="2422894"/>
            <a:ext cx="2204450" cy="495685"/>
            <a:chOff x="1482861" y="2422894"/>
            <a:chExt cx="2204450" cy="495685"/>
          </a:xfrm>
        </p:grpSpPr>
        <p:sp>
          <p:nvSpPr>
            <p:cNvPr id="3" name="矩形 2"/>
            <p:cNvSpPr/>
            <p:nvPr/>
          </p:nvSpPr>
          <p:spPr>
            <a:xfrm>
              <a:off x="1482861" y="2422894"/>
              <a:ext cx="22044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1908060" y="2656969"/>
              <a:ext cx="176522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1050" dirty="0">
                  <a:solidFill>
                    <a:schemeClr val="accent1">
                      <a:lumMod val="50000"/>
                      <a:lumOff val="50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7" name="椭圆 26"/>
          <p:cNvSpPr/>
          <p:nvPr/>
        </p:nvSpPr>
        <p:spPr>
          <a:xfrm>
            <a:off x="3608865" y="3272509"/>
            <a:ext cx="281419" cy="281419"/>
          </a:xfrm>
          <a:prstGeom prst="ellipse">
            <a:avLst/>
          </a:prstGeom>
          <a:solidFill>
            <a:srgbClr val="3D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2"/>
                </a:solidFill>
              </a:rPr>
              <a:t>3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296381" y="3272509"/>
            <a:ext cx="281419" cy="281419"/>
          </a:xfrm>
          <a:prstGeom prst="ellipse">
            <a:avLst/>
          </a:prstGeom>
          <a:solidFill>
            <a:srgbClr val="6E9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2"/>
                </a:solidFill>
              </a:rPr>
              <a:t>4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403648" y="3165375"/>
            <a:ext cx="2204450" cy="495685"/>
            <a:chOff x="1482861" y="2422894"/>
            <a:chExt cx="2204450" cy="495685"/>
          </a:xfrm>
        </p:grpSpPr>
        <p:sp>
          <p:nvSpPr>
            <p:cNvPr id="30" name="矩形 29"/>
            <p:cNvSpPr/>
            <p:nvPr/>
          </p:nvSpPr>
          <p:spPr>
            <a:xfrm>
              <a:off x="1482861" y="2422894"/>
              <a:ext cx="22044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908060" y="2656969"/>
              <a:ext cx="176522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1050" dirty="0">
                  <a:solidFill>
                    <a:schemeClr val="accent1">
                      <a:lumMod val="50000"/>
                      <a:lumOff val="50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5495831" y="2422894"/>
            <a:ext cx="22044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单击此处添加标题文本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5564614" y="2656969"/>
            <a:ext cx="176522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  <p:sp>
        <p:nvSpPr>
          <p:cNvPr id="36" name="矩形 35"/>
          <p:cNvSpPr/>
          <p:nvPr/>
        </p:nvSpPr>
        <p:spPr>
          <a:xfrm>
            <a:off x="5583337" y="3165375"/>
            <a:ext cx="22044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单击此处添加标题文本</a:t>
            </a:r>
          </a:p>
        </p:txBody>
      </p:sp>
      <p:sp>
        <p:nvSpPr>
          <p:cNvPr id="37" name="矩形 36"/>
          <p:cNvSpPr/>
          <p:nvPr/>
        </p:nvSpPr>
        <p:spPr>
          <a:xfrm>
            <a:off x="5652120" y="3399450"/>
            <a:ext cx="176522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7883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3998" cy="5143500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4059932" y="0"/>
            <a:ext cx="533400" cy="792480"/>
          </a:xfrm>
          <a:custGeom>
            <a:avLst/>
            <a:gdLst>
              <a:gd name="connsiteX0" fmla="*/ 0 w 533400"/>
              <a:gd name="connsiteY0" fmla="*/ 0 h 792480"/>
              <a:gd name="connsiteX1" fmla="*/ 533400 w 533400"/>
              <a:gd name="connsiteY1" fmla="*/ 0 h 792480"/>
              <a:gd name="connsiteX2" fmla="*/ 533400 w 533400"/>
              <a:gd name="connsiteY2" fmla="*/ 792480 h 792480"/>
              <a:gd name="connsiteX3" fmla="*/ 60960 w 533400"/>
              <a:gd name="connsiteY3" fmla="*/ 792480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" h="792480">
                <a:moveTo>
                  <a:pt x="0" y="0"/>
                </a:moveTo>
                <a:lnTo>
                  <a:pt x="533400" y="0"/>
                </a:lnTo>
                <a:lnTo>
                  <a:pt x="533400" y="792480"/>
                </a:lnTo>
                <a:lnTo>
                  <a:pt x="60960" y="792480"/>
                </a:lnTo>
                <a:close/>
              </a:path>
            </a:pathLst>
          </a:custGeom>
          <a:solidFill>
            <a:srgbClr val="6E9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flipH="1">
            <a:off x="4593332" y="0"/>
            <a:ext cx="533400" cy="792480"/>
          </a:xfrm>
          <a:custGeom>
            <a:avLst/>
            <a:gdLst>
              <a:gd name="connsiteX0" fmla="*/ 0 w 533400"/>
              <a:gd name="connsiteY0" fmla="*/ 0 h 792480"/>
              <a:gd name="connsiteX1" fmla="*/ 533400 w 533400"/>
              <a:gd name="connsiteY1" fmla="*/ 0 h 792480"/>
              <a:gd name="connsiteX2" fmla="*/ 533400 w 533400"/>
              <a:gd name="connsiteY2" fmla="*/ 792480 h 792480"/>
              <a:gd name="connsiteX3" fmla="*/ 60960 w 533400"/>
              <a:gd name="connsiteY3" fmla="*/ 792480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" h="792480">
                <a:moveTo>
                  <a:pt x="0" y="0"/>
                </a:moveTo>
                <a:lnTo>
                  <a:pt x="533400" y="0"/>
                </a:lnTo>
                <a:lnTo>
                  <a:pt x="533400" y="792480"/>
                </a:lnTo>
                <a:lnTo>
                  <a:pt x="60960" y="792480"/>
                </a:lnTo>
                <a:close/>
              </a:path>
            </a:pathLst>
          </a:custGeom>
          <a:solidFill>
            <a:srgbClr val="3D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" y="0"/>
            <a:ext cx="4270983" cy="990600"/>
          </a:xfrm>
          <a:custGeom>
            <a:avLst/>
            <a:gdLst>
              <a:gd name="connsiteX0" fmla="*/ 0 w 4270983"/>
              <a:gd name="connsiteY0" fmla="*/ 0 h 990600"/>
              <a:gd name="connsiteX1" fmla="*/ 4270983 w 4270983"/>
              <a:gd name="connsiteY1" fmla="*/ 0 h 990600"/>
              <a:gd name="connsiteX2" fmla="*/ 3665220 w 4270983"/>
              <a:gd name="connsiteY2" fmla="*/ 990600 h 990600"/>
              <a:gd name="connsiteX3" fmla="*/ 0 w 4270983"/>
              <a:gd name="connsiteY3" fmla="*/ 4102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0983" h="990600">
                <a:moveTo>
                  <a:pt x="0" y="0"/>
                </a:moveTo>
                <a:lnTo>
                  <a:pt x="4270983" y="0"/>
                </a:lnTo>
                <a:lnTo>
                  <a:pt x="3665220" y="990600"/>
                </a:lnTo>
                <a:lnTo>
                  <a:pt x="0" y="4102"/>
                </a:lnTo>
                <a:close/>
              </a:path>
            </a:pathLst>
          </a:custGeom>
          <a:solidFill>
            <a:srgbClr val="D1EAF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 flipH="1">
            <a:off x="4873016" y="0"/>
            <a:ext cx="4270984" cy="990600"/>
          </a:xfrm>
          <a:custGeom>
            <a:avLst/>
            <a:gdLst>
              <a:gd name="connsiteX0" fmla="*/ 0 w 4270983"/>
              <a:gd name="connsiteY0" fmla="*/ 0 h 990600"/>
              <a:gd name="connsiteX1" fmla="*/ 4270983 w 4270983"/>
              <a:gd name="connsiteY1" fmla="*/ 0 h 990600"/>
              <a:gd name="connsiteX2" fmla="*/ 3665220 w 4270983"/>
              <a:gd name="connsiteY2" fmla="*/ 990600 h 990600"/>
              <a:gd name="connsiteX3" fmla="*/ 0 w 4270983"/>
              <a:gd name="connsiteY3" fmla="*/ 4102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0983" h="990600">
                <a:moveTo>
                  <a:pt x="0" y="0"/>
                </a:moveTo>
                <a:lnTo>
                  <a:pt x="4270983" y="0"/>
                </a:lnTo>
                <a:lnTo>
                  <a:pt x="3665220" y="990600"/>
                </a:lnTo>
                <a:lnTo>
                  <a:pt x="0" y="4102"/>
                </a:lnTo>
                <a:close/>
              </a:path>
            </a:pathLst>
          </a:custGeom>
          <a:solidFill>
            <a:srgbClr val="D1EAF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709432" y="792480"/>
            <a:ext cx="1767799" cy="4060554"/>
            <a:chOff x="3707905" y="792480"/>
            <a:chExt cx="1767799" cy="4060554"/>
          </a:xfrm>
        </p:grpSpPr>
        <p:sp>
          <p:nvSpPr>
            <p:cNvPr id="40" name="任意多边形 39"/>
            <p:cNvSpPr/>
            <p:nvPr/>
          </p:nvSpPr>
          <p:spPr>
            <a:xfrm>
              <a:off x="3707905" y="792480"/>
              <a:ext cx="885428" cy="4060554"/>
            </a:xfrm>
            <a:custGeom>
              <a:avLst/>
              <a:gdLst>
                <a:gd name="connsiteX0" fmla="*/ 380216 w 835267"/>
                <a:gd name="connsiteY0" fmla="*/ 0 h 4060554"/>
                <a:gd name="connsiteX1" fmla="*/ 835267 w 835267"/>
                <a:gd name="connsiteY1" fmla="*/ 0 h 4060554"/>
                <a:gd name="connsiteX2" fmla="*/ 835267 w 835267"/>
                <a:gd name="connsiteY2" fmla="*/ 4060554 h 4060554"/>
                <a:gd name="connsiteX3" fmla="*/ 0 w 835267"/>
                <a:gd name="connsiteY3" fmla="*/ 3189592 h 4060554"/>
                <a:gd name="connsiteX4" fmla="*/ 380216 w 835267"/>
                <a:gd name="connsiteY4" fmla="*/ 0 h 406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267" h="4060554">
                  <a:moveTo>
                    <a:pt x="380216" y="0"/>
                  </a:moveTo>
                  <a:lnTo>
                    <a:pt x="835267" y="0"/>
                  </a:lnTo>
                  <a:lnTo>
                    <a:pt x="835267" y="4060554"/>
                  </a:lnTo>
                  <a:lnTo>
                    <a:pt x="0" y="3189592"/>
                  </a:lnTo>
                  <a:lnTo>
                    <a:pt x="380216" y="0"/>
                  </a:lnTo>
                  <a:close/>
                </a:path>
              </a:pathLst>
            </a:custGeom>
            <a:solidFill>
              <a:srgbClr val="6E91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flipH="1">
              <a:off x="4590278" y="792480"/>
              <a:ext cx="885426" cy="4060554"/>
            </a:xfrm>
            <a:custGeom>
              <a:avLst/>
              <a:gdLst>
                <a:gd name="connsiteX0" fmla="*/ 380216 w 835267"/>
                <a:gd name="connsiteY0" fmla="*/ 0 h 4060554"/>
                <a:gd name="connsiteX1" fmla="*/ 835267 w 835267"/>
                <a:gd name="connsiteY1" fmla="*/ 0 h 4060554"/>
                <a:gd name="connsiteX2" fmla="*/ 835267 w 835267"/>
                <a:gd name="connsiteY2" fmla="*/ 4060554 h 4060554"/>
                <a:gd name="connsiteX3" fmla="*/ 0 w 835267"/>
                <a:gd name="connsiteY3" fmla="*/ 3189592 h 4060554"/>
                <a:gd name="connsiteX4" fmla="*/ 380216 w 835267"/>
                <a:gd name="connsiteY4" fmla="*/ 0 h 406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267" h="4060554">
                  <a:moveTo>
                    <a:pt x="380216" y="0"/>
                  </a:moveTo>
                  <a:lnTo>
                    <a:pt x="835267" y="0"/>
                  </a:lnTo>
                  <a:lnTo>
                    <a:pt x="835267" y="4060554"/>
                  </a:lnTo>
                  <a:lnTo>
                    <a:pt x="0" y="3189592"/>
                  </a:lnTo>
                  <a:lnTo>
                    <a:pt x="380216" y="0"/>
                  </a:lnTo>
                  <a:close/>
                </a:path>
              </a:pathLst>
            </a:custGeom>
            <a:solidFill>
              <a:srgbClr val="3D61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438134" y="1059805"/>
            <a:ext cx="8899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gradFill flip="none" rotWithShape="1">
                  <a:gsLst>
                    <a:gs pos="18000">
                      <a:schemeClr val="accent1">
                        <a:lumMod val="50000"/>
                        <a:lumOff val="50000"/>
                        <a:alpha val="0"/>
                      </a:schemeClr>
                    </a:gs>
                    <a:gs pos="100000">
                      <a:srgbClr val="000000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谢</a:t>
            </a:r>
            <a:endParaRPr lang="zh-CN" altLang="en-US" sz="8800" dirty="0">
              <a:gradFill flip="none" rotWithShape="1">
                <a:gsLst>
                  <a:gs pos="18000">
                    <a:schemeClr val="accent1">
                      <a:lumMod val="50000"/>
                      <a:lumOff val="50000"/>
                      <a:alpha val="0"/>
                    </a:schemeClr>
                  </a:gs>
                  <a:gs pos="100000">
                    <a:srgbClr val="000000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169945" y="1059805"/>
            <a:ext cx="8899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 flip="none" rotWithShape="1">
                  <a:gsLst>
                    <a:gs pos="18000">
                      <a:schemeClr val="accent1">
                        <a:lumMod val="50000"/>
                        <a:lumOff val="50000"/>
                        <a:alpha val="0"/>
                      </a:schemeClr>
                    </a:gs>
                    <a:gs pos="100000">
                      <a:srgbClr val="000000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谢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257911" y="1059805"/>
            <a:ext cx="8899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gradFill flip="none" rotWithShape="1">
                  <a:gsLst>
                    <a:gs pos="18000">
                      <a:schemeClr val="accent1">
                        <a:lumMod val="50000"/>
                        <a:lumOff val="50000"/>
                        <a:alpha val="0"/>
                      </a:schemeClr>
                    </a:gs>
                    <a:gs pos="100000">
                      <a:srgbClr val="000000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观</a:t>
            </a:r>
            <a:endParaRPr lang="zh-CN" altLang="en-US" sz="8800" dirty="0">
              <a:gradFill flip="none" rotWithShape="1">
                <a:gsLst>
                  <a:gs pos="18000">
                    <a:schemeClr val="accent1">
                      <a:lumMod val="50000"/>
                      <a:lumOff val="50000"/>
                      <a:alpha val="0"/>
                    </a:schemeClr>
                  </a:gs>
                  <a:gs pos="100000">
                    <a:srgbClr val="000000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083767" y="1059805"/>
            <a:ext cx="8899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 flip="none" rotWithShape="1">
                  <a:gsLst>
                    <a:gs pos="18000">
                      <a:schemeClr val="accent1">
                        <a:lumMod val="50000"/>
                        <a:lumOff val="50000"/>
                        <a:alpha val="0"/>
                      </a:schemeClr>
                    </a:gs>
                    <a:gs pos="100000">
                      <a:srgbClr val="000000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看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2555776" y="2504206"/>
            <a:ext cx="4320480" cy="294765"/>
            <a:chOff x="2555776" y="2903984"/>
            <a:chExt cx="4320480" cy="294765"/>
          </a:xfrm>
        </p:grpSpPr>
        <p:sp>
          <p:nvSpPr>
            <p:cNvPr id="52" name="圆角矩形 51"/>
            <p:cNvSpPr/>
            <p:nvPr/>
          </p:nvSpPr>
          <p:spPr>
            <a:xfrm>
              <a:off x="2555776" y="2903984"/>
              <a:ext cx="4320480" cy="288032"/>
            </a:xfrm>
            <a:prstGeom prst="roundRect">
              <a:avLst>
                <a:gd name="adj" fmla="val 0"/>
              </a:avLst>
            </a:prstGeom>
            <a:solidFill>
              <a:srgbClr val="3D61AA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754019" y="2921750"/>
              <a:ext cx="39239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accent2"/>
                  </a:solidFill>
                  <a:latin typeface="+mj-ea"/>
                  <a:ea typeface="+mj-ea"/>
                </a:rPr>
                <a:t>商务风工作总结报告</a:t>
              </a:r>
              <a:r>
                <a:rPr lang="en-US" altLang="zh-CN" sz="1200" dirty="0" smtClean="0">
                  <a:solidFill>
                    <a:schemeClr val="accent2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1200" dirty="0" smtClean="0">
                  <a:solidFill>
                    <a:schemeClr val="accent2"/>
                  </a:solidFill>
                  <a:latin typeface="+mj-ea"/>
                  <a:ea typeface="+mj-ea"/>
                </a:rPr>
                <a:t>模板</a:t>
              </a:r>
              <a:endParaRPr lang="zh-CN" altLang="en-US" sz="12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514275" y="2860952"/>
            <a:ext cx="4403482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700" dirty="0" smtClean="0">
                <a:solidFill>
                  <a:schemeClr val="tx1">
                    <a:lumMod val="50000"/>
                  </a:schemeClr>
                </a:solidFill>
              </a:rPr>
              <a:t>PPT TEMPLATE OF BUSINESS WIND WORK SUMMARY REPORT</a:t>
            </a:r>
            <a:endParaRPr lang="zh-CN" altLang="en-US" sz="7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4056878" y="3444208"/>
            <a:ext cx="1069854" cy="2076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" dirty="0">
                <a:solidFill>
                  <a:srgbClr val="3D61AA"/>
                </a:solidFill>
              </a:rPr>
              <a:t>汇报</a:t>
            </a:r>
            <a:r>
              <a:rPr lang="zh-CN" altLang="en-US" sz="600" dirty="0" smtClean="0">
                <a:solidFill>
                  <a:srgbClr val="3D61AA"/>
                </a:solidFill>
              </a:rPr>
              <a:t>人：</a:t>
            </a:r>
            <a:r>
              <a:rPr lang="en-US" altLang="zh-CN" sz="600" dirty="0" smtClean="0">
                <a:solidFill>
                  <a:srgbClr val="3D61AA"/>
                </a:solidFill>
              </a:rPr>
              <a:t>51PPT</a:t>
            </a:r>
            <a:r>
              <a:rPr lang="zh-CN" altLang="en-US" sz="600" dirty="0" smtClean="0">
                <a:solidFill>
                  <a:srgbClr val="3D61AA"/>
                </a:solidFill>
              </a:rPr>
              <a:t>模板网</a:t>
            </a:r>
            <a:endParaRPr lang="zh-CN" altLang="en-US" sz="600" dirty="0">
              <a:solidFill>
                <a:srgbClr val="3D61AA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0" y="5092030"/>
            <a:ext cx="9144000" cy="51470"/>
          </a:xfrm>
          <a:prstGeom prst="rect">
            <a:avLst/>
          </a:prstGeom>
          <a:solidFill>
            <a:srgbClr val="6E91CB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2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441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3998" cy="5143500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4059932" y="0"/>
            <a:ext cx="533400" cy="792480"/>
          </a:xfrm>
          <a:custGeom>
            <a:avLst/>
            <a:gdLst>
              <a:gd name="connsiteX0" fmla="*/ 0 w 533400"/>
              <a:gd name="connsiteY0" fmla="*/ 0 h 792480"/>
              <a:gd name="connsiteX1" fmla="*/ 533400 w 533400"/>
              <a:gd name="connsiteY1" fmla="*/ 0 h 792480"/>
              <a:gd name="connsiteX2" fmla="*/ 533400 w 533400"/>
              <a:gd name="connsiteY2" fmla="*/ 792480 h 792480"/>
              <a:gd name="connsiteX3" fmla="*/ 60960 w 533400"/>
              <a:gd name="connsiteY3" fmla="*/ 792480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" h="792480">
                <a:moveTo>
                  <a:pt x="0" y="0"/>
                </a:moveTo>
                <a:lnTo>
                  <a:pt x="533400" y="0"/>
                </a:lnTo>
                <a:lnTo>
                  <a:pt x="533400" y="792480"/>
                </a:lnTo>
                <a:lnTo>
                  <a:pt x="60960" y="792480"/>
                </a:lnTo>
                <a:close/>
              </a:path>
            </a:pathLst>
          </a:custGeom>
          <a:solidFill>
            <a:srgbClr val="6E9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flipH="1">
            <a:off x="4593332" y="0"/>
            <a:ext cx="533400" cy="792480"/>
          </a:xfrm>
          <a:custGeom>
            <a:avLst/>
            <a:gdLst>
              <a:gd name="connsiteX0" fmla="*/ 0 w 533400"/>
              <a:gd name="connsiteY0" fmla="*/ 0 h 792480"/>
              <a:gd name="connsiteX1" fmla="*/ 533400 w 533400"/>
              <a:gd name="connsiteY1" fmla="*/ 0 h 792480"/>
              <a:gd name="connsiteX2" fmla="*/ 533400 w 533400"/>
              <a:gd name="connsiteY2" fmla="*/ 792480 h 792480"/>
              <a:gd name="connsiteX3" fmla="*/ 60960 w 533400"/>
              <a:gd name="connsiteY3" fmla="*/ 792480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" h="792480">
                <a:moveTo>
                  <a:pt x="0" y="0"/>
                </a:moveTo>
                <a:lnTo>
                  <a:pt x="533400" y="0"/>
                </a:lnTo>
                <a:lnTo>
                  <a:pt x="533400" y="792480"/>
                </a:lnTo>
                <a:lnTo>
                  <a:pt x="60960" y="792480"/>
                </a:lnTo>
                <a:close/>
              </a:path>
            </a:pathLst>
          </a:custGeom>
          <a:solidFill>
            <a:srgbClr val="3D61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" y="0"/>
            <a:ext cx="4270983" cy="990600"/>
          </a:xfrm>
          <a:custGeom>
            <a:avLst/>
            <a:gdLst>
              <a:gd name="connsiteX0" fmla="*/ 0 w 4270983"/>
              <a:gd name="connsiteY0" fmla="*/ 0 h 990600"/>
              <a:gd name="connsiteX1" fmla="*/ 4270983 w 4270983"/>
              <a:gd name="connsiteY1" fmla="*/ 0 h 990600"/>
              <a:gd name="connsiteX2" fmla="*/ 3665220 w 4270983"/>
              <a:gd name="connsiteY2" fmla="*/ 990600 h 990600"/>
              <a:gd name="connsiteX3" fmla="*/ 0 w 4270983"/>
              <a:gd name="connsiteY3" fmla="*/ 4102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0983" h="990600">
                <a:moveTo>
                  <a:pt x="0" y="0"/>
                </a:moveTo>
                <a:lnTo>
                  <a:pt x="4270983" y="0"/>
                </a:lnTo>
                <a:lnTo>
                  <a:pt x="3665220" y="990600"/>
                </a:lnTo>
                <a:lnTo>
                  <a:pt x="0" y="4102"/>
                </a:lnTo>
                <a:close/>
              </a:path>
            </a:pathLst>
          </a:custGeom>
          <a:solidFill>
            <a:srgbClr val="D1EAF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 flipH="1">
            <a:off x="4873016" y="0"/>
            <a:ext cx="4270984" cy="990600"/>
          </a:xfrm>
          <a:custGeom>
            <a:avLst/>
            <a:gdLst>
              <a:gd name="connsiteX0" fmla="*/ 0 w 4270983"/>
              <a:gd name="connsiteY0" fmla="*/ 0 h 990600"/>
              <a:gd name="connsiteX1" fmla="*/ 4270983 w 4270983"/>
              <a:gd name="connsiteY1" fmla="*/ 0 h 990600"/>
              <a:gd name="connsiteX2" fmla="*/ 3665220 w 4270983"/>
              <a:gd name="connsiteY2" fmla="*/ 990600 h 990600"/>
              <a:gd name="connsiteX3" fmla="*/ 0 w 4270983"/>
              <a:gd name="connsiteY3" fmla="*/ 4102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0983" h="990600">
                <a:moveTo>
                  <a:pt x="0" y="0"/>
                </a:moveTo>
                <a:lnTo>
                  <a:pt x="4270983" y="0"/>
                </a:lnTo>
                <a:lnTo>
                  <a:pt x="3665220" y="990600"/>
                </a:lnTo>
                <a:lnTo>
                  <a:pt x="0" y="4102"/>
                </a:lnTo>
                <a:close/>
              </a:path>
            </a:pathLst>
          </a:custGeom>
          <a:solidFill>
            <a:srgbClr val="D1EAF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709432" y="792480"/>
            <a:ext cx="1767799" cy="4060554"/>
            <a:chOff x="3707905" y="792480"/>
            <a:chExt cx="1767799" cy="4060554"/>
          </a:xfrm>
        </p:grpSpPr>
        <p:sp>
          <p:nvSpPr>
            <p:cNvPr id="40" name="任意多边形 39"/>
            <p:cNvSpPr/>
            <p:nvPr/>
          </p:nvSpPr>
          <p:spPr>
            <a:xfrm>
              <a:off x="3707905" y="792480"/>
              <a:ext cx="885428" cy="4060554"/>
            </a:xfrm>
            <a:custGeom>
              <a:avLst/>
              <a:gdLst>
                <a:gd name="connsiteX0" fmla="*/ 380216 w 835267"/>
                <a:gd name="connsiteY0" fmla="*/ 0 h 4060554"/>
                <a:gd name="connsiteX1" fmla="*/ 835267 w 835267"/>
                <a:gd name="connsiteY1" fmla="*/ 0 h 4060554"/>
                <a:gd name="connsiteX2" fmla="*/ 835267 w 835267"/>
                <a:gd name="connsiteY2" fmla="*/ 4060554 h 4060554"/>
                <a:gd name="connsiteX3" fmla="*/ 0 w 835267"/>
                <a:gd name="connsiteY3" fmla="*/ 3189592 h 4060554"/>
                <a:gd name="connsiteX4" fmla="*/ 380216 w 835267"/>
                <a:gd name="connsiteY4" fmla="*/ 0 h 406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267" h="4060554">
                  <a:moveTo>
                    <a:pt x="380216" y="0"/>
                  </a:moveTo>
                  <a:lnTo>
                    <a:pt x="835267" y="0"/>
                  </a:lnTo>
                  <a:lnTo>
                    <a:pt x="835267" y="4060554"/>
                  </a:lnTo>
                  <a:lnTo>
                    <a:pt x="0" y="3189592"/>
                  </a:lnTo>
                  <a:lnTo>
                    <a:pt x="380216" y="0"/>
                  </a:lnTo>
                  <a:close/>
                </a:path>
              </a:pathLst>
            </a:custGeom>
            <a:solidFill>
              <a:srgbClr val="6E91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flipH="1">
              <a:off x="4590278" y="792480"/>
              <a:ext cx="885426" cy="4060554"/>
            </a:xfrm>
            <a:custGeom>
              <a:avLst/>
              <a:gdLst>
                <a:gd name="connsiteX0" fmla="*/ 380216 w 835267"/>
                <a:gd name="connsiteY0" fmla="*/ 0 h 4060554"/>
                <a:gd name="connsiteX1" fmla="*/ 835267 w 835267"/>
                <a:gd name="connsiteY1" fmla="*/ 0 h 4060554"/>
                <a:gd name="connsiteX2" fmla="*/ 835267 w 835267"/>
                <a:gd name="connsiteY2" fmla="*/ 4060554 h 4060554"/>
                <a:gd name="connsiteX3" fmla="*/ 0 w 835267"/>
                <a:gd name="connsiteY3" fmla="*/ 3189592 h 4060554"/>
                <a:gd name="connsiteX4" fmla="*/ 380216 w 835267"/>
                <a:gd name="connsiteY4" fmla="*/ 0 h 406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267" h="4060554">
                  <a:moveTo>
                    <a:pt x="380216" y="0"/>
                  </a:moveTo>
                  <a:lnTo>
                    <a:pt x="835267" y="0"/>
                  </a:lnTo>
                  <a:lnTo>
                    <a:pt x="835267" y="4060554"/>
                  </a:lnTo>
                  <a:lnTo>
                    <a:pt x="0" y="3189592"/>
                  </a:lnTo>
                  <a:lnTo>
                    <a:pt x="380216" y="0"/>
                  </a:lnTo>
                  <a:close/>
                </a:path>
              </a:pathLst>
            </a:custGeom>
            <a:solidFill>
              <a:srgbClr val="3D61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0" y="5092030"/>
            <a:ext cx="9144000" cy="51470"/>
          </a:xfrm>
          <a:prstGeom prst="rect">
            <a:avLst/>
          </a:prstGeom>
          <a:solidFill>
            <a:srgbClr val="6E91CB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2555776" y="2036514"/>
            <a:ext cx="4320480" cy="463227"/>
          </a:xfrm>
          <a:prstGeom prst="roundRect">
            <a:avLst>
              <a:gd name="adj" fmla="val 0"/>
            </a:avLst>
          </a:prstGeom>
          <a:solidFill>
            <a:srgbClr val="3D61AA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3275856" y="2106005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2"/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160397" y="945852"/>
            <a:ext cx="5373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66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614731" y="945852"/>
            <a:ext cx="34817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66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771800" y="2596720"/>
            <a:ext cx="388843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accent3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34669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3"/>
          <p:cNvSpPr txBox="1"/>
          <p:nvPr/>
        </p:nvSpPr>
        <p:spPr>
          <a:xfrm>
            <a:off x="1035216" y="3579862"/>
            <a:ext cx="70735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spc="-10" dirty="0">
                <a:solidFill>
                  <a:schemeClr val="accent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spc="-10" dirty="0">
                <a:solidFill>
                  <a:schemeClr val="accent1"/>
                </a:solidFill>
                <a:cs typeface="+mn-ea"/>
                <a:sym typeface="+mn-lt"/>
              </a:rPr>
              <a:t>200</a:t>
            </a:r>
            <a:r>
              <a:rPr lang="zh-CN" altLang="en-US" sz="1000" spc="-10" dirty="0">
                <a:solidFill>
                  <a:schemeClr val="accent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spc="-10" dirty="0">
                <a:solidFill>
                  <a:schemeClr val="accent1"/>
                </a:solidFill>
                <a:cs typeface="+mn-ea"/>
                <a:sym typeface="+mn-lt"/>
              </a:rPr>
              <a:t>5</a:t>
            </a:r>
            <a:r>
              <a:rPr lang="zh-CN" altLang="en-US" sz="1000" spc="-10" dirty="0">
                <a:solidFill>
                  <a:schemeClr val="accent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331640" y="1162926"/>
            <a:ext cx="1855575" cy="1883670"/>
            <a:chOff x="1073324" y="1268293"/>
            <a:chExt cx="2146515" cy="2179015"/>
          </a:xfrm>
        </p:grpSpPr>
        <p:sp>
          <p:nvSpPr>
            <p:cNvPr id="7" name="五角星 18"/>
            <p:cNvSpPr/>
            <p:nvPr/>
          </p:nvSpPr>
          <p:spPr>
            <a:xfrm rot="2134838">
              <a:off x="1073324" y="1268293"/>
              <a:ext cx="2146515" cy="2179015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rgbClr val="6E91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912141" y="1824035"/>
              <a:ext cx="488159" cy="490540"/>
              <a:chOff x="1912141" y="1824035"/>
              <a:chExt cx="488159" cy="490540"/>
            </a:xfrm>
            <a:solidFill>
              <a:srgbClr val="FFFFFF"/>
            </a:solidFill>
          </p:grpSpPr>
          <p:sp>
            <p:nvSpPr>
              <p:cNvPr id="10" name="饼形 9"/>
              <p:cNvSpPr/>
              <p:nvPr/>
            </p:nvSpPr>
            <p:spPr>
              <a:xfrm>
                <a:off x="1912141" y="1847847"/>
                <a:ext cx="466728" cy="466728"/>
              </a:xfrm>
              <a:prstGeom prst="pie">
                <a:avLst>
                  <a:gd name="adj1" fmla="val 2668795"/>
                  <a:gd name="adj2" fmla="val 1620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677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饼形 10"/>
              <p:cNvSpPr/>
              <p:nvPr/>
            </p:nvSpPr>
            <p:spPr>
              <a:xfrm>
                <a:off x="1933572" y="1824035"/>
                <a:ext cx="466728" cy="466728"/>
              </a:xfrm>
              <a:prstGeom prst="pie">
                <a:avLst>
                  <a:gd name="adj1" fmla="val 16168367"/>
                  <a:gd name="adj2" fmla="val 2159998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6777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TextBox 39"/>
            <p:cNvSpPr txBox="1"/>
            <p:nvPr/>
          </p:nvSpPr>
          <p:spPr>
            <a:xfrm>
              <a:off x="1444625" y="2297908"/>
              <a:ext cx="1419226" cy="676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8F8F8"/>
                  </a:solidFill>
                  <a:cs typeface="+mn-ea"/>
                  <a:sym typeface="+mn-lt"/>
                </a:rPr>
                <a:t>标题</a:t>
              </a:r>
              <a:endParaRPr lang="en-US" altLang="zh-CN" sz="1600" b="1" dirty="0">
                <a:solidFill>
                  <a:srgbClr val="F8F8F8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b="1" dirty="0">
                  <a:solidFill>
                    <a:srgbClr val="F8F8F8"/>
                  </a:solidFill>
                  <a:cs typeface="+mn-ea"/>
                  <a:sym typeface="+mn-lt"/>
                </a:rPr>
                <a:t>输入内容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31264" y="1156576"/>
            <a:ext cx="1855575" cy="1883670"/>
            <a:chOff x="3518075" y="1261943"/>
            <a:chExt cx="2146515" cy="2179015"/>
          </a:xfrm>
          <a:solidFill>
            <a:schemeClr val="bg2">
              <a:lumMod val="50000"/>
            </a:schemeClr>
          </a:solidFill>
        </p:grpSpPr>
        <p:sp>
          <p:nvSpPr>
            <p:cNvPr id="13" name="五角星 18"/>
            <p:cNvSpPr/>
            <p:nvPr/>
          </p:nvSpPr>
          <p:spPr>
            <a:xfrm rot="2134838">
              <a:off x="3518075" y="1261943"/>
              <a:ext cx="2146515" cy="2179015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rgbClr val="3D61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41"/>
            <p:cNvSpPr txBox="1"/>
            <p:nvPr/>
          </p:nvSpPr>
          <p:spPr>
            <a:xfrm>
              <a:off x="3937797" y="2298698"/>
              <a:ext cx="1296192" cy="676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8F8F8"/>
                  </a:solidFill>
                  <a:cs typeface="+mn-ea"/>
                  <a:sym typeface="+mn-lt"/>
                </a:rPr>
                <a:t>标题</a:t>
              </a:r>
              <a:endParaRPr lang="en-US" altLang="zh-CN" sz="1600" b="1" dirty="0">
                <a:solidFill>
                  <a:srgbClr val="F8F8F8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b="1" dirty="0">
                  <a:solidFill>
                    <a:srgbClr val="F8F8F8"/>
                  </a:solidFill>
                  <a:cs typeface="+mn-ea"/>
                  <a:sym typeface="+mn-lt"/>
                </a:rPr>
                <a:t>输入内容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261684" y="1825799"/>
              <a:ext cx="667504" cy="468662"/>
              <a:chOff x="2409665" y="939861"/>
              <a:chExt cx="5638961" cy="3959164"/>
            </a:xfrm>
            <a:grpFill/>
          </p:grpSpPr>
          <p:sp>
            <p:nvSpPr>
              <p:cNvPr id="16" name="流程图: 联系 2"/>
              <p:cNvSpPr/>
              <p:nvPr/>
            </p:nvSpPr>
            <p:spPr>
              <a:xfrm>
                <a:off x="3884040" y="1024462"/>
                <a:ext cx="2680685" cy="3874563"/>
              </a:xfrm>
              <a:custGeom>
                <a:avLst/>
                <a:gdLst/>
                <a:ahLst/>
                <a:cxnLst/>
                <a:rect l="l" t="t" r="r" b="b"/>
                <a:pathLst>
                  <a:path w="2680685" h="3874563">
                    <a:moveTo>
                      <a:pt x="1049911" y="1326547"/>
                    </a:moveTo>
                    <a:lnTo>
                      <a:pt x="1130886" y="1416545"/>
                    </a:lnTo>
                    <a:lnTo>
                      <a:pt x="1130989" y="1416517"/>
                    </a:lnTo>
                    <a:lnTo>
                      <a:pt x="1312935" y="1622593"/>
                    </a:lnTo>
                    <a:lnTo>
                      <a:pt x="1164126" y="2754124"/>
                    </a:lnTo>
                    <a:lnTo>
                      <a:pt x="1330469" y="3179256"/>
                    </a:lnTo>
                    <a:cubicBezTo>
                      <a:pt x="1393318" y="3185424"/>
                      <a:pt x="1456167" y="2747966"/>
                      <a:pt x="1519023" y="2754127"/>
                    </a:cubicBezTo>
                    <a:lnTo>
                      <a:pt x="1368996" y="1613275"/>
                    </a:lnTo>
                    <a:lnTo>
                      <a:pt x="1547978" y="1410556"/>
                    </a:lnTo>
                    <a:lnTo>
                      <a:pt x="1549687" y="1411027"/>
                    </a:lnTo>
                    <a:lnTo>
                      <a:pt x="1625697" y="1326547"/>
                    </a:lnTo>
                    <a:lnTo>
                      <a:pt x="1740228" y="1463512"/>
                    </a:lnTo>
                    <a:lnTo>
                      <a:pt x="2163777" y="1580180"/>
                    </a:lnTo>
                    <a:lnTo>
                      <a:pt x="2163105" y="1571541"/>
                    </a:lnTo>
                    <a:lnTo>
                      <a:pt x="2369061" y="1628276"/>
                    </a:lnTo>
                    <a:lnTo>
                      <a:pt x="2376321" y="1626429"/>
                    </a:lnTo>
                    <a:lnTo>
                      <a:pt x="2619825" y="2583371"/>
                    </a:lnTo>
                    <a:lnTo>
                      <a:pt x="2622880" y="2582594"/>
                    </a:lnTo>
                    <a:lnTo>
                      <a:pt x="2678814" y="2802409"/>
                    </a:lnTo>
                    <a:lnTo>
                      <a:pt x="2680685" y="2803247"/>
                    </a:lnTo>
                    <a:lnTo>
                      <a:pt x="2208786" y="3856531"/>
                    </a:lnTo>
                    <a:lnTo>
                      <a:pt x="2208786" y="3871389"/>
                    </a:lnTo>
                    <a:lnTo>
                      <a:pt x="2049180" y="3871389"/>
                    </a:lnTo>
                    <a:lnTo>
                      <a:pt x="2049443" y="3874563"/>
                    </a:lnTo>
                    <a:lnTo>
                      <a:pt x="648500" y="3874563"/>
                    </a:lnTo>
                    <a:lnTo>
                      <a:pt x="648762" y="3871389"/>
                    </a:lnTo>
                    <a:lnTo>
                      <a:pt x="456186" y="3871389"/>
                    </a:lnTo>
                    <a:lnTo>
                      <a:pt x="456186" y="3867966"/>
                    </a:lnTo>
                    <a:lnTo>
                      <a:pt x="0" y="2849753"/>
                    </a:lnTo>
                    <a:lnTo>
                      <a:pt x="1070" y="2845549"/>
                    </a:lnTo>
                    <a:lnTo>
                      <a:pt x="3080" y="2844648"/>
                    </a:lnTo>
                    <a:lnTo>
                      <a:pt x="1407" y="2844222"/>
                    </a:lnTo>
                    <a:lnTo>
                      <a:pt x="309256" y="1634409"/>
                    </a:lnTo>
                    <a:lnTo>
                      <a:pt x="492252" y="1583998"/>
                    </a:lnTo>
                    <a:lnTo>
                      <a:pt x="491584" y="1592643"/>
                    </a:lnTo>
                    <a:lnTo>
                      <a:pt x="927899" y="1472458"/>
                    </a:lnTo>
                    <a:close/>
                    <a:moveTo>
                      <a:pt x="1330482" y="0"/>
                    </a:moveTo>
                    <a:cubicBezTo>
                      <a:pt x="1677575" y="0"/>
                      <a:pt x="1958952" y="281376"/>
                      <a:pt x="1958952" y="628469"/>
                    </a:cubicBezTo>
                    <a:cubicBezTo>
                      <a:pt x="1958952" y="975562"/>
                      <a:pt x="1677575" y="1256939"/>
                      <a:pt x="1330482" y="1256939"/>
                    </a:cubicBezTo>
                    <a:cubicBezTo>
                      <a:pt x="983390" y="1256939"/>
                      <a:pt x="702013" y="975562"/>
                      <a:pt x="702013" y="628469"/>
                    </a:cubicBezTo>
                    <a:cubicBezTo>
                      <a:pt x="702013" y="281376"/>
                      <a:pt x="983390" y="0"/>
                      <a:pt x="13304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3A6B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流程图: 联系 2"/>
              <p:cNvSpPr/>
              <p:nvPr/>
            </p:nvSpPr>
            <p:spPr>
              <a:xfrm>
                <a:off x="2409665" y="939861"/>
                <a:ext cx="1914686" cy="2767416"/>
              </a:xfrm>
              <a:custGeom>
                <a:avLst/>
                <a:gdLst/>
                <a:ahLst/>
                <a:cxnLst/>
                <a:rect l="l" t="t" r="r" b="b"/>
                <a:pathLst>
                  <a:path w="2680685" h="3874563">
                    <a:moveTo>
                      <a:pt x="1049911" y="1326547"/>
                    </a:moveTo>
                    <a:lnTo>
                      <a:pt x="1130886" y="1416545"/>
                    </a:lnTo>
                    <a:lnTo>
                      <a:pt x="1130989" y="1416517"/>
                    </a:lnTo>
                    <a:lnTo>
                      <a:pt x="1312935" y="1622593"/>
                    </a:lnTo>
                    <a:lnTo>
                      <a:pt x="1164126" y="2754124"/>
                    </a:lnTo>
                    <a:lnTo>
                      <a:pt x="1330469" y="3179256"/>
                    </a:lnTo>
                    <a:cubicBezTo>
                      <a:pt x="1393318" y="3185424"/>
                      <a:pt x="1456167" y="2747966"/>
                      <a:pt x="1519023" y="2754127"/>
                    </a:cubicBezTo>
                    <a:lnTo>
                      <a:pt x="1368996" y="1613275"/>
                    </a:lnTo>
                    <a:lnTo>
                      <a:pt x="1547978" y="1410556"/>
                    </a:lnTo>
                    <a:lnTo>
                      <a:pt x="1549687" y="1411027"/>
                    </a:lnTo>
                    <a:lnTo>
                      <a:pt x="1625697" y="1326547"/>
                    </a:lnTo>
                    <a:lnTo>
                      <a:pt x="1740228" y="1463512"/>
                    </a:lnTo>
                    <a:lnTo>
                      <a:pt x="2163777" y="1580180"/>
                    </a:lnTo>
                    <a:lnTo>
                      <a:pt x="2163105" y="1571541"/>
                    </a:lnTo>
                    <a:lnTo>
                      <a:pt x="2369061" y="1628276"/>
                    </a:lnTo>
                    <a:lnTo>
                      <a:pt x="2376321" y="1626429"/>
                    </a:lnTo>
                    <a:lnTo>
                      <a:pt x="2619825" y="2583371"/>
                    </a:lnTo>
                    <a:lnTo>
                      <a:pt x="2622880" y="2582594"/>
                    </a:lnTo>
                    <a:lnTo>
                      <a:pt x="2678814" y="2802409"/>
                    </a:lnTo>
                    <a:lnTo>
                      <a:pt x="2680685" y="2803247"/>
                    </a:lnTo>
                    <a:lnTo>
                      <a:pt x="2208786" y="3856531"/>
                    </a:lnTo>
                    <a:lnTo>
                      <a:pt x="2208786" y="3871389"/>
                    </a:lnTo>
                    <a:lnTo>
                      <a:pt x="2049180" y="3871389"/>
                    </a:lnTo>
                    <a:lnTo>
                      <a:pt x="2049443" y="3874563"/>
                    </a:lnTo>
                    <a:lnTo>
                      <a:pt x="648500" y="3874563"/>
                    </a:lnTo>
                    <a:lnTo>
                      <a:pt x="648762" y="3871389"/>
                    </a:lnTo>
                    <a:lnTo>
                      <a:pt x="456186" y="3871389"/>
                    </a:lnTo>
                    <a:lnTo>
                      <a:pt x="456186" y="3867966"/>
                    </a:lnTo>
                    <a:lnTo>
                      <a:pt x="0" y="2849753"/>
                    </a:lnTo>
                    <a:lnTo>
                      <a:pt x="1070" y="2845549"/>
                    </a:lnTo>
                    <a:lnTo>
                      <a:pt x="3080" y="2844648"/>
                    </a:lnTo>
                    <a:lnTo>
                      <a:pt x="1407" y="2844222"/>
                    </a:lnTo>
                    <a:lnTo>
                      <a:pt x="309256" y="1634409"/>
                    </a:lnTo>
                    <a:lnTo>
                      <a:pt x="492252" y="1583998"/>
                    </a:lnTo>
                    <a:lnTo>
                      <a:pt x="491584" y="1592643"/>
                    </a:lnTo>
                    <a:lnTo>
                      <a:pt x="927899" y="1472458"/>
                    </a:lnTo>
                    <a:close/>
                    <a:moveTo>
                      <a:pt x="1330482" y="0"/>
                    </a:moveTo>
                    <a:cubicBezTo>
                      <a:pt x="1677575" y="0"/>
                      <a:pt x="1958952" y="281376"/>
                      <a:pt x="1958952" y="628469"/>
                    </a:cubicBezTo>
                    <a:cubicBezTo>
                      <a:pt x="1958952" y="975562"/>
                      <a:pt x="1677575" y="1256939"/>
                      <a:pt x="1330482" y="1256939"/>
                    </a:cubicBezTo>
                    <a:cubicBezTo>
                      <a:pt x="983390" y="1256939"/>
                      <a:pt x="702013" y="975562"/>
                      <a:pt x="702013" y="628469"/>
                    </a:cubicBezTo>
                    <a:cubicBezTo>
                      <a:pt x="702013" y="281376"/>
                      <a:pt x="983390" y="0"/>
                      <a:pt x="13304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3A6B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流程图: 联系 2"/>
              <p:cNvSpPr/>
              <p:nvPr/>
            </p:nvSpPr>
            <p:spPr>
              <a:xfrm>
                <a:off x="6133940" y="939861"/>
                <a:ext cx="1914686" cy="2767416"/>
              </a:xfrm>
              <a:custGeom>
                <a:avLst/>
                <a:gdLst/>
                <a:ahLst/>
                <a:cxnLst/>
                <a:rect l="l" t="t" r="r" b="b"/>
                <a:pathLst>
                  <a:path w="2680685" h="3874563">
                    <a:moveTo>
                      <a:pt x="1049911" y="1326547"/>
                    </a:moveTo>
                    <a:lnTo>
                      <a:pt x="1130886" y="1416545"/>
                    </a:lnTo>
                    <a:lnTo>
                      <a:pt x="1130989" y="1416517"/>
                    </a:lnTo>
                    <a:lnTo>
                      <a:pt x="1312935" y="1622593"/>
                    </a:lnTo>
                    <a:lnTo>
                      <a:pt x="1164126" y="2754124"/>
                    </a:lnTo>
                    <a:lnTo>
                      <a:pt x="1330469" y="3179256"/>
                    </a:lnTo>
                    <a:cubicBezTo>
                      <a:pt x="1393318" y="3185424"/>
                      <a:pt x="1456167" y="2747966"/>
                      <a:pt x="1519023" y="2754127"/>
                    </a:cubicBezTo>
                    <a:lnTo>
                      <a:pt x="1368996" y="1613275"/>
                    </a:lnTo>
                    <a:lnTo>
                      <a:pt x="1547978" y="1410556"/>
                    </a:lnTo>
                    <a:lnTo>
                      <a:pt x="1549687" y="1411027"/>
                    </a:lnTo>
                    <a:lnTo>
                      <a:pt x="1625697" y="1326547"/>
                    </a:lnTo>
                    <a:lnTo>
                      <a:pt x="1740228" y="1463512"/>
                    </a:lnTo>
                    <a:lnTo>
                      <a:pt x="2163777" y="1580180"/>
                    </a:lnTo>
                    <a:lnTo>
                      <a:pt x="2163105" y="1571541"/>
                    </a:lnTo>
                    <a:lnTo>
                      <a:pt x="2369061" y="1628276"/>
                    </a:lnTo>
                    <a:lnTo>
                      <a:pt x="2376321" y="1626429"/>
                    </a:lnTo>
                    <a:lnTo>
                      <a:pt x="2619825" y="2583371"/>
                    </a:lnTo>
                    <a:lnTo>
                      <a:pt x="2622880" y="2582594"/>
                    </a:lnTo>
                    <a:lnTo>
                      <a:pt x="2678814" y="2802409"/>
                    </a:lnTo>
                    <a:lnTo>
                      <a:pt x="2680685" y="2803247"/>
                    </a:lnTo>
                    <a:lnTo>
                      <a:pt x="2208786" y="3856531"/>
                    </a:lnTo>
                    <a:lnTo>
                      <a:pt x="2208786" y="3871389"/>
                    </a:lnTo>
                    <a:lnTo>
                      <a:pt x="2049180" y="3871389"/>
                    </a:lnTo>
                    <a:lnTo>
                      <a:pt x="2049443" y="3874563"/>
                    </a:lnTo>
                    <a:lnTo>
                      <a:pt x="648500" y="3874563"/>
                    </a:lnTo>
                    <a:lnTo>
                      <a:pt x="648762" y="3871389"/>
                    </a:lnTo>
                    <a:lnTo>
                      <a:pt x="456186" y="3871389"/>
                    </a:lnTo>
                    <a:lnTo>
                      <a:pt x="456186" y="3867966"/>
                    </a:lnTo>
                    <a:lnTo>
                      <a:pt x="0" y="2849753"/>
                    </a:lnTo>
                    <a:lnTo>
                      <a:pt x="1070" y="2845549"/>
                    </a:lnTo>
                    <a:lnTo>
                      <a:pt x="3080" y="2844648"/>
                    </a:lnTo>
                    <a:lnTo>
                      <a:pt x="1407" y="2844222"/>
                    </a:lnTo>
                    <a:lnTo>
                      <a:pt x="309256" y="1634409"/>
                    </a:lnTo>
                    <a:lnTo>
                      <a:pt x="492252" y="1583998"/>
                    </a:lnTo>
                    <a:lnTo>
                      <a:pt x="491584" y="1592643"/>
                    </a:lnTo>
                    <a:lnTo>
                      <a:pt x="927899" y="1472458"/>
                    </a:lnTo>
                    <a:close/>
                    <a:moveTo>
                      <a:pt x="1330482" y="0"/>
                    </a:moveTo>
                    <a:cubicBezTo>
                      <a:pt x="1677575" y="0"/>
                      <a:pt x="1958952" y="281376"/>
                      <a:pt x="1958952" y="628469"/>
                    </a:cubicBezTo>
                    <a:cubicBezTo>
                      <a:pt x="1958952" y="975562"/>
                      <a:pt x="1677575" y="1256939"/>
                      <a:pt x="1330482" y="1256939"/>
                    </a:cubicBezTo>
                    <a:cubicBezTo>
                      <a:pt x="983390" y="1256939"/>
                      <a:pt x="702013" y="975562"/>
                      <a:pt x="702013" y="628469"/>
                    </a:cubicBezTo>
                    <a:cubicBezTo>
                      <a:pt x="702013" y="281376"/>
                      <a:pt x="983390" y="0"/>
                      <a:pt x="13304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3A6B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878425" y="1156576"/>
            <a:ext cx="1855575" cy="1883670"/>
            <a:chOff x="5962825" y="1261943"/>
            <a:chExt cx="2146515" cy="2179015"/>
          </a:xfrm>
          <a:solidFill>
            <a:schemeClr val="bg2"/>
          </a:solidFill>
        </p:grpSpPr>
        <p:sp>
          <p:nvSpPr>
            <p:cNvPr id="20" name="五角星 18"/>
            <p:cNvSpPr/>
            <p:nvPr/>
          </p:nvSpPr>
          <p:spPr>
            <a:xfrm rot="2134838">
              <a:off x="5962825" y="1261943"/>
              <a:ext cx="2146515" cy="2179015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rgbClr val="6E91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43"/>
            <p:cNvSpPr txBox="1"/>
            <p:nvPr/>
          </p:nvSpPr>
          <p:spPr>
            <a:xfrm>
              <a:off x="6378576" y="2301081"/>
              <a:ext cx="1419226" cy="676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8F8F8"/>
                  </a:solidFill>
                  <a:cs typeface="+mn-ea"/>
                  <a:sym typeface="+mn-lt"/>
                </a:rPr>
                <a:t>标题</a:t>
              </a:r>
              <a:endParaRPr lang="en-US" altLang="zh-CN" sz="1600" b="1" dirty="0">
                <a:solidFill>
                  <a:srgbClr val="F8F8F8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b="1" dirty="0">
                  <a:solidFill>
                    <a:srgbClr val="F8F8F8"/>
                  </a:solidFill>
                  <a:cs typeface="+mn-ea"/>
                  <a:sym typeface="+mn-lt"/>
                </a:rPr>
                <a:t>输入内容</a:t>
              </a:r>
            </a:p>
          </p:txBody>
        </p:sp>
        <p:sp>
          <p:nvSpPr>
            <p:cNvPr id="22" name="矩形 25"/>
            <p:cNvSpPr/>
            <p:nvPr/>
          </p:nvSpPr>
          <p:spPr>
            <a:xfrm>
              <a:off x="6837868" y="1800223"/>
              <a:ext cx="513052" cy="519165"/>
            </a:xfrm>
            <a:custGeom>
              <a:avLst/>
              <a:gdLst/>
              <a:ahLst/>
              <a:cxnLst/>
              <a:rect l="l" t="t" r="r" b="b"/>
              <a:pathLst>
                <a:path w="4210679" h="4260850">
                  <a:moveTo>
                    <a:pt x="83635" y="0"/>
                  </a:moveTo>
                  <a:lnTo>
                    <a:pt x="832931" y="0"/>
                  </a:lnTo>
                  <a:cubicBezTo>
                    <a:pt x="878523" y="0"/>
                    <a:pt x="915483" y="36960"/>
                    <a:pt x="915483" y="82552"/>
                  </a:cubicBezTo>
                  <a:lnTo>
                    <a:pt x="915483" y="412748"/>
                  </a:lnTo>
                  <a:cubicBezTo>
                    <a:pt x="915483" y="443274"/>
                    <a:pt x="898914" y="469930"/>
                    <a:pt x="873607" y="483053"/>
                  </a:cubicBezTo>
                  <a:lnTo>
                    <a:pt x="4210679" y="483053"/>
                  </a:lnTo>
                  <a:lnTo>
                    <a:pt x="4210679" y="1893780"/>
                  </a:lnTo>
                  <a:lnTo>
                    <a:pt x="1406022" y="2781301"/>
                  </a:lnTo>
                  <a:lnTo>
                    <a:pt x="4210679" y="2781301"/>
                  </a:lnTo>
                  <a:lnTo>
                    <a:pt x="4210679" y="3305175"/>
                  </a:lnTo>
                  <a:lnTo>
                    <a:pt x="3591246" y="3305175"/>
                  </a:lnTo>
                  <a:cubicBezTo>
                    <a:pt x="3812567" y="3348853"/>
                    <a:pt x="3979359" y="3544073"/>
                    <a:pt x="3979359" y="3778250"/>
                  </a:cubicBezTo>
                  <a:cubicBezTo>
                    <a:pt x="3979359" y="4044783"/>
                    <a:pt x="3763292" y="4260850"/>
                    <a:pt x="3496759" y="4260850"/>
                  </a:cubicBezTo>
                  <a:cubicBezTo>
                    <a:pt x="3230226" y="4260850"/>
                    <a:pt x="3014159" y="4044783"/>
                    <a:pt x="3014159" y="3778250"/>
                  </a:cubicBezTo>
                  <a:cubicBezTo>
                    <a:pt x="3014159" y="3544073"/>
                    <a:pt x="3180952" y="3348853"/>
                    <a:pt x="3402273" y="3305175"/>
                  </a:cubicBezTo>
                  <a:lnTo>
                    <a:pt x="1267146" y="3305175"/>
                  </a:lnTo>
                  <a:cubicBezTo>
                    <a:pt x="1488467" y="3348853"/>
                    <a:pt x="1655259" y="3544073"/>
                    <a:pt x="1655259" y="3778250"/>
                  </a:cubicBezTo>
                  <a:cubicBezTo>
                    <a:pt x="1655259" y="4044783"/>
                    <a:pt x="1439192" y="4260850"/>
                    <a:pt x="1172659" y="4260850"/>
                  </a:cubicBezTo>
                  <a:cubicBezTo>
                    <a:pt x="906126" y="4260850"/>
                    <a:pt x="690059" y="4044783"/>
                    <a:pt x="690059" y="3778250"/>
                  </a:cubicBezTo>
                  <a:cubicBezTo>
                    <a:pt x="690059" y="3544073"/>
                    <a:pt x="856851" y="3348853"/>
                    <a:pt x="1078173" y="3305175"/>
                  </a:cubicBezTo>
                  <a:lnTo>
                    <a:pt x="972633" y="3305175"/>
                  </a:lnTo>
                  <a:cubicBezTo>
                    <a:pt x="944058" y="3143250"/>
                    <a:pt x="972634" y="3276600"/>
                    <a:pt x="963109" y="2781300"/>
                  </a:cubicBezTo>
                  <a:cubicBezTo>
                    <a:pt x="451270" y="464482"/>
                    <a:pt x="618551" y="1241439"/>
                    <a:pt x="451247" y="494159"/>
                  </a:cubicBezTo>
                  <a:lnTo>
                    <a:pt x="36010" y="492918"/>
                  </a:lnTo>
                  <a:cubicBezTo>
                    <a:pt x="-9582" y="492918"/>
                    <a:pt x="1083" y="489297"/>
                    <a:pt x="1083" y="443705"/>
                  </a:cubicBezTo>
                  <a:lnTo>
                    <a:pt x="1083" y="82552"/>
                  </a:lnTo>
                  <a:cubicBezTo>
                    <a:pt x="1083" y="36960"/>
                    <a:pt x="38043" y="0"/>
                    <a:pt x="836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Box 24"/>
          <p:cNvSpPr txBox="1"/>
          <p:nvPr/>
        </p:nvSpPr>
        <p:spPr>
          <a:xfrm>
            <a:off x="2906176" y="3203250"/>
            <a:ext cx="3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-10" dirty="0">
                <a:solidFill>
                  <a:schemeClr val="accent6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1560" y="26917"/>
            <a:ext cx="264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107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23374" y="2427734"/>
            <a:ext cx="1627582" cy="1385713"/>
            <a:chOff x="4208894" y="3762612"/>
            <a:chExt cx="1822450" cy="1551623"/>
          </a:xfrm>
        </p:grpSpPr>
        <p:sp>
          <p:nvSpPr>
            <p:cNvPr id="6" name="等腰三角形 5"/>
            <p:cNvSpPr/>
            <p:nvPr/>
          </p:nvSpPr>
          <p:spPr>
            <a:xfrm rot="10800000">
              <a:off x="4208894" y="3762612"/>
              <a:ext cx="1822450" cy="1551623"/>
            </a:xfrm>
            <a:prstGeom prst="triangle">
              <a:avLst/>
            </a:prstGeom>
            <a:solidFill>
              <a:srgbClr val="3D61AA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" name="TextBox 3"/>
            <p:cNvSpPr txBox="1"/>
            <p:nvPr/>
          </p:nvSpPr>
          <p:spPr>
            <a:xfrm>
              <a:off x="4711452" y="3969357"/>
              <a:ext cx="824027" cy="65479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rgbClr val="F8F8F8"/>
                  </a:solidFill>
                  <a:cs typeface="+mn-ea"/>
                  <a:sym typeface="+mn-lt"/>
                </a:rPr>
                <a:t>标题</a:t>
              </a:r>
              <a:endParaRPr lang="en-US" altLang="zh-CN" sz="1600" kern="0" dirty="0">
                <a:solidFill>
                  <a:srgbClr val="F8F8F8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rgbClr val="F8F8F8"/>
                  </a:solidFill>
                  <a:cs typeface="+mn-ea"/>
                  <a:sym typeface="+mn-lt"/>
                </a:rPr>
                <a:t>文字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44008" y="2530510"/>
            <a:ext cx="1576321" cy="1340149"/>
            <a:chOff x="5237842" y="4004098"/>
            <a:chExt cx="1765052" cy="1500603"/>
          </a:xfrm>
        </p:grpSpPr>
        <p:sp>
          <p:nvSpPr>
            <p:cNvPr id="9" name="等腰三角形 7"/>
            <p:cNvSpPr/>
            <p:nvPr/>
          </p:nvSpPr>
          <p:spPr>
            <a:xfrm>
              <a:off x="5237842" y="4004098"/>
              <a:ext cx="1765052" cy="1500603"/>
            </a:xfrm>
            <a:custGeom>
              <a:avLst/>
              <a:gdLst/>
              <a:ahLst/>
              <a:cxnLst/>
              <a:rect l="l" t="t" r="r" b="b"/>
              <a:pathLst>
                <a:path w="1765052" h="1500603">
                  <a:moveTo>
                    <a:pt x="882526" y="0"/>
                  </a:moveTo>
                  <a:lnTo>
                    <a:pt x="1765052" y="1500603"/>
                  </a:lnTo>
                  <a:lnTo>
                    <a:pt x="0" y="1500603"/>
                  </a:lnTo>
                  <a:lnTo>
                    <a:pt x="375894" y="861452"/>
                  </a:lnTo>
                  <a:lnTo>
                    <a:pt x="464514" y="915388"/>
                  </a:lnTo>
                  <a:lnTo>
                    <a:pt x="392059" y="1034436"/>
                  </a:lnTo>
                  <a:lnTo>
                    <a:pt x="748236" y="924919"/>
                  </a:lnTo>
                  <a:lnTo>
                    <a:pt x="681880" y="558240"/>
                  </a:lnTo>
                  <a:lnTo>
                    <a:pt x="609424" y="677289"/>
                  </a:lnTo>
                  <a:lnTo>
                    <a:pt x="517210" y="621166"/>
                  </a:lnTo>
                  <a:close/>
                </a:path>
              </a:pathLst>
            </a:custGeom>
            <a:solidFill>
              <a:srgbClr val="2E3337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" name="TextBox 6"/>
            <p:cNvSpPr txBox="1"/>
            <p:nvPr/>
          </p:nvSpPr>
          <p:spPr>
            <a:xfrm>
              <a:off x="5997759" y="4958700"/>
              <a:ext cx="666278" cy="379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58544" y="918921"/>
            <a:ext cx="1604674" cy="1311991"/>
            <a:chOff x="4244067" y="2343574"/>
            <a:chExt cx="1796802" cy="1469072"/>
          </a:xfrm>
        </p:grpSpPr>
        <p:sp>
          <p:nvSpPr>
            <p:cNvPr id="12" name="等腰三角形 6"/>
            <p:cNvSpPr/>
            <p:nvPr/>
          </p:nvSpPr>
          <p:spPr>
            <a:xfrm>
              <a:off x="4244067" y="2343574"/>
              <a:ext cx="1796802" cy="1469072"/>
            </a:xfrm>
            <a:custGeom>
              <a:avLst/>
              <a:gdLst/>
              <a:ahLst/>
              <a:cxnLst/>
              <a:rect l="l" t="t" r="r" b="b"/>
              <a:pathLst>
                <a:path w="1796802" h="1469072">
                  <a:moveTo>
                    <a:pt x="898401" y="0"/>
                  </a:moveTo>
                  <a:lnTo>
                    <a:pt x="1796802" y="1469072"/>
                  </a:lnTo>
                  <a:lnTo>
                    <a:pt x="1015417" y="1469072"/>
                  </a:lnTo>
                  <a:lnTo>
                    <a:pt x="1015417" y="1372637"/>
                  </a:lnTo>
                  <a:lnTo>
                    <a:pt x="1154781" y="1372637"/>
                  </a:lnTo>
                  <a:lnTo>
                    <a:pt x="876052" y="1125318"/>
                  </a:lnTo>
                  <a:lnTo>
                    <a:pt x="597323" y="1372637"/>
                  </a:lnTo>
                  <a:lnTo>
                    <a:pt x="736688" y="1372637"/>
                  </a:lnTo>
                  <a:lnTo>
                    <a:pt x="736688" y="1469072"/>
                  </a:lnTo>
                  <a:lnTo>
                    <a:pt x="0" y="1469072"/>
                  </a:lnTo>
                  <a:close/>
                </a:path>
              </a:pathLst>
            </a:custGeom>
            <a:solidFill>
              <a:srgbClr val="D1EAF1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" name="TextBox 9"/>
            <p:cNvSpPr txBox="1"/>
            <p:nvPr/>
          </p:nvSpPr>
          <p:spPr>
            <a:xfrm>
              <a:off x="4801423" y="3047006"/>
              <a:ext cx="666279" cy="379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90171" y="2530510"/>
            <a:ext cx="1576321" cy="1340149"/>
            <a:chOff x="3275692" y="4004098"/>
            <a:chExt cx="1765052" cy="1500603"/>
          </a:xfrm>
        </p:grpSpPr>
        <p:sp>
          <p:nvSpPr>
            <p:cNvPr id="15" name="等腰三角形 11"/>
            <p:cNvSpPr/>
            <p:nvPr/>
          </p:nvSpPr>
          <p:spPr>
            <a:xfrm>
              <a:off x="3275692" y="4004098"/>
              <a:ext cx="1765052" cy="1500603"/>
            </a:xfrm>
            <a:custGeom>
              <a:avLst/>
              <a:gdLst/>
              <a:ahLst/>
              <a:cxnLst/>
              <a:rect l="l" t="t" r="r" b="b"/>
              <a:pathLst>
                <a:path w="1765052" h="1500603">
                  <a:moveTo>
                    <a:pt x="882526" y="0"/>
                  </a:moveTo>
                  <a:lnTo>
                    <a:pt x="1236032" y="601083"/>
                  </a:lnTo>
                  <a:lnTo>
                    <a:pt x="1121186" y="667974"/>
                  </a:lnTo>
                  <a:lnTo>
                    <a:pt x="1051045" y="547547"/>
                  </a:lnTo>
                  <a:lnTo>
                    <a:pt x="977616" y="912876"/>
                  </a:lnTo>
                  <a:lnTo>
                    <a:pt x="1331611" y="1029255"/>
                  </a:lnTo>
                  <a:lnTo>
                    <a:pt x="1261469" y="908828"/>
                  </a:lnTo>
                  <a:lnTo>
                    <a:pt x="1377332" y="841344"/>
                  </a:lnTo>
                  <a:lnTo>
                    <a:pt x="1765052" y="1500603"/>
                  </a:lnTo>
                  <a:lnTo>
                    <a:pt x="0" y="1500603"/>
                  </a:lnTo>
                  <a:close/>
                </a:path>
              </a:pathLst>
            </a:custGeom>
            <a:solidFill>
              <a:srgbClr val="6E91CB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TextBox 12"/>
            <p:cNvSpPr txBox="1"/>
            <p:nvPr/>
          </p:nvSpPr>
          <p:spPr>
            <a:xfrm>
              <a:off x="3622960" y="4936591"/>
              <a:ext cx="666278" cy="379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64088" y="1199725"/>
            <a:ext cx="2722652" cy="682739"/>
            <a:chOff x="5364088" y="1199725"/>
            <a:chExt cx="2722652" cy="682739"/>
          </a:xfrm>
        </p:grpSpPr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5364088" y="1482354"/>
              <a:ext cx="27226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00" kern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kern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5364088" y="1199725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kern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kern="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 flipH="1">
            <a:off x="5076056" y="2007985"/>
            <a:ext cx="2548069" cy="0"/>
          </a:xfrm>
          <a:prstGeom prst="line">
            <a:avLst/>
          </a:prstGeom>
          <a:noFill/>
          <a:ln w="12700" cap="flat" cmpd="sng" algn="ctr">
            <a:solidFill>
              <a:schemeClr val="accent4">
                <a:lumMod val="25000"/>
                <a:lumOff val="75000"/>
              </a:scheme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>
            <a:off x="688237" y="3190657"/>
            <a:ext cx="2593242" cy="0"/>
          </a:xfrm>
          <a:prstGeom prst="line">
            <a:avLst/>
          </a:prstGeom>
          <a:noFill/>
          <a:ln w="12700" cap="flat" cmpd="sng" algn="ctr">
            <a:solidFill>
              <a:schemeClr val="accent4">
                <a:lumMod val="25000"/>
                <a:lumOff val="75000"/>
              </a:scheme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35" name="直接连接符 34"/>
          <p:cNvCxnSpPr/>
          <p:nvPr/>
        </p:nvCxnSpPr>
        <p:spPr>
          <a:xfrm flipH="1">
            <a:off x="6003847" y="3643679"/>
            <a:ext cx="2548069" cy="0"/>
          </a:xfrm>
          <a:prstGeom prst="line">
            <a:avLst/>
          </a:prstGeom>
          <a:noFill/>
          <a:ln w="12700" cap="flat" cmpd="sng" algn="ctr">
            <a:solidFill>
              <a:schemeClr val="accent4">
                <a:lumMod val="25000"/>
                <a:lumOff val="75000"/>
              </a:schemeClr>
            </a:solidFill>
            <a:prstDash val="sysDot"/>
            <a:headEnd type="oval"/>
            <a:tailEnd type="oval"/>
          </a:ln>
          <a:effectLst/>
        </p:spPr>
      </p:cxnSp>
      <p:sp>
        <p:nvSpPr>
          <p:cNvPr id="38" name="文本框 37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1560" y="26917"/>
            <a:ext cx="264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024797" y="2811141"/>
            <a:ext cx="2722652" cy="682739"/>
            <a:chOff x="5364088" y="1199725"/>
            <a:chExt cx="2722652" cy="682739"/>
          </a:xfrm>
        </p:grpSpPr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 flipH="1">
              <a:off x="5364088" y="1482354"/>
              <a:ext cx="27226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00" kern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kern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 flipH="1">
              <a:off x="5364088" y="1199725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kern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kern="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6310" y="2368286"/>
            <a:ext cx="2722652" cy="682739"/>
            <a:chOff x="5364088" y="1199725"/>
            <a:chExt cx="2722652" cy="682739"/>
          </a:xfrm>
        </p:grpSpPr>
        <p:sp>
          <p:nvSpPr>
            <p:cNvPr id="49" name="TextBox 11"/>
            <p:cNvSpPr txBox="1">
              <a:spLocks noChangeArrowheads="1"/>
            </p:cNvSpPr>
            <p:nvPr/>
          </p:nvSpPr>
          <p:spPr bwMode="auto">
            <a:xfrm flipH="1">
              <a:off x="5364088" y="1482354"/>
              <a:ext cx="27226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00" kern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kern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 flipH="1">
              <a:off x="5364088" y="1199725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kern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kern="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425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箭头1"/>
          <p:cNvSpPr>
            <a:spLocks noChangeAspect="1"/>
          </p:cNvSpPr>
          <p:nvPr/>
        </p:nvSpPr>
        <p:spPr bwMode="auto">
          <a:xfrm>
            <a:off x="4641885" y="1534951"/>
            <a:ext cx="1122305" cy="1292513"/>
          </a:xfrm>
          <a:custGeom>
            <a:avLst/>
            <a:gdLst>
              <a:gd name="T0" fmla="*/ 35 w 1260"/>
              <a:gd name="T1" fmla="*/ 1 h 1451"/>
              <a:gd name="T2" fmla="*/ 100 w 1260"/>
              <a:gd name="T3" fmla="*/ 6 h 1451"/>
              <a:gd name="T4" fmla="*/ 162 w 1260"/>
              <a:gd name="T5" fmla="*/ 13 h 1451"/>
              <a:gd name="T6" fmla="*/ 225 w 1260"/>
              <a:gd name="T7" fmla="*/ 23 h 1451"/>
              <a:gd name="T8" fmla="*/ 285 w 1260"/>
              <a:gd name="T9" fmla="*/ 37 h 1451"/>
              <a:gd name="T10" fmla="*/ 345 w 1260"/>
              <a:gd name="T11" fmla="*/ 53 h 1451"/>
              <a:gd name="T12" fmla="*/ 404 w 1260"/>
              <a:gd name="T13" fmla="*/ 72 h 1451"/>
              <a:gd name="T14" fmla="*/ 461 w 1260"/>
              <a:gd name="T15" fmla="*/ 94 h 1451"/>
              <a:gd name="T16" fmla="*/ 517 w 1260"/>
              <a:gd name="T17" fmla="*/ 119 h 1451"/>
              <a:gd name="T18" fmla="*/ 572 w 1260"/>
              <a:gd name="T19" fmla="*/ 145 h 1451"/>
              <a:gd name="T20" fmla="*/ 625 w 1260"/>
              <a:gd name="T21" fmla="*/ 175 h 1451"/>
              <a:gd name="T22" fmla="*/ 676 w 1260"/>
              <a:gd name="T23" fmla="*/ 206 h 1451"/>
              <a:gd name="T24" fmla="*/ 726 w 1260"/>
              <a:gd name="T25" fmla="*/ 240 h 1451"/>
              <a:gd name="T26" fmla="*/ 774 w 1260"/>
              <a:gd name="T27" fmla="*/ 277 h 1451"/>
              <a:gd name="T28" fmla="*/ 820 w 1260"/>
              <a:gd name="T29" fmla="*/ 316 h 1451"/>
              <a:gd name="T30" fmla="*/ 866 w 1260"/>
              <a:gd name="T31" fmla="*/ 356 h 1451"/>
              <a:gd name="T32" fmla="*/ 908 w 1260"/>
              <a:gd name="T33" fmla="*/ 398 h 1451"/>
              <a:gd name="T34" fmla="*/ 948 w 1260"/>
              <a:gd name="T35" fmla="*/ 444 h 1451"/>
              <a:gd name="T36" fmla="*/ 986 w 1260"/>
              <a:gd name="T37" fmla="*/ 490 h 1451"/>
              <a:gd name="T38" fmla="*/ 1023 w 1260"/>
              <a:gd name="T39" fmla="*/ 538 h 1451"/>
              <a:gd name="T40" fmla="*/ 1057 w 1260"/>
              <a:gd name="T41" fmla="*/ 589 h 1451"/>
              <a:gd name="T42" fmla="*/ 1088 w 1260"/>
              <a:gd name="T43" fmla="*/ 640 h 1451"/>
              <a:gd name="T44" fmla="*/ 1117 w 1260"/>
              <a:gd name="T45" fmla="*/ 693 h 1451"/>
              <a:gd name="T46" fmla="*/ 1144 w 1260"/>
              <a:gd name="T47" fmla="*/ 748 h 1451"/>
              <a:gd name="T48" fmla="*/ 1168 w 1260"/>
              <a:gd name="T49" fmla="*/ 804 h 1451"/>
              <a:gd name="T50" fmla="*/ 1190 w 1260"/>
              <a:gd name="T51" fmla="*/ 861 h 1451"/>
              <a:gd name="T52" fmla="*/ 1209 w 1260"/>
              <a:gd name="T53" fmla="*/ 921 h 1451"/>
              <a:gd name="T54" fmla="*/ 1224 w 1260"/>
              <a:gd name="T55" fmla="*/ 980 h 1451"/>
              <a:gd name="T56" fmla="*/ 1237 w 1260"/>
              <a:gd name="T57" fmla="*/ 1042 h 1451"/>
              <a:gd name="T58" fmla="*/ 1248 w 1260"/>
              <a:gd name="T59" fmla="*/ 1104 h 1451"/>
              <a:gd name="T60" fmla="*/ 1255 w 1260"/>
              <a:gd name="T61" fmla="*/ 1166 h 1451"/>
              <a:gd name="T62" fmla="*/ 1259 w 1260"/>
              <a:gd name="T63" fmla="*/ 1231 h 1451"/>
              <a:gd name="T64" fmla="*/ 921 w 1260"/>
              <a:gd name="T65" fmla="*/ 1451 h 1451"/>
              <a:gd name="T66" fmla="*/ 622 w 1260"/>
              <a:gd name="T67" fmla="*/ 1231 h 1451"/>
              <a:gd name="T68" fmla="*/ 616 w 1260"/>
              <a:gd name="T69" fmla="*/ 1184 h 1451"/>
              <a:gd name="T70" fmla="*/ 608 w 1260"/>
              <a:gd name="T71" fmla="*/ 1139 h 1451"/>
              <a:gd name="T72" fmla="*/ 597 w 1260"/>
              <a:gd name="T73" fmla="*/ 1096 h 1451"/>
              <a:gd name="T74" fmla="*/ 588 w 1260"/>
              <a:gd name="T75" fmla="*/ 1067 h 1451"/>
              <a:gd name="T76" fmla="*/ 572 w 1260"/>
              <a:gd name="T77" fmla="*/ 1025 h 1451"/>
              <a:gd name="T78" fmla="*/ 559 w 1260"/>
              <a:gd name="T79" fmla="*/ 998 h 1451"/>
              <a:gd name="T80" fmla="*/ 539 w 1260"/>
              <a:gd name="T81" fmla="*/ 959 h 1451"/>
              <a:gd name="T82" fmla="*/ 523 w 1260"/>
              <a:gd name="T83" fmla="*/ 934 h 1451"/>
              <a:gd name="T84" fmla="*/ 498 w 1260"/>
              <a:gd name="T85" fmla="*/ 898 h 1451"/>
              <a:gd name="T86" fmla="*/ 480 w 1260"/>
              <a:gd name="T87" fmla="*/ 874 h 1451"/>
              <a:gd name="T88" fmla="*/ 461 w 1260"/>
              <a:gd name="T89" fmla="*/ 852 h 1451"/>
              <a:gd name="T90" fmla="*/ 431 w 1260"/>
              <a:gd name="T91" fmla="*/ 821 h 1451"/>
              <a:gd name="T92" fmla="*/ 399 w 1260"/>
              <a:gd name="T93" fmla="*/ 791 h 1451"/>
              <a:gd name="T94" fmla="*/ 375 w 1260"/>
              <a:gd name="T95" fmla="*/ 773 h 1451"/>
              <a:gd name="T96" fmla="*/ 352 w 1260"/>
              <a:gd name="T97" fmla="*/ 755 h 1451"/>
              <a:gd name="T98" fmla="*/ 328 w 1260"/>
              <a:gd name="T99" fmla="*/ 739 h 1451"/>
              <a:gd name="T100" fmla="*/ 290 w 1260"/>
              <a:gd name="T101" fmla="*/ 716 h 1451"/>
              <a:gd name="T102" fmla="*/ 264 w 1260"/>
              <a:gd name="T103" fmla="*/ 702 h 1451"/>
              <a:gd name="T104" fmla="*/ 223 w 1260"/>
              <a:gd name="T105" fmla="*/ 684 h 1451"/>
              <a:gd name="T106" fmla="*/ 181 w 1260"/>
              <a:gd name="T107" fmla="*/ 669 h 1451"/>
              <a:gd name="T108" fmla="*/ 137 w 1260"/>
              <a:gd name="T109" fmla="*/ 656 h 1451"/>
              <a:gd name="T110" fmla="*/ 108 w 1260"/>
              <a:gd name="T111" fmla="*/ 649 h 1451"/>
              <a:gd name="T112" fmla="*/ 63 w 1260"/>
              <a:gd name="T113" fmla="*/ 642 h 1451"/>
              <a:gd name="T114" fmla="*/ 31 w 1260"/>
              <a:gd name="T115" fmla="*/ 639 h 1451"/>
              <a:gd name="T116" fmla="*/ 0 w 1260"/>
              <a:gd name="T117" fmla="*/ 637 h 1451"/>
              <a:gd name="T118" fmla="*/ 3 w 1260"/>
              <a:gd name="T119" fmla="*/ 0 h 1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60" h="1451">
                <a:moveTo>
                  <a:pt x="3" y="0"/>
                </a:moveTo>
                <a:lnTo>
                  <a:pt x="35" y="1"/>
                </a:lnTo>
                <a:lnTo>
                  <a:pt x="68" y="3"/>
                </a:lnTo>
                <a:lnTo>
                  <a:pt x="100" y="6"/>
                </a:lnTo>
                <a:lnTo>
                  <a:pt x="131" y="9"/>
                </a:lnTo>
                <a:lnTo>
                  <a:pt x="162" y="13"/>
                </a:lnTo>
                <a:lnTo>
                  <a:pt x="193" y="18"/>
                </a:lnTo>
                <a:lnTo>
                  <a:pt x="225" y="23"/>
                </a:lnTo>
                <a:lnTo>
                  <a:pt x="255" y="30"/>
                </a:lnTo>
                <a:lnTo>
                  <a:pt x="285" y="37"/>
                </a:lnTo>
                <a:lnTo>
                  <a:pt x="315" y="44"/>
                </a:lnTo>
                <a:lnTo>
                  <a:pt x="345" y="53"/>
                </a:lnTo>
                <a:lnTo>
                  <a:pt x="374" y="62"/>
                </a:lnTo>
                <a:lnTo>
                  <a:pt x="404" y="72"/>
                </a:lnTo>
                <a:lnTo>
                  <a:pt x="433" y="83"/>
                </a:lnTo>
                <a:lnTo>
                  <a:pt x="461" y="94"/>
                </a:lnTo>
                <a:lnTo>
                  <a:pt x="489" y="106"/>
                </a:lnTo>
                <a:lnTo>
                  <a:pt x="517" y="119"/>
                </a:lnTo>
                <a:lnTo>
                  <a:pt x="545" y="132"/>
                </a:lnTo>
                <a:lnTo>
                  <a:pt x="572" y="145"/>
                </a:lnTo>
                <a:lnTo>
                  <a:pt x="599" y="160"/>
                </a:lnTo>
                <a:lnTo>
                  <a:pt x="625" y="175"/>
                </a:lnTo>
                <a:lnTo>
                  <a:pt x="651" y="190"/>
                </a:lnTo>
                <a:lnTo>
                  <a:pt x="676" y="206"/>
                </a:lnTo>
                <a:lnTo>
                  <a:pt x="702" y="223"/>
                </a:lnTo>
                <a:lnTo>
                  <a:pt x="726" y="240"/>
                </a:lnTo>
                <a:lnTo>
                  <a:pt x="751" y="259"/>
                </a:lnTo>
                <a:lnTo>
                  <a:pt x="774" y="277"/>
                </a:lnTo>
                <a:lnTo>
                  <a:pt x="798" y="296"/>
                </a:lnTo>
                <a:lnTo>
                  <a:pt x="820" y="316"/>
                </a:lnTo>
                <a:lnTo>
                  <a:pt x="843" y="336"/>
                </a:lnTo>
                <a:lnTo>
                  <a:pt x="866" y="356"/>
                </a:lnTo>
                <a:lnTo>
                  <a:pt x="887" y="377"/>
                </a:lnTo>
                <a:lnTo>
                  <a:pt x="908" y="398"/>
                </a:lnTo>
                <a:lnTo>
                  <a:pt x="928" y="421"/>
                </a:lnTo>
                <a:lnTo>
                  <a:pt x="948" y="444"/>
                </a:lnTo>
                <a:lnTo>
                  <a:pt x="967" y="467"/>
                </a:lnTo>
                <a:lnTo>
                  <a:pt x="986" y="490"/>
                </a:lnTo>
                <a:lnTo>
                  <a:pt x="1004" y="514"/>
                </a:lnTo>
                <a:lnTo>
                  <a:pt x="1023" y="538"/>
                </a:lnTo>
                <a:lnTo>
                  <a:pt x="1040" y="564"/>
                </a:lnTo>
                <a:lnTo>
                  <a:pt x="1057" y="589"/>
                </a:lnTo>
                <a:lnTo>
                  <a:pt x="1073" y="614"/>
                </a:lnTo>
                <a:lnTo>
                  <a:pt x="1088" y="640"/>
                </a:lnTo>
                <a:lnTo>
                  <a:pt x="1103" y="666"/>
                </a:lnTo>
                <a:lnTo>
                  <a:pt x="1117" y="693"/>
                </a:lnTo>
                <a:lnTo>
                  <a:pt x="1131" y="720"/>
                </a:lnTo>
                <a:lnTo>
                  <a:pt x="1144" y="748"/>
                </a:lnTo>
                <a:lnTo>
                  <a:pt x="1156" y="776"/>
                </a:lnTo>
                <a:lnTo>
                  <a:pt x="1168" y="804"/>
                </a:lnTo>
                <a:lnTo>
                  <a:pt x="1180" y="833"/>
                </a:lnTo>
                <a:lnTo>
                  <a:pt x="1190" y="861"/>
                </a:lnTo>
                <a:lnTo>
                  <a:pt x="1200" y="891"/>
                </a:lnTo>
                <a:lnTo>
                  <a:pt x="1209" y="921"/>
                </a:lnTo>
                <a:lnTo>
                  <a:pt x="1217" y="950"/>
                </a:lnTo>
                <a:lnTo>
                  <a:pt x="1224" y="980"/>
                </a:lnTo>
                <a:lnTo>
                  <a:pt x="1231" y="1010"/>
                </a:lnTo>
                <a:lnTo>
                  <a:pt x="1237" y="1042"/>
                </a:lnTo>
                <a:lnTo>
                  <a:pt x="1243" y="1073"/>
                </a:lnTo>
                <a:lnTo>
                  <a:pt x="1248" y="1104"/>
                </a:lnTo>
                <a:lnTo>
                  <a:pt x="1252" y="1135"/>
                </a:lnTo>
                <a:lnTo>
                  <a:pt x="1255" y="1166"/>
                </a:lnTo>
                <a:lnTo>
                  <a:pt x="1257" y="1198"/>
                </a:lnTo>
                <a:lnTo>
                  <a:pt x="1259" y="1231"/>
                </a:lnTo>
                <a:lnTo>
                  <a:pt x="1260" y="1263"/>
                </a:lnTo>
                <a:lnTo>
                  <a:pt x="921" y="1451"/>
                </a:lnTo>
                <a:lnTo>
                  <a:pt x="622" y="1246"/>
                </a:lnTo>
                <a:lnTo>
                  <a:pt x="622" y="1231"/>
                </a:lnTo>
                <a:lnTo>
                  <a:pt x="620" y="1215"/>
                </a:lnTo>
                <a:lnTo>
                  <a:pt x="616" y="1184"/>
                </a:lnTo>
                <a:lnTo>
                  <a:pt x="611" y="1154"/>
                </a:lnTo>
                <a:lnTo>
                  <a:pt x="608" y="1139"/>
                </a:lnTo>
                <a:lnTo>
                  <a:pt x="605" y="1125"/>
                </a:lnTo>
                <a:lnTo>
                  <a:pt x="597" y="1096"/>
                </a:lnTo>
                <a:lnTo>
                  <a:pt x="593" y="1082"/>
                </a:lnTo>
                <a:lnTo>
                  <a:pt x="588" y="1067"/>
                </a:lnTo>
                <a:lnTo>
                  <a:pt x="577" y="1039"/>
                </a:lnTo>
                <a:lnTo>
                  <a:pt x="572" y="1025"/>
                </a:lnTo>
                <a:lnTo>
                  <a:pt x="566" y="1012"/>
                </a:lnTo>
                <a:lnTo>
                  <a:pt x="559" y="998"/>
                </a:lnTo>
                <a:lnTo>
                  <a:pt x="553" y="985"/>
                </a:lnTo>
                <a:lnTo>
                  <a:pt x="539" y="959"/>
                </a:lnTo>
                <a:lnTo>
                  <a:pt x="530" y="947"/>
                </a:lnTo>
                <a:lnTo>
                  <a:pt x="523" y="934"/>
                </a:lnTo>
                <a:lnTo>
                  <a:pt x="506" y="910"/>
                </a:lnTo>
                <a:lnTo>
                  <a:pt x="498" y="898"/>
                </a:lnTo>
                <a:lnTo>
                  <a:pt x="489" y="887"/>
                </a:lnTo>
                <a:lnTo>
                  <a:pt x="480" y="874"/>
                </a:lnTo>
                <a:lnTo>
                  <a:pt x="471" y="863"/>
                </a:lnTo>
                <a:lnTo>
                  <a:pt x="461" y="852"/>
                </a:lnTo>
                <a:lnTo>
                  <a:pt x="451" y="841"/>
                </a:lnTo>
                <a:lnTo>
                  <a:pt x="431" y="821"/>
                </a:lnTo>
                <a:lnTo>
                  <a:pt x="410" y="801"/>
                </a:lnTo>
                <a:lnTo>
                  <a:pt x="399" y="791"/>
                </a:lnTo>
                <a:lnTo>
                  <a:pt x="388" y="782"/>
                </a:lnTo>
                <a:lnTo>
                  <a:pt x="375" y="773"/>
                </a:lnTo>
                <a:lnTo>
                  <a:pt x="364" y="764"/>
                </a:lnTo>
                <a:lnTo>
                  <a:pt x="352" y="755"/>
                </a:lnTo>
                <a:lnTo>
                  <a:pt x="340" y="747"/>
                </a:lnTo>
                <a:lnTo>
                  <a:pt x="328" y="739"/>
                </a:lnTo>
                <a:lnTo>
                  <a:pt x="315" y="731"/>
                </a:lnTo>
                <a:lnTo>
                  <a:pt x="290" y="716"/>
                </a:lnTo>
                <a:lnTo>
                  <a:pt x="277" y="709"/>
                </a:lnTo>
                <a:lnTo>
                  <a:pt x="264" y="702"/>
                </a:lnTo>
                <a:lnTo>
                  <a:pt x="237" y="690"/>
                </a:lnTo>
                <a:lnTo>
                  <a:pt x="223" y="684"/>
                </a:lnTo>
                <a:lnTo>
                  <a:pt x="209" y="678"/>
                </a:lnTo>
                <a:lnTo>
                  <a:pt x="181" y="669"/>
                </a:lnTo>
                <a:lnTo>
                  <a:pt x="152" y="660"/>
                </a:lnTo>
                <a:lnTo>
                  <a:pt x="137" y="656"/>
                </a:lnTo>
                <a:lnTo>
                  <a:pt x="123" y="653"/>
                </a:lnTo>
                <a:lnTo>
                  <a:pt x="108" y="649"/>
                </a:lnTo>
                <a:lnTo>
                  <a:pt x="93" y="647"/>
                </a:lnTo>
                <a:lnTo>
                  <a:pt x="63" y="642"/>
                </a:lnTo>
                <a:lnTo>
                  <a:pt x="47" y="640"/>
                </a:lnTo>
                <a:lnTo>
                  <a:pt x="31" y="639"/>
                </a:lnTo>
                <a:lnTo>
                  <a:pt x="16" y="638"/>
                </a:lnTo>
                <a:lnTo>
                  <a:pt x="0" y="637"/>
                </a:lnTo>
                <a:lnTo>
                  <a:pt x="197" y="348"/>
                </a:lnTo>
                <a:lnTo>
                  <a:pt x="3" y="0"/>
                </a:lnTo>
                <a:close/>
              </a:path>
            </a:pathLst>
          </a:custGeom>
          <a:solidFill>
            <a:srgbClr val="2E3337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anchor="ctr"/>
          <a:lstStyle/>
          <a:p>
            <a:pPr algn="ctr">
              <a:lnSpc>
                <a:spcPct val="120000"/>
              </a:lnSpc>
              <a:spcBef>
                <a:spcPts val="338"/>
              </a:spcBef>
              <a:spcAft>
                <a:spcPts val="338"/>
              </a:spcAft>
              <a:defRPr/>
            </a:pPr>
            <a:endParaRPr lang="en-US" sz="16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7" name="箭头4"/>
          <p:cNvSpPr>
            <a:spLocks noChangeAspect="1"/>
          </p:cNvSpPr>
          <p:nvPr/>
        </p:nvSpPr>
        <p:spPr bwMode="auto">
          <a:xfrm>
            <a:off x="3482349" y="1536282"/>
            <a:ext cx="1273895" cy="1179484"/>
          </a:xfrm>
          <a:custGeom>
            <a:avLst/>
            <a:gdLst>
              <a:gd name="T0" fmla="*/ 637 w 1431"/>
              <a:gd name="T1" fmla="*/ 1302 h 1325"/>
              <a:gd name="T2" fmla="*/ 637 w 1431"/>
              <a:gd name="T3" fmla="*/ 1248 h 1325"/>
              <a:gd name="T4" fmla="*/ 640 w 1431"/>
              <a:gd name="T5" fmla="*/ 1217 h 1325"/>
              <a:gd name="T6" fmla="*/ 646 w 1431"/>
              <a:gd name="T7" fmla="*/ 1170 h 1325"/>
              <a:gd name="T8" fmla="*/ 655 w 1431"/>
              <a:gd name="T9" fmla="*/ 1125 h 1325"/>
              <a:gd name="T10" fmla="*/ 663 w 1431"/>
              <a:gd name="T11" fmla="*/ 1095 h 1325"/>
              <a:gd name="T12" fmla="*/ 678 w 1431"/>
              <a:gd name="T13" fmla="*/ 1052 h 1325"/>
              <a:gd name="T14" fmla="*/ 689 w 1431"/>
              <a:gd name="T15" fmla="*/ 1024 h 1325"/>
              <a:gd name="T16" fmla="*/ 708 w 1431"/>
              <a:gd name="T17" fmla="*/ 983 h 1325"/>
              <a:gd name="T18" fmla="*/ 724 w 1431"/>
              <a:gd name="T19" fmla="*/ 957 h 1325"/>
              <a:gd name="T20" fmla="*/ 739 w 1431"/>
              <a:gd name="T21" fmla="*/ 932 h 1325"/>
              <a:gd name="T22" fmla="*/ 756 w 1431"/>
              <a:gd name="T23" fmla="*/ 907 h 1325"/>
              <a:gd name="T24" fmla="*/ 773 w 1431"/>
              <a:gd name="T25" fmla="*/ 884 h 1325"/>
              <a:gd name="T26" fmla="*/ 792 w 1431"/>
              <a:gd name="T27" fmla="*/ 860 h 1325"/>
              <a:gd name="T28" fmla="*/ 822 w 1431"/>
              <a:gd name="T29" fmla="*/ 827 h 1325"/>
              <a:gd name="T30" fmla="*/ 843 w 1431"/>
              <a:gd name="T31" fmla="*/ 807 h 1325"/>
              <a:gd name="T32" fmla="*/ 877 w 1431"/>
              <a:gd name="T33" fmla="*/ 778 h 1325"/>
              <a:gd name="T34" fmla="*/ 901 w 1431"/>
              <a:gd name="T35" fmla="*/ 760 h 1325"/>
              <a:gd name="T36" fmla="*/ 938 w 1431"/>
              <a:gd name="T37" fmla="*/ 735 h 1325"/>
              <a:gd name="T38" fmla="*/ 976 w 1431"/>
              <a:gd name="T39" fmla="*/ 711 h 1325"/>
              <a:gd name="T40" fmla="*/ 1003 w 1431"/>
              <a:gd name="T41" fmla="*/ 698 h 1325"/>
              <a:gd name="T42" fmla="*/ 1030 w 1431"/>
              <a:gd name="T43" fmla="*/ 686 h 1325"/>
              <a:gd name="T44" fmla="*/ 1059 w 1431"/>
              <a:gd name="T45" fmla="*/ 675 h 1325"/>
              <a:gd name="T46" fmla="*/ 1117 w 1431"/>
              <a:gd name="T47" fmla="*/ 657 h 1325"/>
              <a:gd name="T48" fmla="*/ 1147 w 1431"/>
              <a:gd name="T49" fmla="*/ 649 h 1325"/>
              <a:gd name="T50" fmla="*/ 1192 w 1431"/>
              <a:gd name="T51" fmla="*/ 642 h 1325"/>
              <a:gd name="T52" fmla="*/ 1224 w 1431"/>
              <a:gd name="T53" fmla="*/ 638 h 1325"/>
              <a:gd name="T54" fmla="*/ 1431 w 1431"/>
              <a:gd name="T55" fmla="*/ 334 h 1325"/>
              <a:gd name="T56" fmla="*/ 1207 w 1431"/>
              <a:gd name="T57" fmla="*/ 1 h 1325"/>
              <a:gd name="T58" fmla="*/ 1142 w 1431"/>
              <a:gd name="T59" fmla="*/ 6 h 1325"/>
              <a:gd name="T60" fmla="*/ 1080 w 1431"/>
              <a:gd name="T61" fmla="*/ 15 h 1325"/>
              <a:gd name="T62" fmla="*/ 1018 w 1431"/>
              <a:gd name="T63" fmla="*/ 26 h 1325"/>
              <a:gd name="T64" fmla="*/ 957 w 1431"/>
              <a:gd name="T65" fmla="*/ 40 h 1325"/>
              <a:gd name="T66" fmla="*/ 898 w 1431"/>
              <a:gd name="T67" fmla="*/ 57 h 1325"/>
              <a:gd name="T68" fmla="*/ 839 w 1431"/>
              <a:gd name="T69" fmla="*/ 76 h 1325"/>
              <a:gd name="T70" fmla="*/ 783 w 1431"/>
              <a:gd name="T71" fmla="*/ 100 h 1325"/>
              <a:gd name="T72" fmla="*/ 728 w 1431"/>
              <a:gd name="T73" fmla="*/ 125 h 1325"/>
              <a:gd name="T74" fmla="*/ 673 w 1431"/>
              <a:gd name="T75" fmla="*/ 152 h 1325"/>
              <a:gd name="T76" fmla="*/ 620 w 1431"/>
              <a:gd name="T77" fmla="*/ 182 h 1325"/>
              <a:gd name="T78" fmla="*/ 570 w 1431"/>
              <a:gd name="T79" fmla="*/ 214 h 1325"/>
              <a:gd name="T80" fmla="*/ 520 w 1431"/>
              <a:gd name="T81" fmla="*/ 250 h 1325"/>
              <a:gd name="T82" fmla="*/ 472 w 1431"/>
              <a:gd name="T83" fmla="*/ 287 h 1325"/>
              <a:gd name="T84" fmla="*/ 427 w 1431"/>
              <a:gd name="T85" fmla="*/ 325 h 1325"/>
              <a:gd name="T86" fmla="*/ 382 w 1431"/>
              <a:gd name="T87" fmla="*/ 366 h 1325"/>
              <a:gd name="T88" fmla="*/ 341 w 1431"/>
              <a:gd name="T89" fmla="*/ 410 h 1325"/>
              <a:gd name="T90" fmla="*/ 301 w 1431"/>
              <a:gd name="T91" fmla="*/ 455 h 1325"/>
              <a:gd name="T92" fmla="*/ 263 w 1431"/>
              <a:gd name="T93" fmla="*/ 502 h 1325"/>
              <a:gd name="T94" fmla="*/ 227 w 1431"/>
              <a:gd name="T95" fmla="*/ 550 h 1325"/>
              <a:gd name="T96" fmla="*/ 194 w 1431"/>
              <a:gd name="T97" fmla="*/ 602 h 1325"/>
              <a:gd name="T98" fmla="*/ 163 w 1431"/>
              <a:gd name="T99" fmla="*/ 653 h 1325"/>
              <a:gd name="T100" fmla="*/ 135 w 1431"/>
              <a:gd name="T101" fmla="*/ 707 h 1325"/>
              <a:gd name="T102" fmla="*/ 109 w 1431"/>
              <a:gd name="T103" fmla="*/ 762 h 1325"/>
              <a:gd name="T104" fmla="*/ 86 w 1431"/>
              <a:gd name="T105" fmla="*/ 819 h 1325"/>
              <a:gd name="T106" fmla="*/ 64 w 1431"/>
              <a:gd name="T107" fmla="*/ 876 h 1325"/>
              <a:gd name="T108" fmla="*/ 47 w 1431"/>
              <a:gd name="T109" fmla="*/ 936 h 1325"/>
              <a:gd name="T110" fmla="*/ 31 w 1431"/>
              <a:gd name="T111" fmla="*/ 996 h 1325"/>
              <a:gd name="T112" fmla="*/ 19 w 1431"/>
              <a:gd name="T113" fmla="*/ 1058 h 1325"/>
              <a:gd name="T114" fmla="*/ 10 w 1431"/>
              <a:gd name="T115" fmla="*/ 1120 h 1325"/>
              <a:gd name="T116" fmla="*/ 4 w 1431"/>
              <a:gd name="T117" fmla="*/ 1183 h 1325"/>
              <a:gd name="T118" fmla="*/ 1 w 1431"/>
              <a:gd name="T119" fmla="*/ 1247 h 1325"/>
              <a:gd name="T120" fmla="*/ 1 w 1431"/>
              <a:gd name="T121" fmla="*/ 1302 h 1325"/>
              <a:gd name="T122" fmla="*/ 335 w 1431"/>
              <a:gd name="T123" fmla="*/ 1129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31" h="1325">
                <a:moveTo>
                  <a:pt x="638" y="1324"/>
                </a:moveTo>
                <a:lnTo>
                  <a:pt x="637" y="1302"/>
                </a:lnTo>
                <a:lnTo>
                  <a:pt x="637" y="1280"/>
                </a:lnTo>
                <a:lnTo>
                  <a:pt x="637" y="1248"/>
                </a:lnTo>
                <a:lnTo>
                  <a:pt x="638" y="1232"/>
                </a:lnTo>
                <a:lnTo>
                  <a:pt x="640" y="1217"/>
                </a:lnTo>
                <a:lnTo>
                  <a:pt x="644" y="1185"/>
                </a:lnTo>
                <a:lnTo>
                  <a:pt x="646" y="1170"/>
                </a:lnTo>
                <a:lnTo>
                  <a:pt x="649" y="1154"/>
                </a:lnTo>
                <a:lnTo>
                  <a:pt x="655" y="1125"/>
                </a:lnTo>
                <a:lnTo>
                  <a:pt x="659" y="1110"/>
                </a:lnTo>
                <a:lnTo>
                  <a:pt x="663" y="1095"/>
                </a:lnTo>
                <a:lnTo>
                  <a:pt x="673" y="1067"/>
                </a:lnTo>
                <a:lnTo>
                  <a:pt x="678" y="1052"/>
                </a:lnTo>
                <a:lnTo>
                  <a:pt x="683" y="1038"/>
                </a:lnTo>
                <a:lnTo>
                  <a:pt x="689" y="1024"/>
                </a:lnTo>
                <a:lnTo>
                  <a:pt x="695" y="1010"/>
                </a:lnTo>
                <a:lnTo>
                  <a:pt x="708" y="983"/>
                </a:lnTo>
                <a:lnTo>
                  <a:pt x="715" y="970"/>
                </a:lnTo>
                <a:lnTo>
                  <a:pt x="724" y="957"/>
                </a:lnTo>
                <a:lnTo>
                  <a:pt x="731" y="944"/>
                </a:lnTo>
                <a:lnTo>
                  <a:pt x="739" y="932"/>
                </a:lnTo>
                <a:lnTo>
                  <a:pt x="747" y="920"/>
                </a:lnTo>
                <a:lnTo>
                  <a:pt x="756" y="907"/>
                </a:lnTo>
                <a:lnTo>
                  <a:pt x="764" y="895"/>
                </a:lnTo>
                <a:lnTo>
                  <a:pt x="773" y="884"/>
                </a:lnTo>
                <a:lnTo>
                  <a:pt x="783" y="871"/>
                </a:lnTo>
                <a:lnTo>
                  <a:pt x="792" y="860"/>
                </a:lnTo>
                <a:lnTo>
                  <a:pt x="812" y="838"/>
                </a:lnTo>
                <a:lnTo>
                  <a:pt x="822" y="827"/>
                </a:lnTo>
                <a:lnTo>
                  <a:pt x="832" y="817"/>
                </a:lnTo>
                <a:lnTo>
                  <a:pt x="843" y="807"/>
                </a:lnTo>
                <a:lnTo>
                  <a:pt x="854" y="797"/>
                </a:lnTo>
                <a:lnTo>
                  <a:pt x="877" y="778"/>
                </a:lnTo>
                <a:lnTo>
                  <a:pt x="889" y="769"/>
                </a:lnTo>
                <a:lnTo>
                  <a:pt x="901" y="760"/>
                </a:lnTo>
                <a:lnTo>
                  <a:pt x="925" y="743"/>
                </a:lnTo>
                <a:lnTo>
                  <a:pt x="938" y="735"/>
                </a:lnTo>
                <a:lnTo>
                  <a:pt x="951" y="727"/>
                </a:lnTo>
                <a:lnTo>
                  <a:pt x="976" y="711"/>
                </a:lnTo>
                <a:lnTo>
                  <a:pt x="990" y="705"/>
                </a:lnTo>
                <a:lnTo>
                  <a:pt x="1003" y="698"/>
                </a:lnTo>
                <a:lnTo>
                  <a:pt x="1017" y="692"/>
                </a:lnTo>
                <a:lnTo>
                  <a:pt x="1030" y="686"/>
                </a:lnTo>
                <a:lnTo>
                  <a:pt x="1045" y="680"/>
                </a:lnTo>
                <a:lnTo>
                  <a:pt x="1059" y="675"/>
                </a:lnTo>
                <a:lnTo>
                  <a:pt x="1088" y="665"/>
                </a:lnTo>
                <a:lnTo>
                  <a:pt x="1117" y="657"/>
                </a:lnTo>
                <a:lnTo>
                  <a:pt x="1132" y="653"/>
                </a:lnTo>
                <a:lnTo>
                  <a:pt x="1147" y="649"/>
                </a:lnTo>
                <a:lnTo>
                  <a:pt x="1177" y="644"/>
                </a:lnTo>
                <a:lnTo>
                  <a:pt x="1192" y="642"/>
                </a:lnTo>
                <a:lnTo>
                  <a:pt x="1209" y="640"/>
                </a:lnTo>
                <a:lnTo>
                  <a:pt x="1224" y="638"/>
                </a:lnTo>
                <a:lnTo>
                  <a:pt x="1240" y="637"/>
                </a:lnTo>
                <a:lnTo>
                  <a:pt x="1431" y="334"/>
                </a:lnTo>
                <a:lnTo>
                  <a:pt x="1239" y="0"/>
                </a:lnTo>
                <a:lnTo>
                  <a:pt x="1207" y="1"/>
                </a:lnTo>
                <a:lnTo>
                  <a:pt x="1174" y="3"/>
                </a:lnTo>
                <a:lnTo>
                  <a:pt x="1142" y="6"/>
                </a:lnTo>
                <a:lnTo>
                  <a:pt x="1111" y="10"/>
                </a:lnTo>
                <a:lnTo>
                  <a:pt x="1080" y="15"/>
                </a:lnTo>
                <a:lnTo>
                  <a:pt x="1049" y="20"/>
                </a:lnTo>
                <a:lnTo>
                  <a:pt x="1018" y="26"/>
                </a:lnTo>
                <a:lnTo>
                  <a:pt x="987" y="32"/>
                </a:lnTo>
                <a:lnTo>
                  <a:pt x="957" y="40"/>
                </a:lnTo>
                <a:lnTo>
                  <a:pt x="928" y="48"/>
                </a:lnTo>
                <a:lnTo>
                  <a:pt x="898" y="57"/>
                </a:lnTo>
                <a:lnTo>
                  <a:pt x="868" y="66"/>
                </a:lnTo>
                <a:lnTo>
                  <a:pt x="839" y="76"/>
                </a:lnTo>
                <a:lnTo>
                  <a:pt x="811" y="88"/>
                </a:lnTo>
                <a:lnTo>
                  <a:pt x="783" y="100"/>
                </a:lnTo>
                <a:lnTo>
                  <a:pt x="755" y="112"/>
                </a:lnTo>
                <a:lnTo>
                  <a:pt x="728" y="125"/>
                </a:lnTo>
                <a:lnTo>
                  <a:pt x="699" y="138"/>
                </a:lnTo>
                <a:lnTo>
                  <a:pt x="673" y="152"/>
                </a:lnTo>
                <a:lnTo>
                  <a:pt x="646" y="167"/>
                </a:lnTo>
                <a:lnTo>
                  <a:pt x="620" y="182"/>
                </a:lnTo>
                <a:lnTo>
                  <a:pt x="595" y="198"/>
                </a:lnTo>
                <a:lnTo>
                  <a:pt x="570" y="214"/>
                </a:lnTo>
                <a:lnTo>
                  <a:pt x="544" y="231"/>
                </a:lnTo>
                <a:lnTo>
                  <a:pt x="520" y="250"/>
                </a:lnTo>
                <a:lnTo>
                  <a:pt x="496" y="268"/>
                </a:lnTo>
                <a:lnTo>
                  <a:pt x="472" y="287"/>
                </a:lnTo>
                <a:lnTo>
                  <a:pt x="449" y="306"/>
                </a:lnTo>
                <a:lnTo>
                  <a:pt x="427" y="325"/>
                </a:lnTo>
                <a:lnTo>
                  <a:pt x="405" y="346"/>
                </a:lnTo>
                <a:lnTo>
                  <a:pt x="382" y="366"/>
                </a:lnTo>
                <a:lnTo>
                  <a:pt x="361" y="388"/>
                </a:lnTo>
                <a:lnTo>
                  <a:pt x="341" y="410"/>
                </a:lnTo>
                <a:lnTo>
                  <a:pt x="320" y="433"/>
                </a:lnTo>
                <a:lnTo>
                  <a:pt x="301" y="455"/>
                </a:lnTo>
                <a:lnTo>
                  <a:pt x="282" y="478"/>
                </a:lnTo>
                <a:lnTo>
                  <a:pt x="263" y="502"/>
                </a:lnTo>
                <a:lnTo>
                  <a:pt x="245" y="526"/>
                </a:lnTo>
                <a:lnTo>
                  <a:pt x="227" y="550"/>
                </a:lnTo>
                <a:lnTo>
                  <a:pt x="210" y="576"/>
                </a:lnTo>
                <a:lnTo>
                  <a:pt x="194" y="602"/>
                </a:lnTo>
                <a:lnTo>
                  <a:pt x="178" y="627"/>
                </a:lnTo>
                <a:lnTo>
                  <a:pt x="163" y="653"/>
                </a:lnTo>
                <a:lnTo>
                  <a:pt x="149" y="680"/>
                </a:lnTo>
                <a:lnTo>
                  <a:pt x="135" y="707"/>
                </a:lnTo>
                <a:lnTo>
                  <a:pt x="122" y="735"/>
                </a:lnTo>
                <a:lnTo>
                  <a:pt x="109" y="762"/>
                </a:lnTo>
                <a:lnTo>
                  <a:pt x="97" y="790"/>
                </a:lnTo>
                <a:lnTo>
                  <a:pt x="86" y="819"/>
                </a:lnTo>
                <a:lnTo>
                  <a:pt x="74" y="847"/>
                </a:lnTo>
                <a:lnTo>
                  <a:pt x="64" y="876"/>
                </a:lnTo>
                <a:lnTo>
                  <a:pt x="55" y="906"/>
                </a:lnTo>
                <a:lnTo>
                  <a:pt x="47" y="936"/>
                </a:lnTo>
                <a:lnTo>
                  <a:pt x="39" y="966"/>
                </a:lnTo>
                <a:lnTo>
                  <a:pt x="31" y="996"/>
                </a:lnTo>
                <a:lnTo>
                  <a:pt x="25" y="1026"/>
                </a:lnTo>
                <a:lnTo>
                  <a:pt x="19" y="1058"/>
                </a:lnTo>
                <a:lnTo>
                  <a:pt x="14" y="1089"/>
                </a:lnTo>
                <a:lnTo>
                  <a:pt x="10" y="1120"/>
                </a:lnTo>
                <a:lnTo>
                  <a:pt x="6" y="1151"/>
                </a:lnTo>
                <a:lnTo>
                  <a:pt x="4" y="1183"/>
                </a:lnTo>
                <a:lnTo>
                  <a:pt x="2" y="1215"/>
                </a:lnTo>
                <a:lnTo>
                  <a:pt x="1" y="1247"/>
                </a:lnTo>
                <a:lnTo>
                  <a:pt x="0" y="1280"/>
                </a:lnTo>
                <a:lnTo>
                  <a:pt x="1" y="1302"/>
                </a:lnTo>
                <a:lnTo>
                  <a:pt x="2" y="1325"/>
                </a:lnTo>
                <a:lnTo>
                  <a:pt x="335" y="1129"/>
                </a:lnTo>
                <a:lnTo>
                  <a:pt x="638" y="1324"/>
                </a:lnTo>
                <a:close/>
              </a:path>
            </a:pathLst>
          </a:custGeom>
          <a:solidFill>
            <a:srgbClr val="3D61AA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lnSpc>
                <a:spcPct val="120000"/>
              </a:lnSpc>
              <a:defRPr/>
            </a:pPr>
            <a:endParaRPr lang="en-US" sz="7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8" name="箭头3"/>
          <p:cNvSpPr>
            <a:spLocks noChangeAspect="1"/>
          </p:cNvSpPr>
          <p:nvPr/>
        </p:nvSpPr>
        <p:spPr bwMode="auto">
          <a:xfrm>
            <a:off x="3486338" y="2601408"/>
            <a:ext cx="1154218" cy="1215387"/>
          </a:xfrm>
          <a:custGeom>
            <a:avLst/>
            <a:gdLst>
              <a:gd name="T0" fmla="*/ 1096 w 1295"/>
              <a:gd name="T1" fmla="*/ 1023 h 1364"/>
              <a:gd name="T2" fmla="*/ 1276 w 1295"/>
              <a:gd name="T3" fmla="*/ 728 h 1364"/>
              <a:gd name="T4" fmla="*/ 1232 w 1295"/>
              <a:gd name="T5" fmla="*/ 726 h 1364"/>
              <a:gd name="T6" fmla="*/ 1187 w 1295"/>
              <a:gd name="T7" fmla="*/ 722 h 1364"/>
              <a:gd name="T8" fmla="*/ 1131 w 1295"/>
              <a:gd name="T9" fmla="*/ 711 h 1364"/>
              <a:gd name="T10" fmla="*/ 1103 w 1295"/>
              <a:gd name="T11" fmla="*/ 704 h 1364"/>
              <a:gd name="T12" fmla="*/ 1050 w 1295"/>
              <a:gd name="T13" fmla="*/ 687 h 1364"/>
              <a:gd name="T14" fmla="*/ 1023 w 1295"/>
              <a:gd name="T15" fmla="*/ 677 h 1364"/>
              <a:gd name="T16" fmla="*/ 973 w 1295"/>
              <a:gd name="T17" fmla="*/ 653 h 1364"/>
              <a:gd name="T18" fmla="*/ 949 w 1295"/>
              <a:gd name="T19" fmla="*/ 638 h 1364"/>
              <a:gd name="T20" fmla="*/ 902 w 1295"/>
              <a:gd name="T21" fmla="*/ 608 h 1364"/>
              <a:gd name="T22" fmla="*/ 880 w 1295"/>
              <a:gd name="T23" fmla="*/ 591 h 1364"/>
              <a:gd name="T24" fmla="*/ 837 w 1295"/>
              <a:gd name="T25" fmla="*/ 556 h 1364"/>
              <a:gd name="T26" fmla="*/ 799 w 1295"/>
              <a:gd name="T27" fmla="*/ 517 h 1364"/>
              <a:gd name="T28" fmla="*/ 781 w 1295"/>
              <a:gd name="T29" fmla="*/ 496 h 1364"/>
              <a:gd name="T30" fmla="*/ 747 w 1295"/>
              <a:gd name="T31" fmla="*/ 451 h 1364"/>
              <a:gd name="T32" fmla="*/ 725 w 1295"/>
              <a:gd name="T33" fmla="*/ 417 h 1364"/>
              <a:gd name="T34" fmla="*/ 703 w 1295"/>
              <a:gd name="T35" fmla="*/ 380 h 1364"/>
              <a:gd name="T36" fmla="*/ 680 w 1295"/>
              <a:gd name="T37" fmla="*/ 330 h 1364"/>
              <a:gd name="T38" fmla="*/ 670 w 1295"/>
              <a:gd name="T39" fmla="*/ 303 h 1364"/>
              <a:gd name="T40" fmla="*/ 657 w 1295"/>
              <a:gd name="T41" fmla="*/ 263 h 1364"/>
              <a:gd name="T42" fmla="*/ 646 w 1295"/>
              <a:gd name="T43" fmla="*/ 221 h 1364"/>
              <a:gd name="T44" fmla="*/ 322 w 1295"/>
              <a:gd name="T45" fmla="*/ 0 h 1364"/>
              <a:gd name="T46" fmla="*/ 2 w 1295"/>
              <a:gd name="T47" fmla="*/ 222 h 1364"/>
              <a:gd name="T48" fmla="*/ 10 w 1295"/>
              <a:gd name="T49" fmla="*/ 282 h 1364"/>
              <a:gd name="T50" fmla="*/ 21 w 1295"/>
              <a:gd name="T51" fmla="*/ 343 h 1364"/>
              <a:gd name="T52" fmla="*/ 35 w 1295"/>
              <a:gd name="T53" fmla="*/ 401 h 1364"/>
              <a:gd name="T54" fmla="*/ 51 w 1295"/>
              <a:gd name="T55" fmla="*/ 458 h 1364"/>
              <a:gd name="T56" fmla="*/ 69 w 1295"/>
              <a:gd name="T57" fmla="*/ 516 h 1364"/>
              <a:gd name="T58" fmla="*/ 91 w 1295"/>
              <a:gd name="T59" fmla="*/ 571 h 1364"/>
              <a:gd name="T60" fmla="*/ 115 w 1295"/>
              <a:gd name="T61" fmla="*/ 624 h 1364"/>
              <a:gd name="T62" fmla="*/ 141 w 1295"/>
              <a:gd name="T63" fmla="*/ 678 h 1364"/>
              <a:gd name="T64" fmla="*/ 169 w 1295"/>
              <a:gd name="T65" fmla="*/ 729 h 1364"/>
              <a:gd name="T66" fmla="*/ 200 w 1295"/>
              <a:gd name="T67" fmla="*/ 779 h 1364"/>
              <a:gd name="T68" fmla="*/ 233 w 1295"/>
              <a:gd name="T69" fmla="*/ 828 h 1364"/>
              <a:gd name="T70" fmla="*/ 268 w 1295"/>
              <a:gd name="T71" fmla="*/ 874 h 1364"/>
              <a:gd name="T72" fmla="*/ 305 w 1295"/>
              <a:gd name="T73" fmla="*/ 919 h 1364"/>
              <a:gd name="T74" fmla="*/ 344 w 1295"/>
              <a:gd name="T75" fmla="*/ 962 h 1364"/>
              <a:gd name="T76" fmla="*/ 385 w 1295"/>
              <a:gd name="T77" fmla="*/ 1004 h 1364"/>
              <a:gd name="T78" fmla="*/ 428 w 1295"/>
              <a:gd name="T79" fmla="*/ 1043 h 1364"/>
              <a:gd name="T80" fmla="*/ 473 w 1295"/>
              <a:gd name="T81" fmla="*/ 1081 h 1364"/>
              <a:gd name="T82" fmla="*/ 519 w 1295"/>
              <a:gd name="T83" fmla="*/ 1116 h 1364"/>
              <a:gd name="T84" fmla="*/ 567 w 1295"/>
              <a:gd name="T85" fmla="*/ 1151 h 1364"/>
              <a:gd name="T86" fmla="*/ 616 w 1295"/>
              <a:gd name="T87" fmla="*/ 1182 h 1364"/>
              <a:gd name="T88" fmla="*/ 667 w 1295"/>
              <a:gd name="T89" fmla="*/ 1211 h 1364"/>
              <a:gd name="T90" fmla="*/ 720 w 1295"/>
              <a:gd name="T91" fmla="*/ 1237 h 1364"/>
              <a:gd name="T92" fmla="*/ 774 w 1295"/>
              <a:gd name="T93" fmla="*/ 1262 h 1364"/>
              <a:gd name="T94" fmla="*/ 828 w 1295"/>
              <a:gd name="T95" fmla="*/ 1283 h 1364"/>
              <a:gd name="T96" fmla="*/ 885 w 1295"/>
              <a:gd name="T97" fmla="*/ 1304 h 1364"/>
              <a:gd name="T98" fmla="*/ 942 w 1295"/>
              <a:gd name="T99" fmla="*/ 1321 h 1364"/>
              <a:gd name="T100" fmla="*/ 1001 w 1295"/>
              <a:gd name="T101" fmla="*/ 1335 h 1364"/>
              <a:gd name="T102" fmla="*/ 1061 w 1295"/>
              <a:gd name="T103" fmla="*/ 1346 h 1364"/>
              <a:gd name="T104" fmla="*/ 1121 w 1295"/>
              <a:gd name="T105" fmla="*/ 1355 h 1364"/>
              <a:gd name="T106" fmla="*/ 1182 w 1295"/>
              <a:gd name="T107" fmla="*/ 1361 h 1364"/>
              <a:gd name="T108" fmla="*/ 1245 w 1295"/>
              <a:gd name="T109" fmla="*/ 1364 h 1364"/>
              <a:gd name="T110" fmla="*/ 1281 w 1295"/>
              <a:gd name="T111" fmla="*/ 1364 h 1364"/>
              <a:gd name="T112" fmla="*/ 1290 w 1295"/>
              <a:gd name="T113" fmla="*/ 1362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95" h="1364">
                <a:moveTo>
                  <a:pt x="1295" y="1362"/>
                </a:moveTo>
                <a:lnTo>
                  <a:pt x="1096" y="1023"/>
                </a:lnTo>
                <a:lnTo>
                  <a:pt x="1295" y="727"/>
                </a:lnTo>
                <a:lnTo>
                  <a:pt x="1276" y="728"/>
                </a:lnTo>
                <a:lnTo>
                  <a:pt x="1246" y="727"/>
                </a:lnTo>
                <a:lnTo>
                  <a:pt x="1232" y="726"/>
                </a:lnTo>
                <a:lnTo>
                  <a:pt x="1217" y="725"/>
                </a:lnTo>
                <a:lnTo>
                  <a:pt x="1187" y="722"/>
                </a:lnTo>
                <a:lnTo>
                  <a:pt x="1159" y="717"/>
                </a:lnTo>
                <a:lnTo>
                  <a:pt x="1131" y="711"/>
                </a:lnTo>
                <a:lnTo>
                  <a:pt x="1117" y="708"/>
                </a:lnTo>
                <a:lnTo>
                  <a:pt x="1103" y="704"/>
                </a:lnTo>
                <a:lnTo>
                  <a:pt x="1076" y="696"/>
                </a:lnTo>
                <a:lnTo>
                  <a:pt x="1050" y="687"/>
                </a:lnTo>
                <a:lnTo>
                  <a:pt x="1037" y="682"/>
                </a:lnTo>
                <a:lnTo>
                  <a:pt x="1023" y="677"/>
                </a:lnTo>
                <a:lnTo>
                  <a:pt x="998" y="665"/>
                </a:lnTo>
                <a:lnTo>
                  <a:pt x="973" y="653"/>
                </a:lnTo>
                <a:lnTo>
                  <a:pt x="961" y="646"/>
                </a:lnTo>
                <a:lnTo>
                  <a:pt x="949" y="638"/>
                </a:lnTo>
                <a:lnTo>
                  <a:pt x="925" y="623"/>
                </a:lnTo>
                <a:lnTo>
                  <a:pt x="902" y="608"/>
                </a:lnTo>
                <a:lnTo>
                  <a:pt x="891" y="600"/>
                </a:lnTo>
                <a:lnTo>
                  <a:pt x="880" y="591"/>
                </a:lnTo>
                <a:lnTo>
                  <a:pt x="858" y="574"/>
                </a:lnTo>
                <a:lnTo>
                  <a:pt x="837" y="556"/>
                </a:lnTo>
                <a:lnTo>
                  <a:pt x="818" y="537"/>
                </a:lnTo>
                <a:lnTo>
                  <a:pt x="799" y="517"/>
                </a:lnTo>
                <a:lnTo>
                  <a:pt x="790" y="506"/>
                </a:lnTo>
                <a:lnTo>
                  <a:pt x="781" y="496"/>
                </a:lnTo>
                <a:lnTo>
                  <a:pt x="764" y="473"/>
                </a:lnTo>
                <a:lnTo>
                  <a:pt x="747" y="451"/>
                </a:lnTo>
                <a:lnTo>
                  <a:pt x="732" y="428"/>
                </a:lnTo>
                <a:lnTo>
                  <a:pt x="725" y="417"/>
                </a:lnTo>
                <a:lnTo>
                  <a:pt x="718" y="405"/>
                </a:lnTo>
                <a:lnTo>
                  <a:pt x="703" y="380"/>
                </a:lnTo>
                <a:lnTo>
                  <a:pt x="691" y="355"/>
                </a:lnTo>
                <a:lnTo>
                  <a:pt x="680" y="330"/>
                </a:lnTo>
                <a:lnTo>
                  <a:pt x="675" y="316"/>
                </a:lnTo>
                <a:lnTo>
                  <a:pt x="670" y="303"/>
                </a:lnTo>
                <a:lnTo>
                  <a:pt x="661" y="276"/>
                </a:lnTo>
                <a:lnTo>
                  <a:pt x="657" y="263"/>
                </a:lnTo>
                <a:lnTo>
                  <a:pt x="653" y="249"/>
                </a:lnTo>
                <a:lnTo>
                  <a:pt x="646" y="221"/>
                </a:lnTo>
                <a:lnTo>
                  <a:pt x="641" y="193"/>
                </a:lnTo>
                <a:lnTo>
                  <a:pt x="322" y="0"/>
                </a:lnTo>
                <a:lnTo>
                  <a:pt x="0" y="191"/>
                </a:lnTo>
                <a:lnTo>
                  <a:pt x="2" y="222"/>
                </a:lnTo>
                <a:lnTo>
                  <a:pt x="6" y="252"/>
                </a:lnTo>
                <a:lnTo>
                  <a:pt x="10" y="282"/>
                </a:lnTo>
                <a:lnTo>
                  <a:pt x="15" y="312"/>
                </a:lnTo>
                <a:lnTo>
                  <a:pt x="21" y="343"/>
                </a:lnTo>
                <a:lnTo>
                  <a:pt x="27" y="372"/>
                </a:lnTo>
                <a:lnTo>
                  <a:pt x="35" y="401"/>
                </a:lnTo>
                <a:lnTo>
                  <a:pt x="42" y="430"/>
                </a:lnTo>
                <a:lnTo>
                  <a:pt x="51" y="458"/>
                </a:lnTo>
                <a:lnTo>
                  <a:pt x="60" y="488"/>
                </a:lnTo>
                <a:lnTo>
                  <a:pt x="69" y="516"/>
                </a:lnTo>
                <a:lnTo>
                  <a:pt x="81" y="543"/>
                </a:lnTo>
                <a:lnTo>
                  <a:pt x="91" y="571"/>
                </a:lnTo>
                <a:lnTo>
                  <a:pt x="103" y="598"/>
                </a:lnTo>
                <a:lnTo>
                  <a:pt x="115" y="624"/>
                </a:lnTo>
                <a:lnTo>
                  <a:pt x="128" y="652"/>
                </a:lnTo>
                <a:lnTo>
                  <a:pt x="141" y="678"/>
                </a:lnTo>
                <a:lnTo>
                  <a:pt x="155" y="704"/>
                </a:lnTo>
                <a:lnTo>
                  <a:pt x="169" y="729"/>
                </a:lnTo>
                <a:lnTo>
                  <a:pt x="184" y="754"/>
                </a:lnTo>
                <a:lnTo>
                  <a:pt x="200" y="779"/>
                </a:lnTo>
                <a:lnTo>
                  <a:pt x="216" y="803"/>
                </a:lnTo>
                <a:lnTo>
                  <a:pt x="233" y="828"/>
                </a:lnTo>
                <a:lnTo>
                  <a:pt x="251" y="851"/>
                </a:lnTo>
                <a:lnTo>
                  <a:pt x="268" y="874"/>
                </a:lnTo>
                <a:lnTo>
                  <a:pt x="287" y="897"/>
                </a:lnTo>
                <a:lnTo>
                  <a:pt x="305" y="919"/>
                </a:lnTo>
                <a:lnTo>
                  <a:pt x="324" y="941"/>
                </a:lnTo>
                <a:lnTo>
                  <a:pt x="344" y="962"/>
                </a:lnTo>
                <a:lnTo>
                  <a:pt x="364" y="984"/>
                </a:lnTo>
                <a:lnTo>
                  <a:pt x="385" y="1004"/>
                </a:lnTo>
                <a:lnTo>
                  <a:pt x="407" y="1024"/>
                </a:lnTo>
                <a:lnTo>
                  <a:pt x="428" y="1043"/>
                </a:lnTo>
                <a:lnTo>
                  <a:pt x="450" y="1062"/>
                </a:lnTo>
                <a:lnTo>
                  <a:pt x="473" y="1081"/>
                </a:lnTo>
                <a:lnTo>
                  <a:pt x="495" y="1099"/>
                </a:lnTo>
                <a:lnTo>
                  <a:pt x="519" y="1116"/>
                </a:lnTo>
                <a:lnTo>
                  <a:pt x="542" y="1134"/>
                </a:lnTo>
                <a:lnTo>
                  <a:pt x="567" y="1151"/>
                </a:lnTo>
                <a:lnTo>
                  <a:pt x="592" y="1166"/>
                </a:lnTo>
                <a:lnTo>
                  <a:pt x="616" y="1182"/>
                </a:lnTo>
                <a:lnTo>
                  <a:pt x="642" y="1196"/>
                </a:lnTo>
                <a:lnTo>
                  <a:pt x="667" y="1211"/>
                </a:lnTo>
                <a:lnTo>
                  <a:pt x="693" y="1224"/>
                </a:lnTo>
                <a:lnTo>
                  <a:pt x="720" y="1237"/>
                </a:lnTo>
                <a:lnTo>
                  <a:pt x="747" y="1250"/>
                </a:lnTo>
                <a:lnTo>
                  <a:pt x="774" y="1262"/>
                </a:lnTo>
                <a:lnTo>
                  <a:pt x="801" y="1273"/>
                </a:lnTo>
                <a:lnTo>
                  <a:pt x="828" y="1283"/>
                </a:lnTo>
                <a:lnTo>
                  <a:pt x="856" y="1294"/>
                </a:lnTo>
                <a:lnTo>
                  <a:pt x="885" y="1304"/>
                </a:lnTo>
                <a:lnTo>
                  <a:pt x="914" y="1312"/>
                </a:lnTo>
                <a:lnTo>
                  <a:pt x="942" y="1321"/>
                </a:lnTo>
                <a:lnTo>
                  <a:pt x="971" y="1328"/>
                </a:lnTo>
                <a:lnTo>
                  <a:pt x="1001" y="1335"/>
                </a:lnTo>
                <a:lnTo>
                  <a:pt x="1030" y="1341"/>
                </a:lnTo>
                <a:lnTo>
                  <a:pt x="1061" y="1346"/>
                </a:lnTo>
                <a:lnTo>
                  <a:pt x="1091" y="1351"/>
                </a:lnTo>
                <a:lnTo>
                  <a:pt x="1121" y="1355"/>
                </a:lnTo>
                <a:lnTo>
                  <a:pt x="1151" y="1358"/>
                </a:lnTo>
                <a:lnTo>
                  <a:pt x="1182" y="1361"/>
                </a:lnTo>
                <a:lnTo>
                  <a:pt x="1214" y="1363"/>
                </a:lnTo>
                <a:lnTo>
                  <a:pt x="1245" y="1364"/>
                </a:lnTo>
                <a:lnTo>
                  <a:pt x="1276" y="1364"/>
                </a:lnTo>
                <a:lnTo>
                  <a:pt x="1281" y="1364"/>
                </a:lnTo>
                <a:lnTo>
                  <a:pt x="1285" y="1363"/>
                </a:lnTo>
                <a:lnTo>
                  <a:pt x="1290" y="1362"/>
                </a:lnTo>
                <a:lnTo>
                  <a:pt x="1295" y="1362"/>
                </a:lnTo>
                <a:close/>
              </a:path>
            </a:pathLst>
          </a:custGeom>
          <a:solidFill>
            <a:srgbClr val="6E91CB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lnSpc>
                <a:spcPct val="120000"/>
              </a:lnSpc>
              <a:defRPr/>
            </a:pPr>
            <a:endParaRPr lang="en-US" sz="7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9" name="箭头2"/>
          <p:cNvSpPr>
            <a:spLocks noChangeAspect="1"/>
          </p:cNvSpPr>
          <p:nvPr/>
        </p:nvSpPr>
        <p:spPr bwMode="auto">
          <a:xfrm>
            <a:off x="4528858" y="2715766"/>
            <a:ext cx="1234003" cy="1098370"/>
          </a:xfrm>
          <a:custGeom>
            <a:avLst/>
            <a:gdLst>
              <a:gd name="T0" fmla="*/ 0 w 1385"/>
              <a:gd name="T1" fmla="*/ 903 h 1233"/>
              <a:gd name="T2" fmla="*/ 221 w 1385"/>
              <a:gd name="T3" fmla="*/ 588 h 1233"/>
              <a:gd name="T4" fmla="*/ 262 w 1385"/>
              <a:gd name="T5" fmla="*/ 579 h 1233"/>
              <a:gd name="T6" fmla="*/ 302 w 1385"/>
              <a:gd name="T7" fmla="*/ 567 h 1233"/>
              <a:gd name="T8" fmla="*/ 354 w 1385"/>
              <a:gd name="T9" fmla="*/ 548 h 1233"/>
              <a:gd name="T10" fmla="*/ 391 w 1385"/>
              <a:gd name="T11" fmla="*/ 531 h 1233"/>
              <a:gd name="T12" fmla="*/ 427 w 1385"/>
              <a:gd name="T13" fmla="*/ 511 h 1233"/>
              <a:gd name="T14" fmla="*/ 472 w 1385"/>
              <a:gd name="T15" fmla="*/ 482 h 1233"/>
              <a:gd name="T16" fmla="*/ 506 w 1385"/>
              <a:gd name="T17" fmla="*/ 458 h 1233"/>
              <a:gd name="T18" fmla="*/ 526 w 1385"/>
              <a:gd name="T19" fmla="*/ 441 h 1233"/>
              <a:gd name="T20" fmla="*/ 546 w 1385"/>
              <a:gd name="T21" fmla="*/ 423 h 1233"/>
              <a:gd name="T22" fmla="*/ 565 w 1385"/>
              <a:gd name="T23" fmla="*/ 405 h 1233"/>
              <a:gd name="T24" fmla="*/ 584 w 1385"/>
              <a:gd name="T25" fmla="*/ 385 h 1233"/>
              <a:gd name="T26" fmla="*/ 610 w 1385"/>
              <a:gd name="T27" fmla="*/ 353 h 1233"/>
              <a:gd name="T28" fmla="*/ 642 w 1385"/>
              <a:gd name="T29" fmla="*/ 310 h 1233"/>
              <a:gd name="T30" fmla="*/ 671 w 1385"/>
              <a:gd name="T31" fmla="*/ 264 h 1233"/>
              <a:gd name="T32" fmla="*/ 689 w 1385"/>
              <a:gd name="T33" fmla="*/ 228 h 1233"/>
              <a:gd name="T34" fmla="*/ 705 w 1385"/>
              <a:gd name="T35" fmla="*/ 189 h 1233"/>
              <a:gd name="T36" fmla="*/ 723 w 1385"/>
              <a:gd name="T37" fmla="*/ 138 h 1233"/>
              <a:gd name="T38" fmla="*/ 737 w 1385"/>
              <a:gd name="T39" fmla="*/ 84 h 1233"/>
              <a:gd name="T40" fmla="*/ 746 w 1385"/>
              <a:gd name="T41" fmla="*/ 28 h 1233"/>
              <a:gd name="T42" fmla="*/ 748 w 1385"/>
              <a:gd name="T43" fmla="*/ 0 h 1233"/>
              <a:gd name="T44" fmla="*/ 1385 w 1385"/>
              <a:gd name="T45" fmla="*/ 4 h 1233"/>
              <a:gd name="T46" fmla="*/ 1382 w 1385"/>
              <a:gd name="T47" fmla="*/ 66 h 1233"/>
              <a:gd name="T48" fmla="*/ 1375 w 1385"/>
              <a:gd name="T49" fmla="*/ 126 h 1233"/>
              <a:gd name="T50" fmla="*/ 1366 w 1385"/>
              <a:gd name="T51" fmla="*/ 185 h 1233"/>
              <a:gd name="T52" fmla="*/ 1354 w 1385"/>
              <a:gd name="T53" fmla="*/ 245 h 1233"/>
              <a:gd name="T54" fmla="*/ 1339 w 1385"/>
              <a:gd name="T55" fmla="*/ 302 h 1233"/>
              <a:gd name="T56" fmla="*/ 1322 w 1385"/>
              <a:gd name="T57" fmla="*/ 359 h 1233"/>
              <a:gd name="T58" fmla="*/ 1301 w 1385"/>
              <a:gd name="T59" fmla="*/ 414 h 1233"/>
              <a:gd name="T60" fmla="*/ 1279 w 1385"/>
              <a:gd name="T61" fmla="*/ 468 h 1233"/>
              <a:gd name="T62" fmla="*/ 1255 w 1385"/>
              <a:gd name="T63" fmla="*/ 522 h 1233"/>
              <a:gd name="T64" fmla="*/ 1228 w 1385"/>
              <a:gd name="T65" fmla="*/ 573 h 1233"/>
              <a:gd name="T66" fmla="*/ 1200 w 1385"/>
              <a:gd name="T67" fmla="*/ 623 h 1233"/>
              <a:gd name="T68" fmla="*/ 1169 w 1385"/>
              <a:gd name="T69" fmla="*/ 671 h 1233"/>
              <a:gd name="T70" fmla="*/ 1135 w 1385"/>
              <a:gd name="T71" fmla="*/ 719 h 1233"/>
              <a:gd name="T72" fmla="*/ 1099 w 1385"/>
              <a:gd name="T73" fmla="*/ 764 h 1233"/>
              <a:gd name="T74" fmla="*/ 1062 w 1385"/>
              <a:gd name="T75" fmla="*/ 808 h 1233"/>
              <a:gd name="T76" fmla="*/ 1023 w 1385"/>
              <a:gd name="T77" fmla="*/ 851 h 1233"/>
              <a:gd name="T78" fmla="*/ 982 w 1385"/>
              <a:gd name="T79" fmla="*/ 891 h 1233"/>
              <a:gd name="T80" fmla="*/ 939 w 1385"/>
              <a:gd name="T81" fmla="*/ 929 h 1233"/>
              <a:gd name="T82" fmla="*/ 895 w 1385"/>
              <a:gd name="T83" fmla="*/ 965 h 1233"/>
              <a:gd name="T84" fmla="*/ 849 w 1385"/>
              <a:gd name="T85" fmla="*/ 1000 h 1233"/>
              <a:gd name="T86" fmla="*/ 801 w 1385"/>
              <a:gd name="T87" fmla="*/ 1032 h 1233"/>
              <a:gd name="T88" fmla="*/ 752 w 1385"/>
              <a:gd name="T89" fmla="*/ 1063 h 1233"/>
              <a:gd name="T90" fmla="*/ 701 w 1385"/>
              <a:gd name="T91" fmla="*/ 1090 h 1233"/>
              <a:gd name="T92" fmla="*/ 649 w 1385"/>
              <a:gd name="T93" fmla="*/ 1116 h 1233"/>
              <a:gd name="T94" fmla="*/ 595 w 1385"/>
              <a:gd name="T95" fmla="*/ 1139 h 1233"/>
              <a:gd name="T96" fmla="*/ 541 w 1385"/>
              <a:gd name="T97" fmla="*/ 1161 h 1233"/>
              <a:gd name="T98" fmla="*/ 485 w 1385"/>
              <a:gd name="T99" fmla="*/ 1180 h 1233"/>
              <a:gd name="T100" fmla="*/ 428 w 1385"/>
              <a:gd name="T101" fmla="*/ 1196 h 1233"/>
              <a:gd name="T102" fmla="*/ 370 w 1385"/>
              <a:gd name="T103" fmla="*/ 1209 h 1233"/>
              <a:gd name="T104" fmla="*/ 311 w 1385"/>
              <a:gd name="T105" fmla="*/ 1220 h 1233"/>
              <a:gd name="T106" fmla="*/ 251 w 1385"/>
              <a:gd name="T107" fmla="*/ 1228 h 1233"/>
              <a:gd name="T108" fmla="*/ 191 w 1385"/>
              <a:gd name="T109" fmla="*/ 1233 h 1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85" h="1233">
                <a:moveTo>
                  <a:pt x="191" y="1233"/>
                </a:moveTo>
                <a:lnTo>
                  <a:pt x="0" y="903"/>
                </a:lnTo>
                <a:lnTo>
                  <a:pt x="194" y="592"/>
                </a:lnTo>
                <a:lnTo>
                  <a:pt x="221" y="588"/>
                </a:lnTo>
                <a:lnTo>
                  <a:pt x="248" y="582"/>
                </a:lnTo>
                <a:lnTo>
                  <a:pt x="262" y="579"/>
                </a:lnTo>
                <a:lnTo>
                  <a:pt x="275" y="575"/>
                </a:lnTo>
                <a:lnTo>
                  <a:pt x="302" y="567"/>
                </a:lnTo>
                <a:lnTo>
                  <a:pt x="327" y="558"/>
                </a:lnTo>
                <a:lnTo>
                  <a:pt x="354" y="548"/>
                </a:lnTo>
                <a:lnTo>
                  <a:pt x="379" y="537"/>
                </a:lnTo>
                <a:lnTo>
                  <a:pt x="391" y="531"/>
                </a:lnTo>
                <a:lnTo>
                  <a:pt x="403" y="525"/>
                </a:lnTo>
                <a:lnTo>
                  <a:pt x="427" y="511"/>
                </a:lnTo>
                <a:lnTo>
                  <a:pt x="450" y="497"/>
                </a:lnTo>
                <a:lnTo>
                  <a:pt x="472" y="482"/>
                </a:lnTo>
                <a:lnTo>
                  <a:pt x="494" y="467"/>
                </a:lnTo>
                <a:lnTo>
                  <a:pt x="506" y="458"/>
                </a:lnTo>
                <a:lnTo>
                  <a:pt x="516" y="450"/>
                </a:lnTo>
                <a:lnTo>
                  <a:pt x="526" y="441"/>
                </a:lnTo>
                <a:lnTo>
                  <a:pt x="536" y="432"/>
                </a:lnTo>
                <a:lnTo>
                  <a:pt x="546" y="423"/>
                </a:lnTo>
                <a:lnTo>
                  <a:pt x="556" y="414"/>
                </a:lnTo>
                <a:lnTo>
                  <a:pt x="565" y="405"/>
                </a:lnTo>
                <a:lnTo>
                  <a:pt x="575" y="395"/>
                </a:lnTo>
                <a:lnTo>
                  <a:pt x="584" y="385"/>
                </a:lnTo>
                <a:lnTo>
                  <a:pt x="593" y="375"/>
                </a:lnTo>
                <a:lnTo>
                  <a:pt x="610" y="353"/>
                </a:lnTo>
                <a:lnTo>
                  <a:pt x="626" y="332"/>
                </a:lnTo>
                <a:lnTo>
                  <a:pt x="642" y="310"/>
                </a:lnTo>
                <a:lnTo>
                  <a:pt x="656" y="287"/>
                </a:lnTo>
                <a:lnTo>
                  <a:pt x="671" y="264"/>
                </a:lnTo>
                <a:lnTo>
                  <a:pt x="683" y="240"/>
                </a:lnTo>
                <a:lnTo>
                  <a:pt x="689" y="228"/>
                </a:lnTo>
                <a:lnTo>
                  <a:pt x="695" y="215"/>
                </a:lnTo>
                <a:lnTo>
                  <a:pt x="705" y="189"/>
                </a:lnTo>
                <a:lnTo>
                  <a:pt x="715" y="164"/>
                </a:lnTo>
                <a:lnTo>
                  <a:pt x="723" y="138"/>
                </a:lnTo>
                <a:lnTo>
                  <a:pt x="731" y="111"/>
                </a:lnTo>
                <a:lnTo>
                  <a:pt x="737" y="84"/>
                </a:lnTo>
                <a:lnTo>
                  <a:pt x="742" y="57"/>
                </a:lnTo>
                <a:lnTo>
                  <a:pt x="746" y="28"/>
                </a:lnTo>
                <a:lnTo>
                  <a:pt x="747" y="14"/>
                </a:lnTo>
                <a:lnTo>
                  <a:pt x="748" y="0"/>
                </a:lnTo>
                <a:lnTo>
                  <a:pt x="1032" y="202"/>
                </a:lnTo>
                <a:lnTo>
                  <a:pt x="1385" y="4"/>
                </a:lnTo>
                <a:lnTo>
                  <a:pt x="1384" y="36"/>
                </a:lnTo>
                <a:lnTo>
                  <a:pt x="1382" y="66"/>
                </a:lnTo>
                <a:lnTo>
                  <a:pt x="1379" y="96"/>
                </a:lnTo>
                <a:lnTo>
                  <a:pt x="1375" y="126"/>
                </a:lnTo>
                <a:lnTo>
                  <a:pt x="1371" y="156"/>
                </a:lnTo>
                <a:lnTo>
                  <a:pt x="1366" y="185"/>
                </a:lnTo>
                <a:lnTo>
                  <a:pt x="1360" y="216"/>
                </a:lnTo>
                <a:lnTo>
                  <a:pt x="1354" y="245"/>
                </a:lnTo>
                <a:lnTo>
                  <a:pt x="1347" y="273"/>
                </a:lnTo>
                <a:lnTo>
                  <a:pt x="1339" y="302"/>
                </a:lnTo>
                <a:lnTo>
                  <a:pt x="1331" y="330"/>
                </a:lnTo>
                <a:lnTo>
                  <a:pt x="1322" y="359"/>
                </a:lnTo>
                <a:lnTo>
                  <a:pt x="1313" y="387"/>
                </a:lnTo>
                <a:lnTo>
                  <a:pt x="1301" y="414"/>
                </a:lnTo>
                <a:lnTo>
                  <a:pt x="1291" y="441"/>
                </a:lnTo>
                <a:lnTo>
                  <a:pt x="1279" y="468"/>
                </a:lnTo>
                <a:lnTo>
                  <a:pt x="1268" y="494"/>
                </a:lnTo>
                <a:lnTo>
                  <a:pt x="1255" y="522"/>
                </a:lnTo>
                <a:lnTo>
                  <a:pt x="1242" y="547"/>
                </a:lnTo>
                <a:lnTo>
                  <a:pt x="1228" y="573"/>
                </a:lnTo>
                <a:lnTo>
                  <a:pt x="1214" y="598"/>
                </a:lnTo>
                <a:lnTo>
                  <a:pt x="1200" y="623"/>
                </a:lnTo>
                <a:lnTo>
                  <a:pt x="1184" y="647"/>
                </a:lnTo>
                <a:lnTo>
                  <a:pt x="1169" y="671"/>
                </a:lnTo>
                <a:lnTo>
                  <a:pt x="1152" y="696"/>
                </a:lnTo>
                <a:lnTo>
                  <a:pt x="1135" y="719"/>
                </a:lnTo>
                <a:lnTo>
                  <a:pt x="1117" y="742"/>
                </a:lnTo>
                <a:lnTo>
                  <a:pt x="1099" y="764"/>
                </a:lnTo>
                <a:lnTo>
                  <a:pt x="1081" y="786"/>
                </a:lnTo>
                <a:lnTo>
                  <a:pt x="1062" y="808"/>
                </a:lnTo>
                <a:lnTo>
                  <a:pt x="1043" y="829"/>
                </a:lnTo>
                <a:lnTo>
                  <a:pt x="1023" y="851"/>
                </a:lnTo>
                <a:lnTo>
                  <a:pt x="1003" y="871"/>
                </a:lnTo>
                <a:lnTo>
                  <a:pt x="982" y="891"/>
                </a:lnTo>
                <a:lnTo>
                  <a:pt x="961" y="910"/>
                </a:lnTo>
                <a:lnTo>
                  <a:pt x="939" y="929"/>
                </a:lnTo>
                <a:lnTo>
                  <a:pt x="917" y="947"/>
                </a:lnTo>
                <a:lnTo>
                  <a:pt x="895" y="965"/>
                </a:lnTo>
                <a:lnTo>
                  <a:pt x="872" y="982"/>
                </a:lnTo>
                <a:lnTo>
                  <a:pt x="849" y="1000"/>
                </a:lnTo>
                <a:lnTo>
                  <a:pt x="826" y="1017"/>
                </a:lnTo>
                <a:lnTo>
                  <a:pt x="801" y="1032"/>
                </a:lnTo>
                <a:lnTo>
                  <a:pt x="776" y="1048"/>
                </a:lnTo>
                <a:lnTo>
                  <a:pt x="752" y="1063"/>
                </a:lnTo>
                <a:lnTo>
                  <a:pt x="727" y="1077"/>
                </a:lnTo>
                <a:lnTo>
                  <a:pt x="701" y="1090"/>
                </a:lnTo>
                <a:lnTo>
                  <a:pt x="676" y="1104"/>
                </a:lnTo>
                <a:lnTo>
                  <a:pt x="649" y="1116"/>
                </a:lnTo>
                <a:lnTo>
                  <a:pt x="622" y="1128"/>
                </a:lnTo>
                <a:lnTo>
                  <a:pt x="595" y="1139"/>
                </a:lnTo>
                <a:lnTo>
                  <a:pt x="568" y="1150"/>
                </a:lnTo>
                <a:lnTo>
                  <a:pt x="541" y="1161"/>
                </a:lnTo>
                <a:lnTo>
                  <a:pt x="514" y="1171"/>
                </a:lnTo>
                <a:lnTo>
                  <a:pt x="485" y="1180"/>
                </a:lnTo>
                <a:lnTo>
                  <a:pt x="456" y="1188"/>
                </a:lnTo>
                <a:lnTo>
                  <a:pt x="428" y="1196"/>
                </a:lnTo>
                <a:lnTo>
                  <a:pt x="399" y="1203"/>
                </a:lnTo>
                <a:lnTo>
                  <a:pt x="370" y="1209"/>
                </a:lnTo>
                <a:lnTo>
                  <a:pt x="340" y="1215"/>
                </a:lnTo>
                <a:lnTo>
                  <a:pt x="311" y="1220"/>
                </a:lnTo>
                <a:lnTo>
                  <a:pt x="281" y="1224"/>
                </a:lnTo>
                <a:lnTo>
                  <a:pt x="251" y="1228"/>
                </a:lnTo>
                <a:lnTo>
                  <a:pt x="221" y="1231"/>
                </a:lnTo>
                <a:lnTo>
                  <a:pt x="191" y="1233"/>
                </a:lnTo>
                <a:close/>
              </a:path>
            </a:pathLst>
          </a:custGeom>
          <a:solidFill>
            <a:srgbClr val="D1EAF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5204" rIns="0" bIns="25204" anchor="ctr"/>
          <a:lstStyle/>
          <a:p>
            <a:pPr marL="102681" indent="-102681">
              <a:lnSpc>
                <a:spcPct val="120000"/>
              </a:lnSpc>
              <a:spcBef>
                <a:spcPts val="338"/>
              </a:spcBef>
              <a:spcAft>
                <a:spcPts val="338"/>
              </a:spcAft>
              <a:buFont typeface="Arial" pitchFamily="34" charset="0"/>
              <a:buChar char="•"/>
              <a:defRPr/>
            </a:pPr>
            <a:endParaRPr lang="en-US" sz="8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10" name="中心文本"/>
          <p:cNvSpPr txBox="1">
            <a:spLocks noChangeArrowheads="1"/>
          </p:cNvSpPr>
          <p:nvPr/>
        </p:nvSpPr>
        <p:spPr bwMode="auto">
          <a:xfrm>
            <a:off x="4082064" y="2394733"/>
            <a:ext cx="1085071" cy="60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1800" dirty="0">
                <a:solidFill>
                  <a:schemeClr val="accent1">
                    <a:lumMod val="90000"/>
                    <a:lumOff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800" dirty="0">
              <a:solidFill>
                <a:schemeClr val="accent1">
                  <a:lumMod val="90000"/>
                  <a:lumOff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1800" dirty="0">
                <a:solidFill>
                  <a:schemeClr val="accent1">
                    <a:lumMod val="90000"/>
                    <a:lumOff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1" name="Freeform 54"/>
          <p:cNvSpPr>
            <a:spLocks noEditPoints="1"/>
          </p:cNvSpPr>
          <p:nvPr/>
        </p:nvSpPr>
        <p:spPr bwMode="auto">
          <a:xfrm>
            <a:off x="5058833" y="3175068"/>
            <a:ext cx="174052" cy="321875"/>
          </a:xfrm>
          <a:custGeom>
            <a:avLst/>
            <a:gdLst>
              <a:gd name="T0" fmla="*/ 23 w 144"/>
              <a:gd name="T1" fmla="*/ 0 h 270"/>
              <a:gd name="T2" fmla="*/ 19 w 144"/>
              <a:gd name="T3" fmla="*/ 0 h 270"/>
              <a:gd name="T4" fmla="*/ 11 w 144"/>
              <a:gd name="T5" fmla="*/ 3 h 270"/>
              <a:gd name="T6" fmla="*/ 4 w 144"/>
              <a:gd name="T7" fmla="*/ 9 h 270"/>
              <a:gd name="T8" fmla="*/ 1 w 144"/>
              <a:gd name="T9" fmla="*/ 18 h 270"/>
              <a:gd name="T10" fmla="*/ 0 w 144"/>
              <a:gd name="T11" fmla="*/ 248 h 270"/>
              <a:gd name="T12" fmla="*/ 1 w 144"/>
              <a:gd name="T13" fmla="*/ 252 h 270"/>
              <a:gd name="T14" fmla="*/ 4 w 144"/>
              <a:gd name="T15" fmla="*/ 260 h 270"/>
              <a:gd name="T16" fmla="*/ 11 w 144"/>
              <a:gd name="T17" fmla="*/ 266 h 270"/>
              <a:gd name="T18" fmla="*/ 19 w 144"/>
              <a:gd name="T19" fmla="*/ 270 h 270"/>
              <a:gd name="T20" fmla="*/ 122 w 144"/>
              <a:gd name="T21" fmla="*/ 270 h 270"/>
              <a:gd name="T22" fmla="*/ 127 w 144"/>
              <a:gd name="T23" fmla="*/ 270 h 270"/>
              <a:gd name="T24" fmla="*/ 135 w 144"/>
              <a:gd name="T25" fmla="*/ 266 h 270"/>
              <a:gd name="T26" fmla="*/ 140 w 144"/>
              <a:gd name="T27" fmla="*/ 260 h 270"/>
              <a:gd name="T28" fmla="*/ 144 w 144"/>
              <a:gd name="T29" fmla="*/ 252 h 270"/>
              <a:gd name="T30" fmla="*/ 144 w 144"/>
              <a:gd name="T31" fmla="*/ 22 h 270"/>
              <a:gd name="T32" fmla="*/ 144 w 144"/>
              <a:gd name="T33" fmla="*/ 18 h 270"/>
              <a:gd name="T34" fmla="*/ 140 w 144"/>
              <a:gd name="T35" fmla="*/ 9 h 270"/>
              <a:gd name="T36" fmla="*/ 135 w 144"/>
              <a:gd name="T37" fmla="*/ 3 h 270"/>
              <a:gd name="T38" fmla="*/ 127 w 144"/>
              <a:gd name="T39" fmla="*/ 0 h 270"/>
              <a:gd name="T40" fmla="*/ 122 w 144"/>
              <a:gd name="T41" fmla="*/ 0 h 270"/>
              <a:gd name="T42" fmla="*/ 86 w 144"/>
              <a:gd name="T43" fmla="*/ 18 h 270"/>
              <a:gd name="T44" fmla="*/ 90 w 144"/>
              <a:gd name="T45" fmla="*/ 19 h 270"/>
              <a:gd name="T46" fmla="*/ 90 w 144"/>
              <a:gd name="T47" fmla="*/ 22 h 270"/>
              <a:gd name="T48" fmla="*/ 86 w 144"/>
              <a:gd name="T49" fmla="*/ 26 h 270"/>
              <a:gd name="T50" fmla="*/ 58 w 144"/>
              <a:gd name="T51" fmla="*/ 26 h 270"/>
              <a:gd name="T52" fmla="*/ 54 w 144"/>
              <a:gd name="T53" fmla="*/ 22 h 270"/>
              <a:gd name="T54" fmla="*/ 56 w 144"/>
              <a:gd name="T55" fmla="*/ 19 h 270"/>
              <a:gd name="T56" fmla="*/ 58 w 144"/>
              <a:gd name="T57" fmla="*/ 18 h 270"/>
              <a:gd name="T58" fmla="*/ 72 w 144"/>
              <a:gd name="T59" fmla="*/ 262 h 270"/>
              <a:gd name="T60" fmla="*/ 62 w 144"/>
              <a:gd name="T61" fmla="*/ 258 h 270"/>
              <a:gd name="T62" fmla="*/ 58 w 144"/>
              <a:gd name="T63" fmla="*/ 248 h 270"/>
              <a:gd name="T64" fmla="*/ 60 w 144"/>
              <a:gd name="T65" fmla="*/ 243 h 270"/>
              <a:gd name="T66" fmla="*/ 66 w 144"/>
              <a:gd name="T67" fmla="*/ 234 h 270"/>
              <a:gd name="T68" fmla="*/ 72 w 144"/>
              <a:gd name="T69" fmla="*/ 234 h 270"/>
              <a:gd name="T70" fmla="*/ 81 w 144"/>
              <a:gd name="T71" fmla="*/ 239 h 270"/>
              <a:gd name="T72" fmla="*/ 86 w 144"/>
              <a:gd name="T73" fmla="*/ 248 h 270"/>
              <a:gd name="T74" fmla="*/ 84 w 144"/>
              <a:gd name="T75" fmla="*/ 252 h 270"/>
              <a:gd name="T76" fmla="*/ 77 w 144"/>
              <a:gd name="T77" fmla="*/ 260 h 270"/>
              <a:gd name="T78" fmla="*/ 72 w 144"/>
              <a:gd name="T79" fmla="*/ 262 h 270"/>
              <a:gd name="T80" fmla="*/ 9 w 144"/>
              <a:gd name="T81" fmla="*/ 225 h 270"/>
              <a:gd name="T82" fmla="*/ 136 w 144"/>
              <a:gd name="T83" fmla="*/ 45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4" h="270">
                <a:moveTo>
                  <a:pt x="122" y="0"/>
                </a:moveTo>
                <a:lnTo>
                  <a:pt x="23" y="0"/>
                </a:lnTo>
                <a:lnTo>
                  <a:pt x="23" y="0"/>
                </a:lnTo>
                <a:lnTo>
                  <a:pt x="19" y="0"/>
                </a:lnTo>
                <a:lnTo>
                  <a:pt x="13" y="1"/>
                </a:lnTo>
                <a:lnTo>
                  <a:pt x="11" y="3"/>
                </a:lnTo>
                <a:lnTo>
                  <a:pt x="6" y="5"/>
                </a:lnTo>
                <a:lnTo>
                  <a:pt x="4" y="9"/>
                </a:lnTo>
                <a:lnTo>
                  <a:pt x="2" y="13"/>
                </a:lnTo>
                <a:lnTo>
                  <a:pt x="1" y="18"/>
                </a:lnTo>
                <a:lnTo>
                  <a:pt x="0" y="22"/>
                </a:lnTo>
                <a:lnTo>
                  <a:pt x="0" y="248"/>
                </a:lnTo>
                <a:lnTo>
                  <a:pt x="0" y="248"/>
                </a:lnTo>
                <a:lnTo>
                  <a:pt x="1" y="252"/>
                </a:lnTo>
                <a:lnTo>
                  <a:pt x="2" y="256"/>
                </a:lnTo>
                <a:lnTo>
                  <a:pt x="4" y="260"/>
                </a:lnTo>
                <a:lnTo>
                  <a:pt x="6" y="263"/>
                </a:lnTo>
                <a:lnTo>
                  <a:pt x="11" y="266"/>
                </a:lnTo>
                <a:lnTo>
                  <a:pt x="13" y="269"/>
                </a:lnTo>
                <a:lnTo>
                  <a:pt x="19" y="270"/>
                </a:lnTo>
                <a:lnTo>
                  <a:pt x="23" y="270"/>
                </a:lnTo>
                <a:lnTo>
                  <a:pt x="122" y="270"/>
                </a:lnTo>
                <a:lnTo>
                  <a:pt x="122" y="270"/>
                </a:lnTo>
                <a:lnTo>
                  <a:pt x="127" y="270"/>
                </a:lnTo>
                <a:lnTo>
                  <a:pt x="131" y="269"/>
                </a:lnTo>
                <a:lnTo>
                  <a:pt x="135" y="266"/>
                </a:lnTo>
                <a:lnTo>
                  <a:pt x="137" y="263"/>
                </a:lnTo>
                <a:lnTo>
                  <a:pt x="140" y="260"/>
                </a:lnTo>
                <a:lnTo>
                  <a:pt x="143" y="256"/>
                </a:lnTo>
                <a:lnTo>
                  <a:pt x="144" y="252"/>
                </a:lnTo>
                <a:lnTo>
                  <a:pt x="144" y="248"/>
                </a:lnTo>
                <a:lnTo>
                  <a:pt x="144" y="22"/>
                </a:lnTo>
                <a:lnTo>
                  <a:pt x="144" y="22"/>
                </a:lnTo>
                <a:lnTo>
                  <a:pt x="144" y="18"/>
                </a:lnTo>
                <a:lnTo>
                  <a:pt x="143" y="13"/>
                </a:lnTo>
                <a:lnTo>
                  <a:pt x="140" y="9"/>
                </a:lnTo>
                <a:lnTo>
                  <a:pt x="137" y="5"/>
                </a:lnTo>
                <a:lnTo>
                  <a:pt x="135" y="3"/>
                </a:lnTo>
                <a:lnTo>
                  <a:pt x="131" y="1"/>
                </a:lnTo>
                <a:lnTo>
                  <a:pt x="127" y="0"/>
                </a:lnTo>
                <a:lnTo>
                  <a:pt x="122" y="0"/>
                </a:lnTo>
                <a:lnTo>
                  <a:pt x="122" y="0"/>
                </a:lnTo>
                <a:close/>
                <a:moveTo>
                  <a:pt x="58" y="18"/>
                </a:moveTo>
                <a:lnTo>
                  <a:pt x="86" y="18"/>
                </a:lnTo>
                <a:lnTo>
                  <a:pt x="86" y="18"/>
                </a:lnTo>
                <a:lnTo>
                  <a:pt x="90" y="19"/>
                </a:lnTo>
                <a:lnTo>
                  <a:pt x="90" y="22"/>
                </a:lnTo>
                <a:lnTo>
                  <a:pt x="90" y="22"/>
                </a:lnTo>
                <a:lnTo>
                  <a:pt x="90" y="24"/>
                </a:lnTo>
                <a:lnTo>
                  <a:pt x="86" y="26"/>
                </a:lnTo>
                <a:lnTo>
                  <a:pt x="58" y="26"/>
                </a:lnTo>
                <a:lnTo>
                  <a:pt x="58" y="26"/>
                </a:lnTo>
                <a:lnTo>
                  <a:pt x="56" y="24"/>
                </a:lnTo>
                <a:lnTo>
                  <a:pt x="54" y="22"/>
                </a:lnTo>
                <a:lnTo>
                  <a:pt x="54" y="22"/>
                </a:lnTo>
                <a:lnTo>
                  <a:pt x="56" y="19"/>
                </a:lnTo>
                <a:lnTo>
                  <a:pt x="58" y="18"/>
                </a:lnTo>
                <a:lnTo>
                  <a:pt x="58" y="18"/>
                </a:lnTo>
                <a:close/>
                <a:moveTo>
                  <a:pt x="72" y="262"/>
                </a:moveTo>
                <a:lnTo>
                  <a:pt x="72" y="262"/>
                </a:lnTo>
                <a:lnTo>
                  <a:pt x="66" y="260"/>
                </a:lnTo>
                <a:lnTo>
                  <a:pt x="62" y="258"/>
                </a:lnTo>
                <a:lnTo>
                  <a:pt x="60" y="252"/>
                </a:lnTo>
                <a:lnTo>
                  <a:pt x="58" y="248"/>
                </a:lnTo>
                <a:lnTo>
                  <a:pt x="58" y="248"/>
                </a:lnTo>
                <a:lnTo>
                  <a:pt x="60" y="243"/>
                </a:lnTo>
                <a:lnTo>
                  <a:pt x="62" y="239"/>
                </a:lnTo>
                <a:lnTo>
                  <a:pt x="66" y="234"/>
                </a:lnTo>
                <a:lnTo>
                  <a:pt x="72" y="234"/>
                </a:lnTo>
                <a:lnTo>
                  <a:pt x="72" y="234"/>
                </a:lnTo>
                <a:lnTo>
                  <a:pt x="77" y="234"/>
                </a:lnTo>
                <a:lnTo>
                  <a:pt x="81" y="239"/>
                </a:lnTo>
                <a:lnTo>
                  <a:pt x="84" y="243"/>
                </a:lnTo>
                <a:lnTo>
                  <a:pt x="86" y="248"/>
                </a:lnTo>
                <a:lnTo>
                  <a:pt x="86" y="248"/>
                </a:lnTo>
                <a:lnTo>
                  <a:pt x="84" y="252"/>
                </a:lnTo>
                <a:lnTo>
                  <a:pt x="81" y="258"/>
                </a:lnTo>
                <a:lnTo>
                  <a:pt x="77" y="260"/>
                </a:lnTo>
                <a:lnTo>
                  <a:pt x="72" y="262"/>
                </a:lnTo>
                <a:lnTo>
                  <a:pt x="72" y="262"/>
                </a:lnTo>
                <a:close/>
                <a:moveTo>
                  <a:pt x="136" y="225"/>
                </a:moveTo>
                <a:lnTo>
                  <a:pt x="9" y="225"/>
                </a:lnTo>
                <a:lnTo>
                  <a:pt x="9" y="45"/>
                </a:lnTo>
                <a:lnTo>
                  <a:pt x="136" y="45"/>
                </a:lnTo>
                <a:lnTo>
                  <a:pt x="136" y="2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80808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45860" y="1995444"/>
            <a:ext cx="324261" cy="262272"/>
            <a:chOff x="5337176" y="1504950"/>
            <a:chExt cx="215900" cy="174626"/>
          </a:xfrm>
          <a:solidFill>
            <a:schemeClr val="accent2"/>
          </a:solidFill>
        </p:grpSpPr>
        <p:sp>
          <p:nvSpPr>
            <p:cNvPr id="25" name="Freeform 90"/>
            <p:cNvSpPr>
              <a:spLocks noEditPoints="1"/>
            </p:cNvSpPr>
            <p:nvPr/>
          </p:nvSpPr>
          <p:spPr bwMode="auto">
            <a:xfrm>
              <a:off x="5337176" y="1617663"/>
              <a:ext cx="215900" cy="61913"/>
            </a:xfrm>
            <a:custGeom>
              <a:avLst/>
              <a:gdLst>
                <a:gd name="T0" fmla="*/ 272 w 273"/>
                <a:gd name="T1" fmla="*/ 66 h 79"/>
                <a:gd name="T2" fmla="*/ 272 w 273"/>
                <a:gd name="T3" fmla="*/ 66 h 79"/>
                <a:gd name="T4" fmla="*/ 266 w 273"/>
                <a:gd name="T5" fmla="*/ 55 h 79"/>
                <a:gd name="T6" fmla="*/ 255 w 273"/>
                <a:gd name="T7" fmla="*/ 36 h 79"/>
                <a:gd name="T8" fmla="*/ 233 w 273"/>
                <a:gd name="T9" fmla="*/ 2 h 79"/>
                <a:gd name="T10" fmla="*/ 233 w 273"/>
                <a:gd name="T11" fmla="*/ 2 h 79"/>
                <a:gd name="T12" fmla="*/ 232 w 273"/>
                <a:gd name="T13" fmla="*/ 0 h 79"/>
                <a:gd name="T14" fmla="*/ 231 w 273"/>
                <a:gd name="T15" fmla="*/ 0 h 79"/>
                <a:gd name="T16" fmla="*/ 44 w 273"/>
                <a:gd name="T17" fmla="*/ 0 h 79"/>
                <a:gd name="T18" fmla="*/ 44 w 273"/>
                <a:gd name="T19" fmla="*/ 0 h 79"/>
                <a:gd name="T20" fmla="*/ 41 w 273"/>
                <a:gd name="T21" fmla="*/ 0 h 79"/>
                <a:gd name="T22" fmla="*/ 39 w 273"/>
                <a:gd name="T23" fmla="*/ 2 h 79"/>
                <a:gd name="T24" fmla="*/ 39 w 273"/>
                <a:gd name="T25" fmla="*/ 2 h 79"/>
                <a:gd name="T26" fmla="*/ 18 w 273"/>
                <a:gd name="T27" fmla="*/ 36 h 79"/>
                <a:gd name="T28" fmla="*/ 7 w 273"/>
                <a:gd name="T29" fmla="*/ 55 h 79"/>
                <a:gd name="T30" fmla="*/ 1 w 273"/>
                <a:gd name="T31" fmla="*/ 66 h 79"/>
                <a:gd name="T32" fmla="*/ 1 w 273"/>
                <a:gd name="T33" fmla="*/ 66 h 79"/>
                <a:gd name="T34" fmla="*/ 0 w 273"/>
                <a:gd name="T35" fmla="*/ 71 h 79"/>
                <a:gd name="T36" fmla="*/ 1 w 273"/>
                <a:gd name="T37" fmla="*/ 74 h 79"/>
                <a:gd name="T38" fmla="*/ 1 w 273"/>
                <a:gd name="T39" fmla="*/ 74 h 79"/>
                <a:gd name="T40" fmla="*/ 4 w 273"/>
                <a:gd name="T41" fmla="*/ 77 h 79"/>
                <a:gd name="T42" fmla="*/ 8 w 273"/>
                <a:gd name="T43" fmla="*/ 78 h 79"/>
                <a:gd name="T44" fmla="*/ 19 w 273"/>
                <a:gd name="T45" fmla="*/ 79 h 79"/>
                <a:gd name="T46" fmla="*/ 255 w 273"/>
                <a:gd name="T47" fmla="*/ 79 h 79"/>
                <a:gd name="T48" fmla="*/ 255 w 273"/>
                <a:gd name="T49" fmla="*/ 79 h 79"/>
                <a:gd name="T50" fmla="*/ 266 w 273"/>
                <a:gd name="T51" fmla="*/ 78 h 79"/>
                <a:gd name="T52" fmla="*/ 269 w 273"/>
                <a:gd name="T53" fmla="*/ 77 h 79"/>
                <a:gd name="T54" fmla="*/ 272 w 273"/>
                <a:gd name="T55" fmla="*/ 74 h 79"/>
                <a:gd name="T56" fmla="*/ 272 w 273"/>
                <a:gd name="T57" fmla="*/ 74 h 79"/>
                <a:gd name="T58" fmla="*/ 273 w 273"/>
                <a:gd name="T59" fmla="*/ 71 h 79"/>
                <a:gd name="T60" fmla="*/ 272 w 273"/>
                <a:gd name="T61" fmla="*/ 66 h 79"/>
                <a:gd name="T62" fmla="*/ 272 w 273"/>
                <a:gd name="T63" fmla="*/ 66 h 79"/>
                <a:gd name="T64" fmla="*/ 266 w 273"/>
                <a:gd name="T65" fmla="*/ 70 h 79"/>
                <a:gd name="T66" fmla="*/ 266 w 273"/>
                <a:gd name="T67" fmla="*/ 70 h 79"/>
                <a:gd name="T68" fmla="*/ 263 w 273"/>
                <a:gd name="T69" fmla="*/ 71 h 79"/>
                <a:gd name="T70" fmla="*/ 255 w 273"/>
                <a:gd name="T71" fmla="*/ 71 h 79"/>
                <a:gd name="T72" fmla="*/ 19 w 273"/>
                <a:gd name="T73" fmla="*/ 71 h 79"/>
                <a:gd name="T74" fmla="*/ 19 w 273"/>
                <a:gd name="T75" fmla="*/ 71 h 79"/>
                <a:gd name="T76" fmla="*/ 9 w 273"/>
                <a:gd name="T77" fmla="*/ 71 h 79"/>
                <a:gd name="T78" fmla="*/ 8 w 273"/>
                <a:gd name="T79" fmla="*/ 70 h 79"/>
                <a:gd name="T80" fmla="*/ 8 w 273"/>
                <a:gd name="T81" fmla="*/ 70 h 79"/>
                <a:gd name="T82" fmla="*/ 8 w 273"/>
                <a:gd name="T83" fmla="*/ 68 h 79"/>
                <a:gd name="T84" fmla="*/ 8 w 273"/>
                <a:gd name="T85" fmla="*/ 68 h 79"/>
                <a:gd name="T86" fmla="*/ 8 w 273"/>
                <a:gd name="T87" fmla="*/ 68 h 79"/>
                <a:gd name="T88" fmla="*/ 8 w 273"/>
                <a:gd name="T89" fmla="*/ 68 h 79"/>
                <a:gd name="T90" fmla="*/ 15 w 273"/>
                <a:gd name="T91" fmla="*/ 53 h 79"/>
                <a:gd name="T92" fmla="*/ 31 w 273"/>
                <a:gd name="T93" fmla="*/ 29 h 79"/>
                <a:gd name="T94" fmla="*/ 241 w 273"/>
                <a:gd name="T95" fmla="*/ 29 h 79"/>
                <a:gd name="T96" fmla="*/ 241 w 273"/>
                <a:gd name="T97" fmla="*/ 29 h 79"/>
                <a:gd name="T98" fmla="*/ 258 w 273"/>
                <a:gd name="T99" fmla="*/ 53 h 79"/>
                <a:gd name="T100" fmla="*/ 265 w 273"/>
                <a:gd name="T101" fmla="*/ 68 h 79"/>
                <a:gd name="T102" fmla="*/ 265 w 273"/>
                <a:gd name="T103" fmla="*/ 68 h 79"/>
                <a:gd name="T104" fmla="*/ 265 w 273"/>
                <a:gd name="T105" fmla="*/ 68 h 79"/>
                <a:gd name="T106" fmla="*/ 265 w 273"/>
                <a:gd name="T107" fmla="*/ 68 h 79"/>
                <a:gd name="T108" fmla="*/ 266 w 273"/>
                <a:gd name="T109" fmla="*/ 70 h 79"/>
                <a:gd name="T110" fmla="*/ 266 w 273"/>
                <a:gd name="T111" fmla="*/ 7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3" h="79">
                  <a:moveTo>
                    <a:pt x="272" y="66"/>
                  </a:moveTo>
                  <a:lnTo>
                    <a:pt x="272" y="66"/>
                  </a:lnTo>
                  <a:lnTo>
                    <a:pt x="266" y="55"/>
                  </a:lnTo>
                  <a:lnTo>
                    <a:pt x="255" y="36"/>
                  </a:lnTo>
                  <a:lnTo>
                    <a:pt x="233" y="2"/>
                  </a:lnTo>
                  <a:lnTo>
                    <a:pt x="233" y="2"/>
                  </a:lnTo>
                  <a:lnTo>
                    <a:pt x="232" y="0"/>
                  </a:lnTo>
                  <a:lnTo>
                    <a:pt x="231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18" y="36"/>
                  </a:lnTo>
                  <a:lnTo>
                    <a:pt x="7" y="55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0" y="71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4" y="77"/>
                  </a:lnTo>
                  <a:lnTo>
                    <a:pt x="8" y="78"/>
                  </a:lnTo>
                  <a:lnTo>
                    <a:pt x="19" y="79"/>
                  </a:lnTo>
                  <a:lnTo>
                    <a:pt x="255" y="79"/>
                  </a:lnTo>
                  <a:lnTo>
                    <a:pt x="255" y="79"/>
                  </a:lnTo>
                  <a:lnTo>
                    <a:pt x="266" y="78"/>
                  </a:lnTo>
                  <a:lnTo>
                    <a:pt x="269" y="77"/>
                  </a:lnTo>
                  <a:lnTo>
                    <a:pt x="272" y="74"/>
                  </a:lnTo>
                  <a:lnTo>
                    <a:pt x="272" y="74"/>
                  </a:lnTo>
                  <a:lnTo>
                    <a:pt x="273" y="71"/>
                  </a:lnTo>
                  <a:lnTo>
                    <a:pt x="272" y="66"/>
                  </a:lnTo>
                  <a:lnTo>
                    <a:pt x="272" y="66"/>
                  </a:lnTo>
                  <a:close/>
                  <a:moveTo>
                    <a:pt x="266" y="70"/>
                  </a:moveTo>
                  <a:lnTo>
                    <a:pt x="266" y="70"/>
                  </a:lnTo>
                  <a:lnTo>
                    <a:pt x="263" y="71"/>
                  </a:lnTo>
                  <a:lnTo>
                    <a:pt x="255" y="71"/>
                  </a:lnTo>
                  <a:lnTo>
                    <a:pt x="19" y="71"/>
                  </a:lnTo>
                  <a:lnTo>
                    <a:pt x="19" y="71"/>
                  </a:lnTo>
                  <a:lnTo>
                    <a:pt x="9" y="71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15" y="53"/>
                  </a:lnTo>
                  <a:lnTo>
                    <a:pt x="31" y="29"/>
                  </a:lnTo>
                  <a:lnTo>
                    <a:pt x="241" y="29"/>
                  </a:lnTo>
                  <a:lnTo>
                    <a:pt x="241" y="29"/>
                  </a:lnTo>
                  <a:lnTo>
                    <a:pt x="258" y="53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6" y="70"/>
                  </a:lnTo>
                  <a:lnTo>
                    <a:pt x="266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91"/>
            <p:cNvSpPr>
              <a:spLocks/>
            </p:cNvSpPr>
            <p:nvPr/>
          </p:nvSpPr>
          <p:spPr bwMode="auto">
            <a:xfrm>
              <a:off x="5434013" y="1646238"/>
              <a:ext cx="23813" cy="15875"/>
            </a:xfrm>
            <a:custGeom>
              <a:avLst/>
              <a:gdLst>
                <a:gd name="T0" fmla="*/ 29 w 32"/>
                <a:gd name="T1" fmla="*/ 0 h 21"/>
                <a:gd name="T2" fmla="*/ 3 w 32"/>
                <a:gd name="T3" fmla="*/ 0 h 21"/>
                <a:gd name="T4" fmla="*/ 3 w 32"/>
                <a:gd name="T5" fmla="*/ 0 h 21"/>
                <a:gd name="T6" fmla="*/ 0 w 32"/>
                <a:gd name="T7" fmla="*/ 1 h 21"/>
                <a:gd name="T8" fmla="*/ 0 w 32"/>
                <a:gd name="T9" fmla="*/ 3 h 21"/>
                <a:gd name="T10" fmla="*/ 0 w 32"/>
                <a:gd name="T11" fmla="*/ 19 h 21"/>
                <a:gd name="T12" fmla="*/ 0 w 32"/>
                <a:gd name="T13" fmla="*/ 19 h 21"/>
                <a:gd name="T14" fmla="*/ 0 w 32"/>
                <a:gd name="T15" fmla="*/ 21 h 21"/>
                <a:gd name="T16" fmla="*/ 3 w 32"/>
                <a:gd name="T17" fmla="*/ 21 h 21"/>
                <a:gd name="T18" fmla="*/ 29 w 32"/>
                <a:gd name="T19" fmla="*/ 21 h 21"/>
                <a:gd name="T20" fmla="*/ 29 w 32"/>
                <a:gd name="T21" fmla="*/ 21 h 21"/>
                <a:gd name="T22" fmla="*/ 32 w 32"/>
                <a:gd name="T23" fmla="*/ 21 h 21"/>
                <a:gd name="T24" fmla="*/ 32 w 32"/>
                <a:gd name="T25" fmla="*/ 19 h 21"/>
                <a:gd name="T26" fmla="*/ 32 w 32"/>
                <a:gd name="T27" fmla="*/ 3 h 21"/>
                <a:gd name="T28" fmla="*/ 32 w 32"/>
                <a:gd name="T29" fmla="*/ 3 h 21"/>
                <a:gd name="T30" fmla="*/ 32 w 32"/>
                <a:gd name="T31" fmla="*/ 1 h 21"/>
                <a:gd name="T32" fmla="*/ 29 w 32"/>
                <a:gd name="T33" fmla="*/ 0 h 21"/>
                <a:gd name="T34" fmla="*/ 29 w 32"/>
                <a:gd name="T3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3" y="21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32" y="21"/>
                  </a:lnTo>
                  <a:lnTo>
                    <a:pt x="32" y="19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32" y="1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92"/>
            <p:cNvSpPr>
              <a:spLocks noEditPoints="1"/>
            </p:cNvSpPr>
            <p:nvPr/>
          </p:nvSpPr>
          <p:spPr bwMode="auto">
            <a:xfrm>
              <a:off x="5370513" y="1504950"/>
              <a:ext cx="149225" cy="106363"/>
            </a:xfrm>
            <a:custGeom>
              <a:avLst/>
              <a:gdLst>
                <a:gd name="T0" fmla="*/ 176 w 189"/>
                <a:gd name="T1" fmla="*/ 132 h 132"/>
                <a:gd name="T2" fmla="*/ 189 w 189"/>
                <a:gd name="T3" fmla="*/ 132 h 132"/>
                <a:gd name="T4" fmla="*/ 189 w 189"/>
                <a:gd name="T5" fmla="*/ 118 h 132"/>
                <a:gd name="T6" fmla="*/ 189 w 189"/>
                <a:gd name="T7" fmla="*/ 118 h 132"/>
                <a:gd name="T8" fmla="*/ 189 w 189"/>
                <a:gd name="T9" fmla="*/ 12 h 132"/>
                <a:gd name="T10" fmla="*/ 189 w 189"/>
                <a:gd name="T11" fmla="*/ 12 h 132"/>
                <a:gd name="T12" fmla="*/ 189 w 189"/>
                <a:gd name="T13" fmla="*/ 8 h 132"/>
                <a:gd name="T14" fmla="*/ 186 w 189"/>
                <a:gd name="T15" fmla="*/ 2 h 132"/>
                <a:gd name="T16" fmla="*/ 180 w 189"/>
                <a:gd name="T17" fmla="*/ 0 h 132"/>
                <a:gd name="T18" fmla="*/ 176 w 189"/>
                <a:gd name="T19" fmla="*/ 0 h 132"/>
                <a:gd name="T20" fmla="*/ 12 w 189"/>
                <a:gd name="T21" fmla="*/ 0 h 132"/>
                <a:gd name="T22" fmla="*/ 12 w 189"/>
                <a:gd name="T23" fmla="*/ 0 h 132"/>
                <a:gd name="T24" fmla="*/ 8 w 189"/>
                <a:gd name="T25" fmla="*/ 0 h 132"/>
                <a:gd name="T26" fmla="*/ 3 w 189"/>
                <a:gd name="T27" fmla="*/ 2 h 132"/>
                <a:gd name="T28" fmla="*/ 0 w 189"/>
                <a:gd name="T29" fmla="*/ 8 h 132"/>
                <a:gd name="T30" fmla="*/ 0 w 189"/>
                <a:gd name="T31" fmla="*/ 12 h 132"/>
                <a:gd name="T32" fmla="*/ 0 w 189"/>
                <a:gd name="T33" fmla="*/ 118 h 132"/>
                <a:gd name="T34" fmla="*/ 0 w 189"/>
                <a:gd name="T35" fmla="*/ 118 h 132"/>
                <a:gd name="T36" fmla="*/ 0 w 189"/>
                <a:gd name="T37" fmla="*/ 118 h 132"/>
                <a:gd name="T38" fmla="*/ 0 w 189"/>
                <a:gd name="T39" fmla="*/ 132 h 132"/>
                <a:gd name="T40" fmla="*/ 12 w 189"/>
                <a:gd name="T41" fmla="*/ 132 h 132"/>
                <a:gd name="T42" fmla="*/ 176 w 189"/>
                <a:gd name="T43" fmla="*/ 132 h 132"/>
                <a:gd name="T44" fmla="*/ 10 w 189"/>
                <a:gd name="T45" fmla="*/ 8 h 132"/>
                <a:gd name="T46" fmla="*/ 179 w 189"/>
                <a:gd name="T47" fmla="*/ 8 h 132"/>
                <a:gd name="T48" fmla="*/ 179 w 189"/>
                <a:gd name="T49" fmla="*/ 118 h 132"/>
                <a:gd name="T50" fmla="*/ 10 w 189"/>
                <a:gd name="T51" fmla="*/ 118 h 132"/>
                <a:gd name="T52" fmla="*/ 10 w 189"/>
                <a:gd name="T53" fmla="*/ 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9" h="132">
                  <a:moveTo>
                    <a:pt x="176" y="132"/>
                  </a:moveTo>
                  <a:lnTo>
                    <a:pt x="189" y="132"/>
                  </a:lnTo>
                  <a:lnTo>
                    <a:pt x="189" y="118"/>
                  </a:lnTo>
                  <a:lnTo>
                    <a:pt x="189" y="118"/>
                  </a:lnTo>
                  <a:lnTo>
                    <a:pt x="189" y="12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6" y="2"/>
                  </a:lnTo>
                  <a:lnTo>
                    <a:pt x="180" y="0"/>
                  </a:lnTo>
                  <a:lnTo>
                    <a:pt x="17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3" y="2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0" y="132"/>
                  </a:lnTo>
                  <a:lnTo>
                    <a:pt x="12" y="132"/>
                  </a:lnTo>
                  <a:lnTo>
                    <a:pt x="176" y="132"/>
                  </a:lnTo>
                  <a:close/>
                  <a:moveTo>
                    <a:pt x="10" y="8"/>
                  </a:moveTo>
                  <a:lnTo>
                    <a:pt x="179" y="8"/>
                  </a:lnTo>
                  <a:lnTo>
                    <a:pt x="179" y="118"/>
                  </a:lnTo>
                  <a:lnTo>
                    <a:pt x="10" y="118"/>
                  </a:lnTo>
                  <a:lnTo>
                    <a:pt x="1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95035" y="3082723"/>
            <a:ext cx="324261" cy="283729"/>
            <a:chOff x="4902201" y="1906588"/>
            <a:chExt cx="215900" cy="188913"/>
          </a:xfrm>
          <a:solidFill>
            <a:schemeClr val="accent2"/>
          </a:solidFill>
        </p:grpSpPr>
        <p:sp>
          <p:nvSpPr>
            <p:cNvPr id="17" name="Freeform 132"/>
            <p:cNvSpPr>
              <a:spLocks/>
            </p:cNvSpPr>
            <p:nvPr/>
          </p:nvSpPr>
          <p:spPr bwMode="auto">
            <a:xfrm>
              <a:off x="4989513" y="1982788"/>
              <a:ext cx="46038" cy="15875"/>
            </a:xfrm>
            <a:custGeom>
              <a:avLst/>
              <a:gdLst>
                <a:gd name="T0" fmla="*/ 57 w 57"/>
                <a:gd name="T1" fmla="*/ 14 h 20"/>
                <a:gd name="T2" fmla="*/ 57 w 57"/>
                <a:gd name="T3" fmla="*/ 14 h 20"/>
                <a:gd name="T4" fmla="*/ 57 w 57"/>
                <a:gd name="T5" fmla="*/ 12 h 20"/>
                <a:gd name="T6" fmla="*/ 57 w 57"/>
                <a:gd name="T7" fmla="*/ 12 h 20"/>
                <a:gd name="T8" fmla="*/ 56 w 57"/>
                <a:gd name="T9" fmla="*/ 7 h 20"/>
                <a:gd name="T10" fmla="*/ 54 w 57"/>
                <a:gd name="T11" fmla="*/ 5 h 20"/>
                <a:gd name="T12" fmla="*/ 53 w 57"/>
                <a:gd name="T13" fmla="*/ 4 h 20"/>
                <a:gd name="T14" fmla="*/ 53 w 57"/>
                <a:gd name="T15" fmla="*/ 4 h 20"/>
                <a:gd name="T16" fmla="*/ 41 w 57"/>
                <a:gd name="T17" fmla="*/ 1 h 20"/>
                <a:gd name="T18" fmla="*/ 28 w 57"/>
                <a:gd name="T19" fmla="*/ 0 h 20"/>
                <a:gd name="T20" fmla="*/ 28 w 57"/>
                <a:gd name="T21" fmla="*/ 0 h 20"/>
                <a:gd name="T22" fmla="*/ 16 w 57"/>
                <a:gd name="T23" fmla="*/ 1 h 20"/>
                <a:gd name="T24" fmla="*/ 5 w 57"/>
                <a:gd name="T25" fmla="*/ 4 h 20"/>
                <a:gd name="T26" fmla="*/ 5 w 57"/>
                <a:gd name="T27" fmla="*/ 4 h 20"/>
                <a:gd name="T28" fmla="*/ 2 w 57"/>
                <a:gd name="T29" fmla="*/ 5 h 20"/>
                <a:gd name="T30" fmla="*/ 1 w 57"/>
                <a:gd name="T31" fmla="*/ 8 h 20"/>
                <a:gd name="T32" fmla="*/ 0 w 57"/>
                <a:gd name="T33" fmla="*/ 11 h 20"/>
                <a:gd name="T34" fmla="*/ 1 w 57"/>
                <a:gd name="T35" fmla="*/ 14 h 20"/>
                <a:gd name="T36" fmla="*/ 1 w 57"/>
                <a:gd name="T37" fmla="*/ 14 h 20"/>
                <a:gd name="T38" fmla="*/ 1 w 57"/>
                <a:gd name="T39" fmla="*/ 18 h 20"/>
                <a:gd name="T40" fmla="*/ 2 w 57"/>
                <a:gd name="T41" fmla="*/ 19 h 20"/>
                <a:gd name="T42" fmla="*/ 5 w 57"/>
                <a:gd name="T43" fmla="*/ 20 h 20"/>
                <a:gd name="T44" fmla="*/ 8 w 57"/>
                <a:gd name="T45" fmla="*/ 20 h 20"/>
                <a:gd name="T46" fmla="*/ 8 w 57"/>
                <a:gd name="T47" fmla="*/ 20 h 20"/>
                <a:gd name="T48" fmla="*/ 8 w 57"/>
                <a:gd name="T49" fmla="*/ 20 h 20"/>
                <a:gd name="T50" fmla="*/ 17 w 57"/>
                <a:gd name="T51" fmla="*/ 18 h 20"/>
                <a:gd name="T52" fmla="*/ 28 w 57"/>
                <a:gd name="T53" fmla="*/ 16 h 20"/>
                <a:gd name="T54" fmla="*/ 28 w 57"/>
                <a:gd name="T55" fmla="*/ 16 h 20"/>
                <a:gd name="T56" fmla="*/ 39 w 57"/>
                <a:gd name="T57" fmla="*/ 18 h 20"/>
                <a:gd name="T58" fmla="*/ 50 w 57"/>
                <a:gd name="T59" fmla="*/ 20 h 20"/>
                <a:gd name="T60" fmla="*/ 50 w 57"/>
                <a:gd name="T61" fmla="*/ 20 h 20"/>
                <a:gd name="T62" fmla="*/ 53 w 57"/>
                <a:gd name="T63" fmla="*/ 20 h 20"/>
                <a:gd name="T64" fmla="*/ 54 w 57"/>
                <a:gd name="T65" fmla="*/ 19 h 20"/>
                <a:gd name="T66" fmla="*/ 56 w 57"/>
                <a:gd name="T67" fmla="*/ 18 h 20"/>
                <a:gd name="T68" fmla="*/ 57 w 57"/>
                <a:gd name="T69" fmla="*/ 14 h 20"/>
                <a:gd name="T70" fmla="*/ 57 w 57"/>
                <a:gd name="T71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" h="20">
                  <a:moveTo>
                    <a:pt x="57" y="14"/>
                  </a:moveTo>
                  <a:lnTo>
                    <a:pt x="57" y="14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6" y="7"/>
                  </a:lnTo>
                  <a:lnTo>
                    <a:pt x="54" y="5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41" y="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6" y="1"/>
                  </a:lnTo>
                  <a:lnTo>
                    <a:pt x="5" y="4"/>
                  </a:lnTo>
                  <a:lnTo>
                    <a:pt x="5" y="4"/>
                  </a:lnTo>
                  <a:lnTo>
                    <a:pt x="2" y="5"/>
                  </a:lnTo>
                  <a:lnTo>
                    <a:pt x="1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8"/>
                  </a:lnTo>
                  <a:lnTo>
                    <a:pt x="2" y="19"/>
                  </a:lnTo>
                  <a:lnTo>
                    <a:pt x="5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7" y="18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9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3" y="20"/>
                  </a:lnTo>
                  <a:lnTo>
                    <a:pt x="54" y="19"/>
                  </a:lnTo>
                  <a:lnTo>
                    <a:pt x="56" y="18"/>
                  </a:lnTo>
                  <a:lnTo>
                    <a:pt x="57" y="14"/>
                  </a:lnTo>
                  <a:lnTo>
                    <a:pt x="57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33"/>
            <p:cNvSpPr>
              <a:spLocks/>
            </p:cNvSpPr>
            <p:nvPr/>
          </p:nvSpPr>
          <p:spPr bwMode="auto">
            <a:xfrm>
              <a:off x="4948238" y="1906588"/>
              <a:ext cx="127000" cy="34925"/>
            </a:xfrm>
            <a:custGeom>
              <a:avLst/>
              <a:gdLst>
                <a:gd name="T0" fmla="*/ 8 w 161"/>
                <a:gd name="T1" fmla="*/ 41 h 42"/>
                <a:gd name="T2" fmla="*/ 8 w 161"/>
                <a:gd name="T3" fmla="*/ 41 h 42"/>
                <a:gd name="T4" fmla="*/ 8 w 161"/>
                <a:gd name="T5" fmla="*/ 41 h 42"/>
                <a:gd name="T6" fmla="*/ 26 w 161"/>
                <a:gd name="T7" fmla="*/ 30 h 42"/>
                <a:gd name="T8" fmla="*/ 44 w 161"/>
                <a:gd name="T9" fmla="*/ 23 h 42"/>
                <a:gd name="T10" fmla="*/ 63 w 161"/>
                <a:gd name="T11" fmla="*/ 19 h 42"/>
                <a:gd name="T12" fmla="*/ 80 w 161"/>
                <a:gd name="T13" fmla="*/ 18 h 42"/>
                <a:gd name="T14" fmla="*/ 80 w 161"/>
                <a:gd name="T15" fmla="*/ 18 h 42"/>
                <a:gd name="T16" fmla="*/ 100 w 161"/>
                <a:gd name="T17" fmla="*/ 19 h 42"/>
                <a:gd name="T18" fmla="*/ 117 w 161"/>
                <a:gd name="T19" fmla="*/ 23 h 42"/>
                <a:gd name="T20" fmla="*/ 135 w 161"/>
                <a:gd name="T21" fmla="*/ 30 h 42"/>
                <a:gd name="T22" fmla="*/ 153 w 161"/>
                <a:gd name="T23" fmla="*/ 41 h 42"/>
                <a:gd name="T24" fmla="*/ 153 w 161"/>
                <a:gd name="T25" fmla="*/ 41 h 42"/>
                <a:gd name="T26" fmla="*/ 155 w 161"/>
                <a:gd name="T27" fmla="*/ 42 h 42"/>
                <a:gd name="T28" fmla="*/ 157 w 161"/>
                <a:gd name="T29" fmla="*/ 41 h 42"/>
                <a:gd name="T30" fmla="*/ 160 w 161"/>
                <a:gd name="T31" fmla="*/ 39 h 42"/>
                <a:gd name="T32" fmla="*/ 161 w 161"/>
                <a:gd name="T33" fmla="*/ 37 h 42"/>
                <a:gd name="T34" fmla="*/ 161 w 161"/>
                <a:gd name="T35" fmla="*/ 37 h 42"/>
                <a:gd name="T36" fmla="*/ 161 w 161"/>
                <a:gd name="T37" fmla="*/ 34 h 42"/>
                <a:gd name="T38" fmla="*/ 161 w 161"/>
                <a:gd name="T39" fmla="*/ 34 h 42"/>
                <a:gd name="T40" fmla="*/ 161 w 161"/>
                <a:gd name="T41" fmla="*/ 29 h 42"/>
                <a:gd name="T42" fmla="*/ 158 w 161"/>
                <a:gd name="T43" fmla="*/ 26 h 42"/>
                <a:gd name="T44" fmla="*/ 158 w 161"/>
                <a:gd name="T45" fmla="*/ 26 h 42"/>
                <a:gd name="T46" fmla="*/ 139 w 161"/>
                <a:gd name="T47" fmla="*/ 15 h 42"/>
                <a:gd name="T48" fmla="*/ 120 w 161"/>
                <a:gd name="T49" fmla="*/ 7 h 42"/>
                <a:gd name="T50" fmla="*/ 101 w 161"/>
                <a:gd name="T51" fmla="*/ 1 h 42"/>
                <a:gd name="T52" fmla="*/ 80 w 161"/>
                <a:gd name="T53" fmla="*/ 0 h 42"/>
                <a:gd name="T54" fmla="*/ 80 w 161"/>
                <a:gd name="T55" fmla="*/ 0 h 42"/>
                <a:gd name="T56" fmla="*/ 61 w 161"/>
                <a:gd name="T57" fmla="*/ 1 h 42"/>
                <a:gd name="T58" fmla="*/ 42 w 161"/>
                <a:gd name="T59" fmla="*/ 7 h 42"/>
                <a:gd name="T60" fmla="*/ 23 w 161"/>
                <a:gd name="T61" fmla="*/ 15 h 42"/>
                <a:gd name="T62" fmla="*/ 4 w 161"/>
                <a:gd name="T63" fmla="*/ 26 h 42"/>
                <a:gd name="T64" fmla="*/ 4 w 161"/>
                <a:gd name="T65" fmla="*/ 26 h 42"/>
                <a:gd name="T66" fmla="*/ 3 w 161"/>
                <a:gd name="T67" fmla="*/ 27 h 42"/>
                <a:gd name="T68" fmla="*/ 1 w 161"/>
                <a:gd name="T69" fmla="*/ 30 h 42"/>
                <a:gd name="T70" fmla="*/ 0 w 161"/>
                <a:gd name="T71" fmla="*/ 34 h 42"/>
                <a:gd name="T72" fmla="*/ 1 w 161"/>
                <a:gd name="T73" fmla="*/ 37 h 42"/>
                <a:gd name="T74" fmla="*/ 1 w 161"/>
                <a:gd name="T75" fmla="*/ 37 h 42"/>
                <a:gd name="T76" fmla="*/ 3 w 161"/>
                <a:gd name="T77" fmla="*/ 39 h 42"/>
                <a:gd name="T78" fmla="*/ 4 w 161"/>
                <a:gd name="T79" fmla="*/ 41 h 42"/>
                <a:gd name="T80" fmla="*/ 7 w 161"/>
                <a:gd name="T81" fmla="*/ 42 h 42"/>
                <a:gd name="T82" fmla="*/ 8 w 161"/>
                <a:gd name="T83" fmla="*/ 41 h 42"/>
                <a:gd name="T84" fmla="*/ 8 w 161"/>
                <a:gd name="T85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1" h="42">
                  <a:moveTo>
                    <a:pt x="8" y="41"/>
                  </a:moveTo>
                  <a:lnTo>
                    <a:pt x="8" y="41"/>
                  </a:lnTo>
                  <a:lnTo>
                    <a:pt x="8" y="41"/>
                  </a:lnTo>
                  <a:lnTo>
                    <a:pt x="26" y="30"/>
                  </a:lnTo>
                  <a:lnTo>
                    <a:pt x="44" y="23"/>
                  </a:lnTo>
                  <a:lnTo>
                    <a:pt x="63" y="19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100" y="19"/>
                  </a:lnTo>
                  <a:lnTo>
                    <a:pt x="117" y="23"/>
                  </a:lnTo>
                  <a:lnTo>
                    <a:pt x="135" y="30"/>
                  </a:lnTo>
                  <a:lnTo>
                    <a:pt x="153" y="41"/>
                  </a:lnTo>
                  <a:lnTo>
                    <a:pt x="153" y="41"/>
                  </a:lnTo>
                  <a:lnTo>
                    <a:pt x="155" y="42"/>
                  </a:lnTo>
                  <a:lnTo>
                    <a:pt x="157" y="41"/>
                  </a:lnTo>
                  <a:lnTo>
                    <a:pt x="160" y="39"/>
                  </a:lnTo>
                  <a:lnTo>
                    <a:pt x="161" y="37"/>
                  </a:lnTo>
                  <a:lnTo>
                    <a:pt x="161" y="37"/>
                  </a:lnTo>
                  <a:lnTo>
                    <a:pt x="161" y="34"/>
                  </a:lnTo>
                  <a:lnTo>
                    <a:pt x="161" y="34"/>
                  </a:lnTo>
                  <a:lnTo>
                    <a:pt x="161" y="29"/>
                  </a:lnTo>
                  <a:lnTo>
                    <a:pt x="158" y="26"/>
                  </a:lnTo>
                  <a:lnTo>
                    <a:pt x="158" y="26"/>
                  </a:lnTo>
                  <a:lnTo>
                    <a:pt x="139" y="15"/>
                  </a:lnTo>
                  <a:lnTo>
                    <a:pt x="120" y="7"/>
                  </a:lnTo>
                  <a:lnTo>
                    <a:pt x="101" y="1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1" y="1"/>
                  </a:lnTo>
                  <a:lnTo>
                    <a:pt x="42" y="7"/>
                  </a:lnTo>
                  <a:lnTo>
                    <a:pt x="23" y="15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3" y="27"/>
                  </a:lnTo>
                  <a:lnTo>
                    <a:pt x="1" y="30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3" y="39"/>
                  </a:lnTo>
                  <a:lnTo>
                    <a:pt x="4" y="41"/>
                  </a:lnTo>
                  <a:lnTo>
                    <a:pt x="7" y="42"/>
                  </a:lnTo>
                  <a:lnTo>
                    <a:pt x="8" y="41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34"/>
            <p:cNvSpPr>
              <a:spLocks/>
            </p:cNvSpPr>
            <p:nvPr/>
          </p:nvSpPr>
          <p:spPr bwMode="auto">
            <a:xfrm>
              <a:off x="4973638" y="1944688"/>
              <a:ext cx="77788" cy="22225"/>
            </a:xfrm>
            <a:custGeom>
              <a:avLst/>
              <a:gdLst>
                <a:gd name="T0" fmla="*/ 96 w 100"/>
                <a:gd name="T1" fmla="*/ 11 h 27"/>
                <a:gd name="T2" fmla="*/ 96 w 100"/>
                <a:gd name="T3" fmla="*/ 11 h 27"/>
                <a:gd name="T4" fmla="*/ 85 w 100"/>
                <a:gd name="T5" fmla="*/ 6 h 27"/>
                <a:gd name="T6" fmla="*/ 73 w 100"/>
                <a:gd name="T7" fmla="*/ 2 h 27"/>
                <a:gd name="T8" fmla="*/ 62 w 100"/>
                <a:gd name="T9" fmla="*/ 0 h 27"/>
                <a:gd name="T10" fmla="*/ 49 w 100"/>
                <a:gd name="T11" fmla="*/ 0 h 27"/>
                <a:gd name="T12" fmla="*/ 49 w 100"/>
                <a:gd name="T13" fmla="*/ 0 h 27"/>
                <a:gd name="T14" fmla="*/ 38 w 100"/>
                <a:gd name="T15" fmla="*/ 0 h 27"/>
                <a:gd name="T16" fmla="*/ 26 w 100"/>
                <a:gd name="T17" fmla="*/ 2 h 27"/>
                <a:gd name="T18" fmla="*/ 15 w 100"/>
                <a:gd name="T19" fmla="*/ 6 h 27"/>
                <a:gd name="T20" fmla="*/ 4 w 100"/>
                <a:gd name="T21" fmla="*/ 11 h 27"/>
                <a:gd name="T22" fmla="*/ 4 w 100"/>
                <a:gd name="T23" fmla="*/ 11 h 27"/>
                <a:gd name="T24" fmla="*/ 2 w 100"/>
                <a:gd name="T25" fmla="*/ 12 h 27"/>
                <a:gd name="T26" fmla="*/ 0 w 100"/>
                <a:gd name="T27" fmla="*/ 15 h 27"/>
                <a:gd name="T28" fmla="*/ 0 w 100"/>
                <a:gd name="T29" fmla="*/ 19 h 27"/>
                <a:gd name="T30" fmla="*/ 0 w 100"/>
                <a:gd name="T31" fmla="*/ 21 h 27"/>
                <a:gd name="T32" fmla="*/ 0 w 100"/>
                <a:gd name="T33" fmla="*/ 21 h 27"/>
                <a:gd name="T34" fmla="*/ 2 w 100"/>
                <a:gd name="T35" fmla="*/ 24 h 27"/>
                <a:gd name="T36" fmla="*/ 3 w 100"/>
                <a:gd name="T37" fmla="*/ 27 h 27"/>
                <a:gd name="T38" fmla="*/ 6 w 100"/>
                <a:gd name="T39" fmla="*/ 27 h 27"/>
                <a:gd name="T40" fmla="*/ 7 w 100"/>
                <a:gd name="T41" fmla="*/ 27 h 27"/>
                <a:gd name="T42" fmla="*/ 7 w 100"/>
                <a:gd name="T43" fmla="*/ 27 h 27"/>
                <a:gd name="T44" fmla="*/ 18 w 100"/>
                <a:gd name="T45" fmla="*/ 23 h 27"/>
                <a:gd name="T46" fmla="*/ 29 w 100"/>
                <a:gd name="T47" fmla="*/ 19 h 27"/>
                <a:gd name="T48" fmla="*/ 38 w 100"/>
                <a:gd name="T49" fmla="*/ 17 h 27"/>
                <a:gd name="T50" fmla="*/ 49 w 100"/>
                <a:gd name="T51" fmla="*/ 16 h 27"/>
                <a:gd name="T52" fmla="*/ 49 w 100"/>
                <a:gd name="T53" fmla="*/ 16 h 27"/>
                <a:gd name="T54" fmla="*/ 60 w 100"/>
                <a:gd name="T55" fmla="*/ 17 h 27"/>
                <a:gd name="T56" fmla="*/ 71 w 100"/>
                <a:gd name="T57" fmla="*/ 19 h 27"/>
                <a:gd name="T58" fmla="*/ 82 w 100"/>
                <a:gd name="T59" fmla="*/ 23 h 27"/>
                <a:gd name="T60" fmla="*/ 92 w 100"/>
                <a:gd name="T61" fmla="*/ 27 h 27"/>
                <a:gd name="T62" fmla="*/ 92 w 100"/>
                <a:gd name="T63" fmla="*/ 27 h 27"/>
                <a:gd name="T64" fmla="*/ 94 w 100"/>
                <a:gd name="T65" fmla="*/ 27 h 27"/>
                <a:gd name="T66" fmla="*/ 97 w 100"/>
                <a:gd name="T67" fmla="*/ 27 h 27"/>
                <a:gd name="T68" fmla="*/ 99 w 100"/>
                <a:gd name="T69" fmla="*/ 24 h 27"/>
                <a:gd name="T70" fmla="*/ 100 w 100"/>
                <a:gd name="T71" fmla="*/ 21 h 27"/>
                <a:gd name="T72" fmla="*/ 100 w 100"/>
                <a:gd name="T73" fmla="*/ 21 h 27"/>
                <a:gd name="T74" fmla="*/ 100 w 100"/>
                <a:gd name="T75" fmla="*/ 19 h 27"/>
                <a:gd name="T76" fmla="*/ 100 w 100"/>
                <a:gd name="T77" fmla="*/ 19 h 27"/>
                <a:gd name="T78" fmla="*/ 99 w 100"/>
                <a:gd name="T79" fmla="*/ 15 h 27"/>
                <a:gd name="T80" fmla="*/ 96 w 100"/>
                <a:gd name="T81" fmla="*/ 11 h 27"/>
                <a:gd name="T82" fmla="*/ 96 w 100"/>
                <a:gd name="T8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" h="27">
                  <a:moveTo>
                    <a:pt x="96" y="11"/>
                  </a:moveTo>
                  <a:lnTo>
                    <a:pt x="96" y="11"/>
                  </a:lnTo>
                  <a:lnTo>
                    <a:pt x="85" y="6"/>
                  </a:lnTo>
                  <a:lnTo>
                    <a:pt x="73" y="2"/>
                  </a:lnTo>
                  <a:lnTo>
                    <a:pt x="62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38" y="0"/>
                  </a:lnTo>
                  <a:lnTo>
                    <a:pt x="26" y="2"/>
                  </a:lnTo>
                  <a:lnTo>
                    <a:pt x="15" y="6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3" y="27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18" y="23"/>
                  </a:lnTo>
                  <a:lnTo>
                    <a:pt x="29" y="19"/>
                  </a:lnTo>
                  <a:lnTo>
                    <a:pt x="38" y="17"/>
                  </a:lnTo>
                  <a:lnTo>
                    <a:pt x="49" y="16"/>
                  </a:lnTo>
                  <a:lnTo>
                    <a:pt x="49" y="16"/>
                  </a:lnTo>
                  <a:lnTo>
                    <a:pt x="60" y="17"/>
                  </a:lnTo>
                  <a:lnTo>
                    <a:pt x="71" y="19"/>
                  </a:lnTo>
                  <a:lnTo>
                    <a:pt x="82" y="23"/>
                  </a:lnTo>
                  <a:lnTo>
                    <a:pt x="92" y="27"/>
                  </a:lnTo>
                  <a:lnTo>
                    <a:pt x="92" y="27"/>
                  </a:lnTo>
                  <a:lnTo>
                    <a:pt x="94" y="27"/>
                  </a:lnTo>
                  <a:lnTo>
                    <a:pt x="97" y="27"/>
                  </a:lnTo>
                  <a:lnTo>
                    <a:pt x="99" y="24"/>
                  </a:lnTo>
                  <a:lnTo>
                    <a:pt x="100" y="21"/>
                  </a:lnTo>
                  <a:lnTo>
                    <a:pt x="100" y="21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99" y="15"/>
                  </a:lnTo>
                  <a:lnTo>
                    <a:pt x="96" y="11"/>
                  </a:lnTo>
                  <a:lnTo>
                    <a:pt x="9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35"/>
            <p:cNvSpPr>
              <a:spLocks/>
            </p:cNvSpPr>
            <p:nvPr/>
          </p:nvSpPr>
          <p:spPr bwMode="auto">
            <a:xfrm>
              <a:off x="4902201" y="2030413"/>
              <a:ext cx="85725" cy="65088"/>
            </a:xfrm>
            <a:custGeom>
              <a:avLst/>
              <a:gdLst>
                <a:gd name="T0" fmla="*/ 76 w 107"/>
                <a:gd name="T1" fmla="*/ 57 h 83"/>
                <a:gd name="T2" fmla="*/ 76 w 107"/>
                <a:gd name="T3" fmla="*/ 57 h 83"/>
                <a:gd name="T4" fmla="*/ 62 w 107"/>
                <a:gd name="T5" fmla="*/ 0 h 83"/>
                <a:gd name="T6" fmla="*/ 45 w 107"/>
                <a:gd name="T7" fmla="*/ 0 h 83"/>
                <a:gd name="T8" fmla="*/ 31 w 107"/>
                <a:gd name="T9" fmla="*/ 56 h 83"/>
                <a:gd name="T10" fmla="*/ 31 w 107"/>
                <a:gd name="T11" fmla="*/ 56 h 83"/>
                <a:gd name="T12" fmla="*/ 17 w 107"/>
                <a:gd name="T13" fmla="*/ 0 h 83"/>
                <a:gd name="T14" fmla="*/ 0 w 107"/>
                <a:gd name="T15" fmla="*/ 0 h 83"/>
                <a:gd name="T16" fmla="*/ 21 w 107"/>
                <a:gd name="T17" fmla="*/ 83 h 83"/>
                <a:gd name="T18" fmla="*/ 39 w 107"/>
                <a:gd name="T19" fmla="*/ 83 h 83"/>
                <a:gd name="T20" fmla="*/ 53 w 107"/>
                <a:gd name="T21" fmla="*/ 27 h 83"/>
                <a:gd name="T22" fmla="*/ 53 w 107"/>
                <a:gd name="T23" fmla="*/ 27 h 83"/>
                <a:gd name="T24" fmla="*/ 68 w 107"/>
                <a:gd name="T25" fmla="*/ 83 h 83"/>
                <a:gd name="T26" fmla="*/ 86 w 107"/>
                <a:gd name="T27" fmla="*/ 83 h 83"/>
                <a:gd name="T28" fmla="*/ 107 w 107"/>
                <a:gd name="T29" fmla="*/ 0 h 83"/>
                <a:gd name="T30" fmla="*/ 90 w 107"/>
                <a:gd name="T31" fmla="*/ 0 h 83"/>
                <a:gd name="T32" fmla="*/ 76 w 107"/>
                <a:gd name="T33" fmla="*/ 5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7" h="83">
                  <a:moveTo>
                    <a:pt x="76" y="57"/>
                  </a:moveTo>
                  <a:lnTo>
                    <a:pt x="76" y="57"/>
                  </a:lnTo>
                  <a:lnTo>
                    <a:pt x="62" y="0"/>
                  </a:lnTo>
                  <a:lnTo>
                    <a:pt x="45" y="0"/>
                  </a:lnTo>
                  <a:lnTo>
                    <a:pt x="31" y="56"/>
                  </a:lnTo>
                  <a:lnTo>
                    <a:pt x="31" y="56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1" y="83"/>
                  </a:lnTo>
                  <a:lnTo>
                    <a:pt x="39" y="83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68" y="83"/>
                  </a:lnTo>
                  <a:lnTo>
                    <a:pt x="86" y="83"/>
                  </a:lnTo>
                  <a:lnTo>
                    <a:pt x="107" y="0"/>
                  </a:lnTo>
                  <a:lnTo>
                    <a:pt x="90" y="0"/>
                  </a:lnTo>
                  <a:lnTo>
                    <a:pt x="7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136"/>
            <p:cNvSpPr>
              <a:spLocks noChangeArrowheads="1"/>
            </p:cNvSpPr>
            <p:nvPr/>
          </p:nvSpPr>
          <p:spPr bwMode="auto">
            <a:xfrm>
              <a:off x="4992688" y="2030413"/>
              <a:ext cx="14288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137"/>
            <p:cNvSpPr>
              <a:spLocks noChangeArrowheads="1"/>
            </p:cNvSpPr>
            <p:nvPr/>
          </p:nvSpPr>
          <p:spPr bwMode="auto">
            <a:xfrm>
              <a:off x="5014913" y="2063750"/>
              <a:ext cx="2857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8"/>
            <p:cNvSpPr>
              <a:spLocks/>
            </p:cNvSpPr>
            <p:nvPr/>
          </p:nvSpPr>
          <p:spPr bwMode="auto">
            <a:xfrm>
              <a:off x="5051426" y="2030413"/>
              <a:ext cx="46038" cy="65088"/>
            </a:xfrm>
            <a:custGeom>
              <a:avLst/>
              <a:gdLst>
                <a:gd name="T0" fmla="*/ 0 w 57"/>
                <a:gd name="T1" fmla="*/ 83 h 83"/>
                <a:gd name="T2" fmla="*/ 18 w 57"/>
                <a:gd name="T3" fmla="*/ 83 h 83"/>
                <a:gd name="T4" fmla="*/ 18 w 57"/>
                <a:gd name="T5" fmla="*/ 49 h 83"/>
                <a:gd name="T6" fmla="*/ 52 w 57"/>
                <a:gd name="T7" fmla="*/ 49 h 83"/>
                <a:gd name="T8" fmla="*/ 52 w 57"/>
                <a:gd name="T9" fmla="*/ 34 h 83"/>
                <a:gd name="T10" fmla="*/ 18 w 57"/>
                <a:gd name="T11" fmla="*/ 34 h 83"/>
                <a:gd name="T12" fmla="*/ 18 w 57"/>
                <a:gd name="T13" fmla="*/ 15 h 83"/>
                <a:gd name="T14" fmla="*/ 57 w 57"/>
                <a:gd name="T15" fmla="*/ 15 h 83"/>
                <a:gd name="T16" fmla="*/ 57 w 57"/>
                <a:gd name="T17" fmla="*/ 0 h 83"/>
                <a:gd name="T18" fmla="*/ 0 w 57"/>
                <a:gd name="T19" fmla="*/ 0 h 83"/>
                <a:gd name="T20" fmla="*/ 0 w 57"/>
                <a:gd name="T2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83">
                  <a:moveTo>
                    <a:pt x="0" y="83"/>
                  </a:moveTo>
                  <a:lnTo>
                    <a:pt x="18" y="83"/>
                  </a:lnTo>
                  <a:lnTo>
                    <a:pt x="18" y="49"/>
                  </a:lnTo>
                  <a:lnTo>
                    <a:pt x="52" y="49"/>
                  </a:lnTo>
                  <a:lnTo>
                    <a:pt x="52" y="34"/>
                  </a:lnTo>
                  <a:lnTo>
                    <a:pt x="18" y="34"/>
                  </a:lnTo>
                  <a:lnTo>
                    <a:pt x="18" y="15"/>
                  </a:lnTo>
                  <a:lnTo>
                    <a:pt x="57" y="15"/>
                  </a:lnTo>
                  <a:lnTo>
                    <a:pt x="57" y="0"/>
                  </a:lnTo>
                  <a:lnTo>
                    <a:pt x="0" y="0"/>
                  </a:lnTo>
                  <a:lnTo>
                    <a:pt x="0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139"/>
            <p:cNvSpPr>
              <a:spLocks noChangeArrowheads="1"/>
            </p:cNvSpPr>
            <p:nvPr/>
          </p:nvSpPr>
          <p:spPr bwMode="auto">
            <a:xfrm>
              <a:off x="5103813" y="2030413"/>
              <a:ext cx="14288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75583" y="1909556"/>
            <a:ext cx="324261" cy="312340"/>
            <a:chOff x="4903788" y="1471613"/>
            <a:chExt cx="215900" cy="207963"/>
          </a:xfrm>
          <a:solidFill>
            <a:schemeClr val="accent2"/>
          </a:solidFill>
        </p:grpSpPr>
        <p:sp>
          <p:nvSpPr>
            <p:cNvPr id="15" name="Freeform 226"/>
            <p:cNvSpPr>
              <a:spLocks noEditPoints="1"/>
            </p:cNvSpPr>
            <p:nvPr/>
          </p:nvSpPr>
          <p:spPr bwMode="auto">
            <a:xfrm>
              <a:off x="4926013" y="1471613"/>
              <a:ext cx="171450" cy="146050"/>
            </a:xfrm>
            <a:custGeom>
              <a:avLst/>
              <a:gdLst>
                <a:gd name="T0" fmla="*/ 15 w 215"/>
                <a:gd name="T1" fmla="*/ 164 h 183"/>
                <a:gd name="T2" fmla="*/ 83 w 215"/>
                <a:gd name="T3" fmla="*/ 164 h 183"/>
                <a:gd name="T4" fmla="*/ 80 w 215"/>
                <a:gd name="T5" fmla="*/ 183 h 183"/>
                <a:gd name="T6" fmla="*/ 135 w 215"/>
                <a:gd name="T7" fmla="*/ 183 h 183"/>
                <a:gd name="T8" fmla="*/ 132 w 215"/>
                <a:gd name="T9" fmla="*/ 164 h 183"/>
                <a:gd name="T10" fmla="*/ 200 w 215"/>
                <a:gd name="T11" fmla="*/ 164 h 183"/>
                <a:gd name="T12" fmla="*/ 200 w 215"/>
                <a:gd name="T13" fmla="*/ 164 h 183"/>
                <a:gd name="T14" fmla="*/ 206 w 215"/>
                <a:gd name="T15" fmla="*/ 163 h 183"/>
                <a:gd name="T16" fmla="*/ 211 w 215"/>
                <a:gd name="T17" fmla="*/ 160 h 183"/>
                <a:gd name="T18" fmla="*/ 214 w 215"/>
                <a:gd name="T19" fmla="*/ 155 h 183"/>
                <a:gd name="T20" fmla="*/ 215 w 215"/>
                <a:gd name="T21" fmla="*/ 149 h 183"/>
                <a:gd name="T22" fmla="*/ 215 w 215"/>
                <a:gd name="T23" fmla="*/ 15 h 183"/>
                <a:gd name="T24" fmla="*/ 215 w 215"/>
                <a:gd name="T25" fmla="*/ 15 h 183"/>
                <a:gd name="T26" fmla="*/ 214 w 215"/>
                <a:gd name="T27" fmla="*/ 10 h 183"/>
                <a:gd name="T28" fmla="*/ 211 w 215"/>
                <a:gd name="T29" fmla="*/ 4 h 183"/>
                <a:gd name="T30" fmla="*/ 206 w 215"/>
                <a:gd name="T31" fmla="*/ 2 h 183"/>
                <a:gd name="T32" fmla="*/ 200 w 215"/>
                <a:gd name="T33" fmla="*/ 0 h 183"/>
                <a:gd name="T34" fmla="*/ 15 w 215"/>
                <a:gd name="T35" fmla="*/ 0 h 183"/>
                <a:gd name="T36" fmla="*/ 15 w 215"/>
                <a:gd name="T37" fmla="*/ 0 h 183"/>
                <a:gd name="T38" fmla="*/ 9 w 215"/>
                <a:gd name="T39" fmla="*/ 2 h 183"/>
                <a:gd name="T40" fmla="*/ 4 w 215"/>
                <a:gd name="T41" fmla="*/ 4 h 183"/>
                <a:gd name="T42" fmla="*/ 1 w 215"/>
                <a:gd name="T43" fmla="*/ 10 h 183"/>
                <a:gd name="T44" fmla="*/ 0 w 215"/>
                <a:gd name="T45" fmla="*/ 15 h 183"/>
                <a:gd name="T46" fmla="*/ 0 w 215"/>
                <a:gd name="T47" fmla="*/ 149 h 183"/>
                <a:gd name="T48" fmla="*/ 0 w 215"/>
                <a:gd name="T49" fmla="*/ 149 h 183"/>
                <a:gd name="T50" fmla="*/ 1 w 215"/>
                <a:gd name="T51" fmla="*/ 155 h 183"/>
                <a:gd name="T52" fmla="*/ 4 w 215"/>
                <a:gd name="T53" fmla="*/ 160 h 183"/>
                <a:gd name="T54" fmla="*/ 9 w 215"/>
                <a:gd name="T55" fmla="*/ 163 h 183"/>
                <a:gd name="T56" fmla="*/ 15 w 215"/>
                <a:gd name="T57" fmla="*/ 164 h 183"/>
                <a:gd name="T58" fmla="*/ 15 w 215"/>
                <a:gd name="T59" fmla="*/ 164 h 183"/>
                <a:gd name="T60" fmla="*/ 11 w 215"/>
                <a:gd name="T61" fmla="*/ 10 h 183"/>
                <a:gd name="T62" fmla="*/ 203 w 215"/>
                <a:gd name="T63" fmla="*/ 10 h 183"/>
                <a:gd name="T64" fmla="*/ 203 w 215"/>
                <a:gd name="T65" fmla="*/ 149 h 183"/>
                <a:gd name="T66" fmla="*/ 11 w 215"/>
                <a:gd name="T67" fmla="*/ 149 h 183"/>
                <a:gd name="T68" fmla="*/ 11 w 215"/>
                <a:gd name="T69" fmla="*/ 1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5" h="183">
                  <a:moveTo>
                    <a:pt x="15" y="164"/>
                  </a:moveTo>
                  <a:lnTo>
                    <a:pt x="83" y="164"/>
                  </a:lnTo>
                  <a:lnTo>
                    <a:pt x="80" y="183"/>
                  </a:lnTo>
                  <a:lnTo>
                    <a:pt x="135" y="183"/>
                  </a:lnTo>
                  <a:lnTo>
                    <a:pt x="132" y="164"/>
                  </a:lnTo>
                  <a:lnTo>
                    <a:pt x="200" y="164"/>
                  </a:lnTo>
                  <a:lnTo>
                    <a:pt x="200" y="164"/>
                  </a:lnTo>
                  <a:lnTo>
                    <a:pt x="206" y="163"/>
                  </a:lnTo>
                  <a:lnTo>
                    <a:pt x="211" y="160"/>
                  </a:lnTo>
                  <a:lnTo>
                    <a:pt x="214" y="155"/>
                  </a:lnTo>
                  <a:lnTo>
                    <a:pt x="215" y="149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4" y="10"/>
                  </a:lnTo>
                  <a:lnTo>
                    <a:pt x="211" y="4"/>
                  </a:lnTo>
                  <a:lnTo>
                    <a:pt x="206" y="2"/>
                  </a:lnTo>
                  <a:lnTo>
                    <a:pt x="200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5"/>
                  </a:lnTo>
                  <a:lnTo>
                    <a:pt x="4" y="160"/>
                  </a:lnTo>
                  <a:lnTo>
                    <a:pt x="9" y="163"/>
                  </a:lnTo>
                  <a:lnTo>
                    <a:pt x="15" y="164"/>
                  </a:lnTo>
                  <a:lnTo>
                    <a:pt x="15" y="164"/>
                  </a:lnTo>
                  <a:close/>
                  <a:moveTo>
                    <a:pt x="11" y="10"/>
                  </a:moveTo>
                  <a:lnTo>
                    <a:pt x="203" y="10"/>
                  </a:lnTo>
                  <a:lnTo>
                    <a:pt x="203" y="149"/>
                  </a:lnTo>
                  <a:lnTo>
                    <a:pt x="11" y="149"/>
                  </a:ln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27"/>
            <p:cNvSpPr>
              <a:spLocks noEditPoints="1"/>
            </p:cNvSpPr>
            <p:nvPr/>
          </p:nvSpPr>
          <p:spPr bwMode="auto">
            <a:xfrm>
              <a:off x="4903788" y="1625601"/>
              <a:ext cx="215900" cy="53975"/>
            </a:xfrm>
            <a:custGeom>
              <a:avLst/>
              <a:gdLst>
                <a:gd name="T0" fmla="*/ 272 w 273"/>
                <a:gd name="T1" fmla="*/ 56 h 68"/>
                <a:gd name="T2" fmla="*/ 272 w 273"/>
                <a:gd name="T3" fmla="*/ 56 h 68"/>
                <a:gd name="T4" fmla="*/ 270 w 273"/>
                <a:gd name="T5" fmla="*/ 51 h 68"/>
                <a:gd name="T6" fmla="*/ 266 w 273"/>
                <a:gd name="T7" fmla="*/ 45 h 68"/>
                <a:gd name="T8" fmla="*/ 255 w 273"/>
                <a:gd name="T9" fmla="*/ 30 h 68"/>
                <a:gd name="T10" fmla="*/ 233 w 273"/>
                <a:gd name="T11" fmla="*/ 1 h 68"/>
                <a:gd name="T12" fmla="*/ 233 w 273"/>
                <a:gd name="T13" fmla="*/ 1 h 68"/>
                <a:gd name="T14" fmla="*/ 232 w 273"/>
                <a:gd name="T15" fmla="*/ 1 h 68"/>
                <a:gd name="T16" fmla="*/ 229 w 273"/>
                <a:gd name="T17" fmla="*/ 0 h 68"/>
                <a:gd name="T18" fmla="*/ 44 w 273"/>
                <a:gd name="T19" fmla="*/ 0 h 68"/>
                <a:gd name="T20" fmla="*/ 44 w 273"/>
                <a:gd name="T21" fmla="*/ 0 h 68"/>
                <a:gd name="T22" fmla="*/ 41 w 273"/>
                <a:gd name="T23" fmla="*/ 1 h 68"/>
                <a:gd name="T24" fmla="*/ 40 w 273"/>
                <a:gd name="T25" fmla="*/ 1 h 68"/>
                <a:gd name="T26" fmla="*/ 40 w 273"/>
                <a:gd name="T27" fmla="*/ 1 h 68"/>
                <a:gd name="T28" fmla="*/ 30 w 273"/>
                <a:gd name="T29" fmla="*/ 15 h 68"/>
                <a:gd name="T30" fmla="*/ 18 w 273"/>
                <a:gd name="T31" fmla="*/ 30 h 68"/>
                <a:gd name="T32" fmla="*/ 7 w 273"/>
                <a:gd name="T33" fmla="*/ 45 h 68"/>
                <a:gd name="T34" fmla="*/ 3 w 273"/>
                <a:gd name="T35" fmla="*/ 51 h 68"/>
                <a:gd name="T36" fmla="*/ 1 w 273"/>
                <a:gd name="T37" fmla="*/ 56 h 68"/>
                <a:gd name="T38" fmla="*/ 1 w 273"/>
                <a:gd name="T39" fmla="*/ 56 h 68"/>
                <a:gd name="T40" fmla="*/ 0 w 273"/>
                <a:gd name="T41" fmla="*/ 60 h 68"/>
                <a:gd name="T42" fmla="*/ 1 w 273"/>
                <a:gd name="T43" fmla="*/ 63 h 68"/>
                <a:gd name="T44" fmla="*/ 1 w 273"/>
                <a:gd name="T45" fmla="*/ 63 h 68"/>
                <a:gd name="T46" fmla="*/ 4 w 273"/>
                <a:gd name="T47" fmla="*/ 66 h 68"/>
                <a:gd name="T48" fmla="*/ 8 w 273"/>
                <a:gd name="T49" fmla="*/ 67 h 68"/>
                <a:gd name="T50" fmla="*/ 19 w 273"/>
                <a:gd name="T51" fmla="*/ 68 h 68"/>
                <a:gd name="T52" fmla="*/ 255 w 273"/>
                <a:gd name="T53" fmla="*/ 68 h 68"/>
                <a:gd name="T54" fmla="*/ 255 w 273"/>
                <a:gd name="T55" fmla="*/ 68 h 68"/>
                <a:gd name="T56" fmla="*/ 265 w 273"/>
                <a:gd name="T57" fmla="*/ 67 h 68"/>
                <a:gd name="T58" fmla="*/ 269 w 273"/>
                <a:gd name="T59" fmla="*/ 66 h 68"/>
                <a:gd name="T60" fmla="*/ 272 w 273"/>
                <a:gd name="T61" fmla="*/ 63 h 68"/>
                <a:gd name="T62" fmla="*/ 272 w 273"/>
                <a:gd name="T63" fmla="*/ 63 h 68"/>
                <a:gd name="T64" fmla="*/ 273 w 273"/>
                <a:gd name="T65" fmla="*/ 60 h 68"/>
                <a:gd name="T66" fmla="*/ 272 w 273"/>
                <a:gd name="T67" fmla="*/ 56 h 68"/>
                <a:gd name="T68" fmla="*/ 272 w 273"/>
                <a:gd name="T69" fmla="*/ 56 h 68"/>
                <a:gd name="T70" fmla="*/ 265 w 273"/>
                <a:gd name="T71" fmla="*/ 59 h 68"/>
                <a:gd name="T72" fmla="*/ 265 w 273"/>
                <a:gd name="T73" fmla="*/ 59 h 68"/>
                <a:gd name="T74" fmla="*/ 263 w 273"/>
                <a:gd name="T75" fmla="*/ 60 h 68"/>
                <a:gd name="T76" fmla="*/ 255 w 273"/>
                <a:gd name="T77" fmla="*/ 60 h 68"/>
                <a:gd name="T78" fmla="*/ 19 w 273"/>
                <a:gd name="T79" fmla="*/ 60 h 68"/>
                <a:gd name="T80" fmla="*/ 19 w 273"/>
                <a:gd name="T81" fmla="*/ 60 h 68"/>
                <a:gd name="T82" fmla="*/ 11 w 273"/>
                <a:gd name="T83" fmla="*/ 60 h 68"/>
                <a:gd name="T84" fmla="*/ 8 w 273"/>
                <a:gd name="T85" fmla="*/ 60 h 68"/>
                <a:gd name="T86" fmla="*/ 8 w 273"/>
                <a:gd name="T87" fmla="*/ 60 h 68"/>
                <a:gd name="T88" fmla="*/ 8 w 273"/>
                <a:gd name="T89" fmla="*/ 57 h 68"/>
                <a:gd name="T90" fmla="*/ 8 w 273"/>
                <a:gd name="T91" fmla="*/ 57 h 68"/>
                <a:gd name="T92" fmla="*/ 8 w 273"/>
                <a:gd name="T93" fmla="*/ 57 h 68"/>
                <a:gd name="T94" fmla="*/ 8 w 273"/>
                <a:gd name="T95" fmla="*/ 57 h 68"/>
                <a:gd name="T96" fmla="*/ 12 w 273"/>
                <a:gd name="T97" fmla="*/ 49 h 68"/>
                <a:gd name="T98" fmla="*/ 22 w 273"/>
                <a:gd name="T99" fmla="*/ 36 h 68"/>
                <a:gd name="T100" fmla="*/ 251 w 273"/>
                <a:gd name="T101" fmla="*/ 36 h 68"/>
                <a:gd name="T102" fmla="*/ 251 w 273"/>
                <a:gd name="T103" fmla="*/ 36 h 68"/>
                <a:gd name="T104" fmla="*/ 261 w 273"/>
                <a:gd name="T105" fmla="*/ 49 h 68"/>
                <a:gd name="T106" fmla="*/ 265 w 273"/>
                <a:gd name="T107" fmla="*/ 57 h 68"/>
                <a:gd name="T108" fmla="*/ 265 w 273"/>
                <a:gd name="T109" fmla="*/ 57 h 68"/>
                <a:gd name="T110" fmla="*/ 265 w 273"/>
                <a:gd name="T111" fmla="*/ 57 h 68"/>
                <a:gd name="T112" fmla="*/ 265 w 273"/>
                <a:gd name="T113" fmla="*/ 57 h 68"/>
                <a:gd name="T114" fmla="*/ 265 w 273"/>
                <a:gd name="T115" fmla="*/ 59 h 68"/>
                <a:gd name="T116" fmla="*/ 265 w 273"/>
                <a:gd name="T117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3" h="68">
                  <a:moveTo>
                    <a:pt x="272" y="56"/>
                  </a:moveTo>
                  <a:lnTo>
                    <a:pt x="272" y="56"/>
                  </a:lnTo>
                  <a:lnTo>
                    <a:pt x="270" y="51"/>
                  </a:lnTo>
                  <a:lnTo>
                    <a:pt x="266" y="45"/>
                  </a:lnTo>
                  <a:lnTo>
                    <a:pt x="255" y="30"/>
                  </a:lnTo>
                  <a:lnTo>
                    <a:pt x="233" y="1"/>
                  </a:lnTo>
                  <a:lnTo>
                    <a:pt x="233" y="1"/>
                  </a:lnTo>
                  <a:lnTo>
                    <a:pt x="232" y="1"/>
                  </a:lnTo>
                  <a:lnTo>
                    <a:pt x="229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30" y="15"/>
                  </a:lnTo>
                  <a:lnTo>
                    <a:pt x="18" y="30"/>
                  </a:lnTo>
                  <a:lnTo>
                    <a:pt x="7" y="45"/>
                  </a:lnTo>
                  <a:lnTo>
                    <a:pt x="3" y="51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60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4" y="66"/>
                  </a:lnTo>
                  <a:lnTo>
                    <a:pt x="8" y="67"/>
                  </a:lnTo>
                  <a:lnTo>
                    <a:pt x="19" y="68"/>
                  </a:lnTo>
                  <a:lnTo>
                    <a:pt x="255" y="68"/>
                  </a:lnTo>
                  <a:lnTo>
                    <a:pt x="255" y="68"/>
                  </a:lnTo>
                  <a:lnTo>
                    <a:pt x="265" y="67"/>
                  </a:lnTo>
                  <a:lnTo>
                    <a:pt x="269" y="66"/>
                  </a:lnTo>
                  <a:lnTo>
                    <a:pt x="272" y="63"/>
                  </a:lnTo>
                  <a:lnTo>
                    <a:pt x="272" y="63"/>
                  </a:lnTo>
                  <a:lnTo>
                    <a:pt x="273" y="60"/>
                  </a:lnTo>
                  <a:lnTo>
                    <a:pt x="272" y="56"/>
                  </a:lnTo>
                  <a:lnTo>
                    <a:pt x="272" y="56"/>
                  </a:lnTo>
                  <a:close/>
                  <a:moveTo>
                    <a:pt x="265" y="59"/>
                  </a:moveTo>
                  <a:lnTo>
                    <a:pt x="265" y="59"/>
                  </a:lnTo>
                  <a:lnTo>
                    <a:pt x="263" y="60"/>
                  </a:lnTo>
                  <a:lnTo>
                    <a:pt x="255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11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57"/>
                  </a:lnTo>
                  <a:lnTo>
                    <a:pt x="8" y="57"/>
                  </a:lnTo>
                  <a:lnTo>
                    <a:pt x="8" y="57"/>
                  </a:lnTo>
                  <a:lnTo>
                    <a:pt x="8" y="57"/>
                  </a:lnTo>
                  <a:lnTo>
                    <a:pt x="12" y="49"/>
                  </a:lnTo>
                  <a:lnTo>
                    <a:pt x="22" y="36"/>
                  </a:lnTo>
                  <a:lnTo>
                    <a:pt x="251" y="36"/>
                  </a:lnTo>
                  <a:lnTo>
                    <a:pt x="251" y="36"/>
                  </a:lnTo>
                  <a:lnTo>
                    <a:pt x="261" y="49"/>
                  </a:lnTo>
                  <a:lnTo>
                    <a:pt x="265" y="57"/>
                  </a:lnTo>
                  <a:lnTo>
                    <a:pt x="265" y="57"/>
                  </a:lnTo>
                  <a:lnTo>
                    <a:pt x="265" y="57"/>
                  </a:lnTo>
                  <a:lnTo>
                    <a:pt x="265" y="57"/>
                  </a:lnTo>
                  <a:lnTo>
                    <a:pt x="265" y="59"/>
                  </a:lnTo>
                  <a:lnTo>
                    <a:pt x="265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11560" y="26917"/>
            <a:ext cx="264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8080" y="1320456"/>
            <a:ext cx="2722652" cy="849699"/>
            <a:chOff x="1082074" y="1205127"/>
            <a:chExt cx="2722652" cy="849699"/>
          </a:xfrm>
        </p:grpSpPr>
        <p:sp>
          <p:nvSpPr>
            <p:cNvPr id="41" name="圆角矩形 40"/>
            <p:cNvSpPr/>
            <p:nvPr/>
          </p:nvSpPr>
          <p:spPr>
            <a:xfrm>
              <a:off x="1176331" y="1205127"/>
              <a:ext cx="1940623" cy="38068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6E91CB">
                    <a:alpha val="0"/>
                  </a:srgbClr>
                </a:gs>
                <a:gs pos="100000">
                  <a:srgbClr val="3D61AA">
                    <a:alpha val="33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082074" y="1216656"/>
              <a:ext cx="2722652" cy="838170"/>
              <a:chOff x="5296948" y="1113456"/>
              <a:chExt cx="2722652" cy="838170"/>
            </a:xfrm>
          </p:grpSpPr>
          <p:sp>
            <p:nvSpPr>
              <p:cNvPr id="3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296948" y="1551516"/>
                <a:ext cx="272265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000" kern="0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kern="0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4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453463" y="1113456"/>
                <a:ext cx="1456585" cy="3385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kern="0" dirty="0">
                    <a:solidFill>
                      <a:schemeClr val="accent1">
                        <a:lumMod val="90000"/>
                        <a:lumOff val="1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sz="1600" kern="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2" name="圆角矩形 41"/>
            <p:cNvSpPr/>
            <p:nvPr/>
          </p:nvSpPr>
          <p:spPr>
            <a:xfrm>
              <a:off x="1176330" y="1543017"/>
              <a:ext cx="2351515" cy="9109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6E91CB">
                    <a:alpha val="0"/>
                  </a:srgbClr>
                </a:gs>
                <a:gs pos="100000">
                  <a:srgbClr val="3D61A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98080" y="3000669"/>
            <a:ext cx="2722652" cy="849699"/>
            <a:chOff x="1082074" y="1205127"/>
            <a:chExt cx="2722652" cy="849699"/>
          </a:xfrm>
        </p:grpSpPr>
        <p:sp>
          <p:nvSpPr>
            <p:cNvPr id="44" name="圆角矩形 43"/>
            <p:cNvSpPr/>
            <p:nvPr/>
          </p:nvSpPr>
          <p:spPr>
            <a:xfrm>
              <a:off x="1176331" y="1205127"/>
              <a:ext cx="1940623" cy="38068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6E91CB">
                    <a:alpha val="0"/>
                  </a:srgbClr>
                </a:gs>
                <a:gs pos="100000">
                  <a:srgbClr val="3D61AA">
                    <a:alpha val="33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082074" y="1216656"/>
              <a:ext cx="2722652" cy="838170"/>
              <a:chOff x="5296948" y="1113456"/>
              <a:chExt cx="2722652" cy="838170"/>
            </a:xfrm>
          </p:grpSpPr>
          <p:sp>
            <p:nvSpPr>
              <p:cNvPr id="47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296948" y="1551516"/>
                <a:ext cx="272265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000" kern="0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kern="0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4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453463" y="1113456"/>
                <a:ext cx="1456585" cy="3385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kern="0" dirty="0">
                    <a:solidFill>
                      <a:schemeClr val="accent1">
                        <a:lumMod val="90000"/>
                        <a:lumOff val="1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sz="1600" kern="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6" name="圆角矩形 45"/>
            <p:cNvSpPr/>
            <p:nvPr/>
          </p:nvSpPr>
          <p:spPr>
            <a:xfrm>
              <a:off x="1176330" y="1543017"/>
              <a:ext cx="2351515" cy="9109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6E91CB">
                    <a:alpha val="0"/>
                  </a:srgbClr>
                </a:gs>
                <a:gs pos="100000">
                  <a:srgbClr val="3D61A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966664" y="1320456"/>
            <a:ext cx="2722652" cy="849699"/>
            <a:chOff x="1082074" y="1205127"/>
            <a:chExt cx="2722652" cy="849699"/>
          </a:xfrm>
        </p:grpSpPr>
        <p:sp>
          <p:nvSpPr>
            <p:cNvPr id="50" name="圆角矩形 49"/>
            <p:cNvSpPr/>
            <p:nvPr/>
          </p:nvSpPr>
          <p:spPr>
            <a:xfrm>
              <a:off x="1176331" y="1205127"/>
              <a:ext cx="1940623" cy="38068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6E91CB">
                    <a:alpha val="0"/>
                  </a:srgbClr>
                </a:gs>
                <a:gs pos="100000">
                  <a:srgbClr val="3D61AA">
                    <a:alpha val="33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082074" y="1216656"/>
              <a:ext cx="2722652" cy="838170"/>
              <a:chOff x="5296948" y="1113456"/>
              <a:chExt cx="2722652" cy="838170"/>
            </a:xfrm>
          </p:grpSpPr>
          <p:sp>
            <p:nvSpPr>
              <p:cNvPr id="53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296948" y="1551516"/>
                <a:ext cx="272265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000" kern="0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kern="0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54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453463" y="1113456"/>
                <a:ext cx="1456585" cy="3385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kern="0" dirty="0">
                    <a:solidFill>
                      <a:schemeClr val="accent1">
                        <a:lumMod val="90000"/>
                        <a:lumOff val="1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sz="1600" kern="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2" name="圆角矩形 51"/>
            <p:cNvSpPr/>
            <p:nvPr/>
          </p:nvSpPr>
          <p:spPr>
            <a:xfrm>
              <a:off x="1176330" y="1543017"/>
              <a:ext cx="2351515" cy="9109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6E91CB">
                    <a:alpha val="0"/>
                  </a:srgbClr>
                </a:gs>
                <a:gs pos="100000">
                  <a:srgbClr val="3D61A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966664" y="3000669"/>
            <a:ext cx="2722652" cy="849699"/>
            <a:chOff x="1082074" y="1205127"/>
            <a:chExt cx="2722652" cy="849699"/>
          </a:xfrm>
        </p:grpSpPr>
        <p:sp>
          <p:nvSpPr>
            <p:cNvPr id="56" name="圆角矩形 55"/>
            <p:cNvSpPr/>
            <p:nvPr/>
          </p:nvSpPr>
          <p:spPr>
            <a:xfrm>
              <a:off x="1176331" y="1205127"/>
              <a:ext cx="1940623" cy="38068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6E91CB">
                    <a:alpha val="0"/>
                  </a:srgbClr>
                </a:gs>
                <a:gs pos="100000">
                  <a:srgbClr val="3D61AA">
                    <a:alpha val="33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082074" y="1216656"/>
              <a:ext cx="2722652" cy="838170"/>
              <a:chOff x="5296948" y="1113456"/>
              <a:chExt cx="2722652" cy="838170"/>
            </a:xfrm>
          </p:grpSpPr>
          <p:sp>
            <p:nvSpPr>
              <p:cNvPr id="5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296948" y="1551516"/>
                <a:ext cx="272265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000" kern="0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kern="0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6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453463" y="1113456"/>
                <a:ext cx="1456585" cy="3385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kern="0" dirty="0">
                    <a:solidFill>
                      <a:schemeClr val="accent1">
                        <a:lumMod val="90000"/>
                        <a:lumOff val="1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sz="1600" kern="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8" name="圆角矩形 57"/>
            <p:cNvSpPr/>
            <p:nvPr/>
          </p:nvSpPr>
          <p:spPr>
            <a:xfrm>
              <a:off x="1176330" y="1543017"/>
              <a:ext cx="2351515" cy="9109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6E91CB">
                    <a:alpha val="0"/>
                  </a:srgbClr>
                </a:gs>
                <a:gs pos="100000">
                  <a:srgbClr val="3D61A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554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97756" y="915566"/>
            <a:ext cx="3525072" cy="3525019"/>
            <a:chOff x="2664818" y="945426"/>
            <a:chExt cx="3854050" cy="3853993"/>
          </a:xfrm>
        </p:grpSpPr>
        <p:sp>
          <p:nvSpPr>
            <p:cNvPr id="6" name="任意多边形 5"/>
            <p:cNvSpPr/>
            <p:nvPr/>
          </p:nvSpPr>
          <p:spPr>
            <a:xfrm>
              <a:off x="4635368" y="2273662"/>
              <a:ext cx="1883500" cy="1875336"/>
            </a:xfrm>
            <a:custGeom>
              <a:avLst/>
              <a:gdLst>
                <a:gd name="connsiteX0" fmla="*/ 1879360 w 2511333"/>
                <a:gd name="connsiteY0" fmla="*/ 0 h 2500448"/>
                <a:gd name="connsiteX1" fmla="*/ 2384935 w 2511333"/>
                <a:gd name="connsiteY1" fmla="*/ 0 h 2500448"/>
                <a:gd name="connsiteX2" fmla="*/ 2511333 w 2511333"/>
                <a:gd name="connsiteY2" fmla="*/ 126398 h 2500448"/>
                <a:gd name="connsiteX3" fmla="*/ 2511333 w 2511333"/>
                <a:gd name="connsiteY3" fmla="*/ 631973 h 2500448"/>
                <a:gd name="connsiteX4" fmla="*/ 2384935 w 2511333"/>
                <a:gd name="connsiteY4" fmla="*/ 758371 h 2500448"/>
                <a:gd name="connsiteX5" fmla="*/ 2054246 w 2511333"/>
                <a:gd name="connsiteY5" fmla="*/ 758371 h 2500448"/>
                <a:gd name="connsiteX6" fmla="*/ 2054246 w 2511333"/>
                <a:gd name="connsiteY6" fmla="*/ 759151 h 2500448"/>
                <a:gd name="connsiteX7" fmla="*/ 2046514 w 2511333"/>
                <a:gd name="connsiteY7" fmla="*/ 758371 h 2500448"/>
                <a:gd name="connsiteX8" fmla="*/ 1665789 w 2511333"/>
                <a:gd name="connsiteY8" fmla="*/ 1068670 h 2500448"/>
                <a:gd name="connsiteX9" fmla="*/ 1658096 w 2511333"/>
                <a:gd name="connsiteY9" fmla="*/ 1144994 h 2500448"/>
                <a:gd name="connsiteX10" fmla="*/ 1654629 w 2511333"/>
                <a:gd name="connsiteY10" fmla="*/ 1144994 h 2500448"/>
                <a:gd name="connsiteX11" fmla="*/ 1654629 w 2511333"/>
                <a:gd name="connsiteY11" fmla="*/ 2224671 h 2500448"/>
                <a:gd name="connsiteX12" fmla="*/ 1378852 w 2511333"/>
                <a:gd name="connsiteY12" fmla="*/ 2500448 h 2500448"/>
                <a:gd name="connsiteX13" fmla="*/ 275777 w 2511333"/>
                <a:gd name="connsiteY13" fmla="*/ 2500448 h 2500448"/>
                <a:gd name="connsiteX14" fmla="*/ 0 w 2511333"/>
                <a:gd name="connsiteY14" fmla="*/ 2224671 h 2500448"/>
                <a:gd name="connsiteX15" fmla="*/ 0 w 2511333"/>
                <a:gd name="connsiteY15" fmla="*/ 1121596 h 2500448"/>
                <a:gd name="connsiteX16" fmla="*/ 275777 w 2511333"/>
                <a:gd name="connsiteY16" fmla="*/ 845819 h 2500448"/>
                <a:gd name="connsiteX17" fmla="*/ 1364353 w 2511333"/>
                <a:gd name="connsiteY17" fmla="*/ 845819 h 2500448"/>
                <a:gd name="connsiteX18" fmla="*/ 1442663 w 2511333"/>
                <a:gd name="connsiteY18" fmla="*/ 837925 h 2500448"/>
                <a:gd name="connsiteX19" fmla="*/ 1745067 w 2511333"/>
                <a:gd name="connsiteY19" fmla="*/ 535521 h 2500448"/>
                <a:gd name="connsiteX20" fmla="*/ 1752962 w 2511333"/>
                <a:gd name="connsiteY20" fmla="*/ 457210 h 2500448"/>
                <a:gd name="connsiteX21" fmla="*/ 1752962 w 2511333"/>
                <a:gd name="connsiteY21" fmla="*/ 457190 h 2500448"/>
                <a:gd name="connsiteX22" fmla="*/ 1752762 w 2511333"/>
                <a:gd name="connsiteY22" fmla="*/ 455204 h 2500448"/>
                <a:gd name="connsiteX23" fmla="*/ 1752962 w 2511333"/>
                <a:gd name="connsiteY23" fmla="*/ 455204 h 2500448"/>
                <a:gd name="connsiteX24" fmla="*/ 1752962 w 2511333"/>
                <a:gd name="connsiteY24" fmla="*/ 126398 h 2500448"/>
                <a:gd name="connsiteX25" fmla="*/ 1879360 w 2511333"/>
                <a:gd name="connsiteY25" fmla="*/ 0 h 250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11333" h="2500448">
                  <a:moveTo>
                    <a:pt x="1879360" y="0"/>
                  </a:moveTo>
                  <a:lnTo>
                    <a:pt x="2384935" y="0"/>
                  </a:lnTo>
                  <a:cubicBezTo>
                    <a:pt x="2454743" y="0"/>
                    <a:pt x="2511333" y="56590"/>
                    <a:pt x="2511333" y="126398"/>
                  </a:cubicBezTo>
                  <a:lnTo>
                    <a:pt x="2511333" y="631973"/>
                  </a:lnTo>
                  <a:cubicBezTo>
                    <a:pt x="2511333" y="701781"/>
                    <a:pt x="2454743" y="758371"/>
                    <a:pt x="2384935" y="758371"/>
                  </a:cubicBezTo>
                  <a:lnTo>
                    <a:pt x="2054246" y="758371"/>
                  </a:lnTo>
                  <a:lnTo>
                    <a:pt x="2054246" y="759151"/>
                  </a:lnTo>
                  <a:lnTo>
                    <a:pt x="2046514" y="758371"/>
                  </a:lnTo>
                  <a:cubicBezTo>
                    <a:pt x="1858714" y="758371"/>
                    <a:pt x="1702027" y="891583"/>
                    <a:pt x="1665789" y="1068670"/>
                  </a:cubicBezTo>
                  <a:lnTo>
                    <a:pt x="1658096" y="1144994"/>
                  </a:lnTo>
                  <a:lnTo>
                    <a:pt x="1654629" y="1144994"/>
                  </a:lnTo>
                  <a:lnTo>
                    <a:pt x="1654629" y="2224671"/>
                  </a:lnTo>
                  <a:cubicBezTo>
                    <a:pt x="1654629" y="2376978"/>
                    <a:pt x="1531159" y="2500448"/>
                    <a:pt x="1378852" y="2500448"/>
                  </a:cubicBezTo>
                  <a:lnTo>
                    <a:pt x="275777" y="2500448"/>
                  </a:lnTo>
                  <a:cubicBezTo>
                    <a:pt x="123470" y="2500448"/>
                    <a:pt x="0" y="2376978"/>
                    <a:pt x="0" y="2224671"/>
                  </a:cubicBezTo>
                  <a:lnTo>
                    <a:pt x="0" y="1121596"/>
                  </a:lnTo>
                  <a:cubicBezTo>
                    <a:pt x="0" y="969289"/>
                    <a:pt x="123470" y="845819"/>
                    <a:pt x="275777" y="845819"/>
                  </a:cubicBezTo>
                  <a:lnTo>
                    <a:pt x="1364353" y="845819"/>
                  </a:lnTo>
                  <a:lnTo>
                    <a:pt x="1442663" y="837925"/>
                  </a:lnTo>
                  <a:cubicBezTo>
                    <a:pt x="1594453" y="806864"/>
                    <a:pt x="1714007" y="687310"/>
                    <a:pt x="1745067" y="535521"/>
                  </a:cubicBezTo>
                  <a:lnTo>
                    <a:pt x="1752962" y="457210"/>
                  </a:lnTo>
                  <a:lnTo>
                    <a:pt x="1752962" y="457190"/>
                  </a:lnTo>
                  <a:lnTo>
                    <a:pt x="1752762" y="455204"/>
                  </a:lnTo>
                  <a:lnTo>
                    <a:pt x="1752962" y="455204"/>
                  </a:lnTo>
                  <a:lnTo>
                    <a:pt x="1752962" y="126398"/>
                  </a:lnTo>
                  <a:cubicBezTo>
                    <a:pt x="1752962" y="56590"/>
                    <a:pt x="1809552" y="0"/>
                    <a:pt x="1879360" y="0"/>
                  </a:cubicBezTo>
                  <a:close/>
                </a:path>
              </a:pathLst>
            </a:custGeom>
            <a:solidFill>
              <a:srgbClr val="D1EA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5400000">
              <a:off x="3309481" y="2920001"/>
              <a:ext cx="1883500" cy="1875336"/>
            </a:xfrm>
            <a:custGeom>
              <a:avLst/>
              <a:gdLst>
                <a:gd name="connsiteX0" fmla="*/ 1879360 w 2511333"/>
                <a:gd name="connsiteY0" fmla="*/ 0 h 2500448"/>
                <a:gd name="connsiteX1" fmla="*/ 2384935 w 2511333"/>
                <a:gd name="connsiteY1" fmla="*/ 0 h 2500448"/>
                <a:gd name="connsiteX2" fmla="*/ 2511333 w 2511333"/>
                <a:gd name="connsiteY2" fmla="*/ 126398 h 2500448"/>
                <a:gd name="connsiteX3" fmla="*/ 2511333 w 2511333"/>
                <a:gd name="connsiteY3" fmla="*/ 631973 h 2500448"/>
                <a:gd name="connsiteX4" fmla="*/ 2384935 w 2511333"/>
                <a:gd name="connsiteY4" fmla="*/ 758371 h 2500448"/>
                <a:gd name="connsiteX5" fmla="*/ 2054246 w 2511333"/>
                <a:gd name="connsiteY5" fmla="*/ 758371 h 2500448"/>
                <a:gd name="connsiteX6" fmla="*/ 2054246 w 2511333"/>
                <a:gd name="connsiteY6" fmla="*/ 759151 h 2500448"/>
                <a:gd name="connsiteX7" fmla="*/ 2046514 w 2511333"/>
                <a:gd name="connsiteY7" fmla="*/ 758371 h 2500448"/>
                <a:gd name="connsiteX8" fmla="*/ 1665789 w 2511333"/>
                <a:gd name="connsiteY8" fmla="*/ 1068670 h 2500448"/>
                <a:gd name="connsiteX9" fmla="*/ 1658096 w 2511333"/>
                <a:gd name="connsiteY9" fmla="*/ 1144994 h 2500448"/>
                <a:gd name="connsiteX10" fmla="*/ 1654629 w 2511333"/>
                <a:gd name="connsiteY10" fmla="*/ 1144994 h 2500448"/>
                <a:gd name="connsiteX11" fmla="*/ 1654629 w 2511333"/>
                <a:gd name="connsiteY11" fmla="*/ 2224671 h 2500448"/>
                <a:gd name="connsiteX12" fmla="*/ 1378852 w 2511333"/>
                <a:gd name="connsiteY12" fmla="*/ 2500448 h 2500448"/>
                <a:gd name="connsiteX13" fmla="*/ 275777 w 2511333"/>
                <a:gd name="connsiteY13" fmla="*/ 2500448 h 2500448"/>
                <a:gd name="connsiteX14" fmla="*/ 0 w 2511333"/>
                <a:gd name="connsiteY14" fmla="*/ 2224671 h 2500448"/>
                <a:gd name="connsiteX15" fmla="*/ 0 w 2511333"/>
                <a:gd name="connsiteY15" fmla="*/ 1121596 h 2500448"/>
                <a:gd name="connsiteX16" fmla="*/ 275777 w 2511333"/>
                <a:gd name="connsiteY16" fmla="*/ 845819 h 2500448"/>
                <a:gd name="connsiteX17" fmla="*/ 1364353 w 2511333"/>
                <a:gd name="connsiteY17" fmla="*/ 845819 h 2500448"/>
                <a:gd name="connsiteX18" fmla="*/ 1442663 w 2511333"/>
                <a:gd name="connsiteY18" fmla="*/ 837925 h 2500448"/>
                <a:gd name="connsiteX19" fmla="*/ 1745067 w 2511333"/>
                <a:gd name="connsiteY19" fmla="*/ 535521 h 2500448"/>
                <a:gd name="connsiteX20" fmla="*/ 1752962 w 2511333"/>
                <a:gd name="connsiteY20" fmla="*/ 457210 h 2500448"/>
                <a:gd name="connsiteX21" fmla="*/ 1752962 w 2511333"/>
                <a:gd name="connsiteY21" fmla="*/ 457190 h 2500448"/>
                <a:gd name="connsiteX22" fmla="*/ 1752762 w 2511333"/>
                <a:gd name="connsiteY22" fmla="*/ 455204 h 2500448"/>
                <a:gd name="connsiteX23" fmla="*/ 1752962 w 2511333"/>
                <a:gd name="connsiteY23" fmla="*/ 455204 h 2500448"/>
                <a:gd name="connsiteX24" fmla="*/ 1752962 w 2511333"/>
                <a:gd name="connsiteY24" fmla="*/ 126398 h 2500448"/>
                <a:gd name="connsiteX25" fmla="*/ 1879360 w 2511333"/>
                <a:gd name="connsiteY25" fmla="*/ 0 h 250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11333" h="2500448">
                  <a:moveTo>
                    <a:pt x="1879360" y="0"/>
                  </a:moveTo>
                  <a:lnTo>
                    <a:pt x="2384935" y="0"/>
                  </a:lnTo>
                  <a:cubicBezTo>
                    <a:pt x="2454743" y="0"/>
                    <a:pt x="2511333" y="56590"/>
                    <a:pt x="2511333" y="126398"/>
                  </a:cubicBezTo>
                  <a:lnTo>
                    <a:pt x="2511333" y="631973"/>
                  </a:lnTo>
                  <a:cubicBezTo>
                    <a:pt x="2511333" y="701781"/>
                    <a:pt x="2454743" y="758371"/>
                    <a:pt x="2384935" y="758371"/>
                  </a:cubicBezTo>
                  <a:lnTo>
                    <a:pt x="2054246" y="758371"/>
                  </a:lnTo>
                  <a:lnTo>
                    <a:pt x="2054246" y="759151"/>
                  </a:lnTo>
                  <a:lnTo>
                    <a:pt x="2046514" y="758371"/>
                  </a:lnTo>
                  <a:cubicBezTo>
                    <a:pt x="1858714" y="758371"/>
                    <a:pt x="1702027" y="891583"/>
                    <a:pt x="1665789" y="1068670"/>
                  </a:cubicBezTo>
                  <a:lnTo>
                    <a:pt x="1658096" y="1144994"/>
                  </a:lnTo>
                  <a:lnTo>
                    <a:pt x="1654629" y="1144994"/>
                  </a:lnTo>
                  <a:lnTo>
                    <a:pt x="1654629" y="2224671"/>
                  </a:lnTo>
                  <a:cubicBezTo>
                    <a:pt x="1654629" y="2376978"/>
                    <a:pt x="1531159" y="2500448"/>
                    <a:pt x="1378852" y="2500448"/>
                  </a:cubicBezTo>
                  <a:lnTo>
                    <a:pt x="275777" y="2500448"/>
                  </a:lnTo>
                  <a:cubicBezTo>
                    <a:pt x="123470" y="2500448"/>
                    <a:pt x="0" y="2376978"/>
                    <a:pt x="0" y="2224671"/>
                  </a:cubicBezTo>
                  <a:lnTo>
                    <a:pt x="0" y="1121596"/>
                  </a:lnTo>
                  <a:cubicBezTo>
                    <a:pt x="0" y="969289"/>
                    <a:pt x="123470" y="845819"/>
                    <a:pt x="275777" y="845819"/>
                  </a:cubicBezTo>
                  <a:lnTo>
                    <a:pt x="1364353" y="845819"/>
                  </a:lnTo>
                  <a:lnTo>
                    <a:pt x="1442663" y="837925"/>
                  </a:lnTo>
                  <a:cubicBezTo>
                    <a:pt x="1594453" y="806864"/>
                    <a:pt x="1714007" y="687310"/>
                    <a:pt x="1745067" y="535521"/>
                  </a:cubicBezTo>
                  <a:lnTo>
                    <a:pt x="1752962" y="457210"/>
                  </a:lnTo>
                  <a:lnTo>
                    <a:pt x="1752962" y="457190"/>
                  </a:lnTo>
                  <a:lnTo>
                    <a:pt x="1752762" y="455204"/>
                  </a:lnTo>
                  <a:lnTo>
                    <a:pt x="1752962" y="455204"/>
                  </a:lnTo>
                  <a:lnTo>
                    <a:pt x="1752962" y="126398"/>
                  </a:lnTo>
                  <a:cubicBezTo>
                    <a:pt x="1752962" y="56590"/>
                    <a:pt x="1809552" y="0"/>
                    <a:pt x="1879360" y="0"/>
                  </a:cubicBezTo>
                  <a:close/>
                </a:path>
              </a:pathLst>
            </a:custGeom>
            <a:solidFill>
              <a:srgbClr val="6E91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10800000">
              <a:off x="2664818" y="1595846"/>
              <a:ext cx="1883500" cy="1875336"/>
            </a:xfrm>
            <a:custGeom>
              <a:avLst/>
              <a:gdLst>
                <a:gd name="connsiteX0" fmla="*/ 1879360 w 2511333"/>
                <a:gd name="connsiteY0" fmla="*/ 0 h 2500448"/>
                <a:gd name="connsiteX1" fmla="*/ 2384935 w 2511333"/>
                <a:gd name="connsiteY1" fmla="*/ 0 h 2500448"/>
                <a:gd name="connsiteX2" fmla="*/ 2511333 w 2511333"/>
                <a:gd name="connsiteY2" fmla="*/ 126398 h 2500448"/>
                <a:gd name="connsiteX3" fmla="*/ 2511333 w 2511333"/>
                <a:gd name="connsiteY3" fmla="*/ 631973 h 2500448"/>
                <a:gd name="connsiteX4" fmla="*/ 2384935 w 2511333"/>
                <a:gd name="connsiteY4" fmla="*/ 758371 h 2500448"/>
                <a:gd name="connsiteX5" fmla="*/ 2054246 w 2511333"/>
                <a:gd name="connsiteY5" fmla="*/ 758371 h 2500448"/>
                <a:gd name="connsiteX6" fmla="*/ 2054246 w 2511333"/>
                <a:gd name="connsiteY6" fmla="*/ 759151 h 2500448"/>
                <a:gd name="connsiteX7" fmla="*/ 2046514 w 2511333"/>
                <a:gd name="connsiteY7" fmla="*/ 758371 h 2500448"/>
                <a:gd name="connsiteX8" fmla="*/ 1665789 w 2511333"/>
                <a:gd name="connsiteY8" fmla="*/ 1068670 h 2500448"/>
                <a:gd name="connsiteX9" fmla="*/ 1658096 w 2511333"/>
                <a:gd name="connsiteY9" fmla="*/ 1144994 h 2500448"/>
                <a:gd name="connsiteX10" fmla="*/ 1654629 w 2511333"/>
                <a:gd name="connsiteY10" fmla="*/ 1144994 h 2500448"/>
                <a:gd name="connsiteX11" fmla="*/ 1654629 w 2511333"/>
                <a:gd name="connsiteY11" fmla="*/ 2224671 h 2500448"/>
                <a:gd name="connsiteX12" fmla="*/ 1378852 w 2511333"/>
                <a:gd name="connsiteY12" fmla="*/ 2500448 h 2500448"/>
                <a:gd name="connsiteX13" fmla="*/ 275777 w 2511333"/>
                <a:gd name="connsiteY13" fmla="*/ 2500448 h 2500448"/>
                <a:gd name="connsiteX14" fmla="*/ 0 w 2511333"/>
                <a:gd name="connsiteY14" fmla="*/ 2224671 h 2500448"/>
                <a:gd name="connsiteX15" fmla="*/ 0 w 2511333"/>
                <a:gd name="connsiteY15" fmla="*/ 1121596 h 2500448"/>
                <a:gd name="connsiteX16" fmla="*/ 275777 w 2511333"/>
                <a:gd name="connsiteY16" fmla="*/ 845819 h 2500448"/>
                <a:gd name="connsiteX17" fmla="*/ 1364353 w 2511333"/>
                <a:gd name="connsiteY17" fmla="*/ 845819 h 2500448"/>
                <a:gd name="connsiteX18" fmla="*/ 1442663 w 2511333"/>
                <a:gd name="connsiteY18" fmla="*/ 837925 h 2500448"/>
                <a:gd name="connsiteX19" fmla="*/ 1745067 w 2511333"/>
                <a:gd name="connsiteY19" fmla="*/ 535521 h 2500448"/>
                <a:gd name="connsiteX20" fmla="*/ 1752962 w 2511333"/>
                <a:gd name="connsiteY20" fmla="*/ 457210 h 2500448"/>
                <a:gd name="connsiteX21" fmla="*/ 1752962 w 2511333"/>
                <a:gd name="connsiteY21" fmla="*/ 457190 h 2500448"/>
                <a:gd name="connsiteX22" fmla="*/ 1752762 w 2511333"/>
                <a:gd name="connsiteY22" fmla="*/ 455204 h 2500448"/>
                <a:gd name="connsiteX23" fmla="*/ 1752962 w 2511333"/>
                <a:gd name="connsiteY23" fmla="*/ 455204 h 2500448"/>
                <a:gd name="connsiteX24" fmla="*/ 1752962 w 2511333"/>
                <a:gd name="connsiteY24" fmla="*/ 126398 h 2500448"/>
                <a:gd name="connsiteX25" fmla="*/ 1879360 w 2511333"/>
                <a:gd name="connsiteY25" fmla="*/ 0 h 250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11333" h="2500448">
                  <a:moveTo>
                    <a:pt x="1879360" y="0"/>
                  </a:moveTo>
                  <a:lnTo>
                    <a:pt x="2384935" y="0"/>
                  </a:lnTo>
                  <a:cubicBezTo>
                    <a:pt x="2454743" y="0"/>
                    <a:pt x="2511333" y="56590"/>
                    <a:pt x="2511333" y="126398"/>
                  </a:cubicBezTo>
                  <a:lnTo>
                    <a:pt x="2511333" y="631973"/>
                  </a:lnTo>
                  <a:cubicBezTo>
                    <a:pt x="2511333" y="701781"/>
                    <a:pt x="2454743" y="758371"/>
                    <a:pt x="2384935" y="758371"/>
                  </a:cubicBezTo>
                  <a:lnTo>
                    <a:pt x="2054246" y="758371"/>
                  </a:lnTo>
                  <a:lnTo>
                    <a:pt x="2054246" y="759151"/>
                  </a:lnTo>
                  <a:lnTo>
                    <a:pt x="2046514" y="758371"/>
                  </a:lnTo>
                  <a:cubicBezTo>
                    <a:pt x="1858714" y="758371"/>
                    <a:pt x="1702027" y="891583"/>
                    <a:pt x="1665789" y="1068670"/>
                  </a:cubicBezTo>
                  <a:lnTo>
                    <a:pt x="1658096" y="1144994"/>
                  </a:lnTo>
                  <a:lnTo>
                    <a:pt x="1654629" y="1144994"/>
                  </a:lnTo>
                  <a:lnTo>
                    <a:pt x="1654629" y="2224671"/>
                  </a:lnTo>
                  <a:cubicBezTo>
                    <a:pt x="1654629" y="2376978"/>
                    <a:pt x="1531159" y="2500448"/>
                    <a:pt x="1378852" y="2500448"/>
                  </a:cubicBezTo>
                  <a:lnTo>
                    <a:pt x="275777" y="2500448"/>
                  </a:lnTo>
                  <a:cubicBezTo>
                    <a:pt x="123470" y="2500448"/>
                    <a:pt x="0" y="2376978"/>
                    <a:pt x="0" y="2224671"/>
                  </a:cubicBezTo>
                  <a:lnTo>
                    <a:pt x="0" y="1121596"/>
                  </a:lnTo>
                  <a:cubicBezTo>
                    <a:pt x="0" y="969289"/>
                    <a:pt x="123470" y="845819"/>
                    <a:pt x="275777" y="845819"/>
                  </a:cubicBezTo>
                  <a:lnTo>
                    <a:pt x="1364353" y="845819"/>
                  </a:lnTo>
                  <a:lnTo>
                    <a:pt x="1442663" y="837925"/>
                  </a:lnTo>
                  <a:cubicBezTo>
                    <a:pt x="1594453" y="806864"/>
                    <a:pt x="1714007" y="687310"/>
                    <a:pt x="1745067" y="535521"/>
                  </a:cubicBezTo>
                  <a:lnTo>
                    <a:pt x="1752962" y="457210"/>
                  </a:lnTo>
                  <a:lnTo>
                    <a:pt x="1752962" y="457190"/>
                  </a:lnTo>
                  <a:lnTo>
                    <a:pt x="1752762" y="455204"/>
                  </a:lnTo>
                  <a:lnTo>
                    <a:pt x="1752962" y="455204"/>
                  </a:lnTo>
                  <a:lnTo>
                    <a:pt x="1752962" y="126398"/>
                  </a:lnTo>
                  <a:cubicBezTo>
                    <a:pt x="1752962" y="56590"/>
                    <a:pt x="1809552" y="0"/>
                    <a:pt x="1879360" y="0"/>
                  </a:cubicBezTo>
                  <a:close/>
                </a:path>
              </a:pathLst>
            </a:custGeom>
            <a:solidFill>
              <a:srgbClr val="3D61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16200000">
              <a:off x="3990704" y="949508"/>
              <a:ext cx="1883500" cy="1875336"/>
            </a:xfrm>
            <a:custGeom>
              <a:avLst/>
              <a:gdLst>
                <a:gd name="connsiteX0" fmla="*/ 1879360 w 2511333"/>
                <a:gd name="connsiteY0" fmla="*/ 0 h 2500448"/>
                <a:gd name="connsiteX1" fmla="*/ 2384935 w 2511333"/>
                <a:gd name="connsiteY1" fmla="*/ 0 h 2500448"/>
                <a:gd name="connsiteX2" fmla="*/ 2511333 w 2511333"/>
                <a:gd name="connsiteY2" fmla="*/ 126398 h 2500448"/>
                <a:gd name="connsiteX3" fmla="*/ 2511333 w 2511333"/>
                <a:gd name="connsiteY3" fmla="*/ 631973 h 2500448"/>
                <a:gd name="connsiteX4" fmla="*/ 2384935 w 2511333"/>
                <a:gd name="connsiteY4" fmla="*/ 758371 h 2500448"/>
                <a:gd name="connsiteX5" fmla="*/ 2054246 w 2511333"/>
                <a:gd name="connsiteY5" fmla="*/ 758371 h 2500448"/>
                <a:gd name="connsiteX6" fmla="*/ 2054246 w 2511333"/>
                <a:gd name="connsiteY6" fmla="*/ 759151 h 2500448"/>
                <a:gd name="connsiteX7" fmla="*/ 2046514 w 2511333"/>
                <a:gd name="connsiteY7" fmla="*/ 758371 h 2500448"/>
                <a:gd name="connsiteX8" fmla="*/ 1665789 w 2511333"/>
                <a:gd name="connsiteY8" fmla="*/ 1068670 h 2500448"/>
                <a:gd name="connsiteX9" fmla="*/ 1658096 w 2511333"/>
                <a:gd name="connsiteY9" fmla="*/ 1144994 h 2500448"/>
                <a:gd name="connsiteX10" fmla="*/ 1654629 w 2511333"/>
                <a:gd name="connsiteY10" fmla="*/ 1144994 h 2500448"/>
                <a:gd name="connsiteX11" fmla="*/ 1654629 w 2511333"/>
                <a:gd name="connsiteY11" fmla="*/ 2224671 h 2500448"/>
                <a:gd name="connsiteX12" fmla="*/ 1378852 w 2511333"/>
                <a:gd name="connsiteY12" fmla="*/ 2500448 h 2500448"/>
                <a:gd name="connsiteX13" fmla="*/ 275777 w 2511333"/>
                <a:gd name="connsiteY13" fmla="*/ 2500448 h 2500448"/>
                <a:gd name="connsiteX14" fmla="*/ 0 w 2511333"/>
                <a:gd name="connsiteY14" fmla="*/ 2224671 h 2500448"/>
                <a:gd name="connsiteX15" fmla="*/ 0 w 2511333"/>
                <a:gd name="connsiteY15" fmla="*/ 1121596 h 2500448"/>
                <a:gd name="connsiteX16" fmla="*/ 275777 w 2511333"/>
                <a:gd name="connsiteY16" fmla="*/ 845819 h 2500448"/>
                <a:gd name="connsiteX17" fmla="*/ 1364353 w 2511333"/>
                <a:gd name="connsiteY17" fmla="*/ 845819 h 2500448"/>
                <a:gd name="connsiteX18" fmla="*/ 1442663 w 2511333"/>
                <a:gd name="connsiteY18" fmla="*/ 837925 h 2500448"/>
                <a:gd name="connsiteX19" fmla="*/ 1745067 w 2511333"/>
                <a:gd name="connsiteY19" fmla="*/ 535521 h 2500448"/>
                <a:gd name="connsiteX20" fmla="*/ 1752962 w 2511333"/>
                <a:gd name="connsiteY20" fmla="*/ 457210 h 2500448"/>
                <a:gd name="connsiteX21" fmla="*/ 1752962 w 2511333"/>
                <a:gd name="connsiteY21" fmla="*/ 457190 h 2500448"/>
                <a:gd name="connsiteX22" fmla="*/ 1752762 w 2511333"/>
                <a:gd name="connsiteY22" fmla="*/ 455204 h 2500448"/>
                <a:gd name="connsiteX23" fmla="*/ 1752962 w 2511333"/>
                <a:gd name="connsiteY23" fmla="*/ 455204 h 2500448"/>
                <a:gd name="connsiteX24" fmla="*/ 1752962 w 2511333"/>
                <a:gd name="connsiteY24" fmla="*/ 126398 h 2500448"/>
                <a:gd name="connsiteX25" fmla="*/ 1879360 w 2511333"/>
                <a:gd name="connsiteY25" fmla="*/ 0 h 250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11333" h="2500448">
                  <a:moveTo>
                    <a:pt x="1879360" y="0"/>
                  </a:moveTo>
                  <a:lnTo>
                    <a:pt x="2384935" y="0"/>
                  </a:lnTo>
                  <a:cubicBezTo>
                    <a:pt x="2454743" y="0"/>
                    <a:pt x="2511333" y="56590"/>
                    <a:pt x="2511333" y="126398"/>
                  </a:cubicBezTo>
                  <a:lnTo>
                    <a:pt x="2511333" y="631973"/>
                  </a:lnTo>
                  <a:cubicBezTo>
                    <a:pt x="2511333" y="701781"/>
                    <a:pt x="2454743" y="758371"/>
                    <a:pt x="2384935" y="758371"/>
                  </a:cubicBezTo>
                  <a:lnTo>
                    <a:pt x="2054246" y="758371"/>
                  </a:lnTo>
                  <a:lnTo>
                    <a:pt x="2054246" y="759151"/>
                  </a:lnTo>
                  <a:lnTo>
                    <a:pt x="2046514" y="758371"/>
                  </a:lnTo>
                  <a:cubicBezTo>
                    <a:pt x="1858714" y="758371"/>
                    <a:pt x="1702027" y="891583"/>
                    <a:pt x="1665789" y="1068670"/>
                  </a:cubicBezTo>
                  <a:lnTo>
                    <a:pt x="1658096" y="1144994"/>
                  </a:lnTo>
                  <a:lnTo>
                    <a:pt x="1654629" y="1144994"/>
                  </a:lnTo>
                  <a:lnTo>
                    <a:pt x="1654629" y="2224671"/>
                  </a:lnTo>
                  <a:cubicBezTo>
                    <a:pt x="1654629" y="2376978"/>
                    <a:pt x="1531159" y="2500448"/>
                    <a:pt x="1378852" y="2500448"/>
                  </a:cubicBezTo>
                  <a:lnTo>
                    <a:pt x="275777" y="2500448"/>
                  </a:lnTo>
                  <a:cubicBezTo>
                    <a:pt x="123470" y="2500448"/>
                    <a:pt x="0" y="2376978"/>
                    <a:pt x="0" y="2224671"/>
                  </a:cubicBezTo>
                  <a:lnTo>
                    <a:pt x="0" y="1121596"/>
                  </a:lnTo>
                  <a:cubicBezTo>
                    <a:pt x="0" y="969289"/>
                    <a:pt x="123470" y="845819"/>
                    <a:pt x="275777" y="845819"/>
                  </a:cubicBezTo>
                  <a:lnTo>
                    <a:pt x="1364353" y="845819"/>
                  </a:lnTo>
                  <a:lnTo>
                    <a:pt x="1442663" y="837925"/>
                  </a:lnTo>
                  <a:cubicBezTo>
                    <a:pt x="1594453" y="806864"/>
                    <a:pt x="1714007" y="687310"/>
                    <a:pt x="1745067" y="535521"/>
                  </a:cubicBezTo>
                  <a:lnTo>
                    <a:pt x="1752962" y="457210"/>
                  </a:lnTo>
                  <a:lnTo>
                    <a:pt x="1752962" y="457190"/>
                  </a:lnTo>
                  <a:lnTo>
                    <a:pt x="1752762" y="455204"/>
                  </a:lnTo>
                  <a:lnTo>
                    <a:pt x="1752962" y="455204"/>
                  </a:lnTo>
                  <a:lnTo>
                    <a:pt x="1752962" y="126398"/>
                  </a:lnTo>
                  <a:cubicBezTo>
                    <a:pt x="1752962" y="56590"/>
                    <a:pt x="1809552" y="0"/>
                    <a:pt x="1879360" y="0"/>
                  </a:cubicBezTo>
                  <a:close/>
                </a:path>
              </a:pathLst>
            </a:custGeom>
            <a:solidFill>
              <a:srgbClr val="2E33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4171351" y="1113582"/>
              <a:ext cx="226434" cy="216000"/>
            </a:xfrm>
            <a:custGeom>
              <a:avLst/>
              <a:gdLst>
                <a:gd name="T0" fmla="*/ 1302 w 1302"/>
                <a:gd name="T1" fmla="*/ 651 h 1241"/>
                <a:gd name="T2" fmla="*/ 1297 w 1302"/>
                <a:gd name="T3" fmla="*/ 675 h 1241"/>
                <a:gd name="T4" fmla="*/ 1285 w 1302"/>
                <a:gd name="T5" fmla="*/ 694 h 1241"/>
                <a:gd name="T6" fmla="*/ 1266 w 1302"/>
                <a:gd name="T7" fmla="*/ 708 h 1241"/>
                <a:gd name="T8" fmla="*/ 1241 w 1302"/>
                <a:gd name="T9" fmla="*/ 712 h 1241"/>
                <a:gd name="T10" fmla="*/ 1230 w 1302"/>
                <a:gd name="T11" fmla="*/ 711 h 1241"/>
                <a:gd name="T12" fmla="*/ 1209 w 1302"/>
                <a:gd name="T13" fmla="*/ 703 h 1241"/>
                <a:gd name="T14" fmla="*/ 1199 w 1302"/>
                <a:gd name="T15" fmla="*/ 695 h 1241"/>
                <a:gd name="T16" fmla="*/ 653 w 1302"/>
                <a:gd name="T17" fmla="*/ 149 h 1241"/>
                <a:gd name="T18" fmla="*/ 104 w 1302"/>
                <a:gd name="T19" fmla="*/ 694 h 1241"/>
                <a:gd name="T20" fmla="*/ 104 w 1302"/>
                <a:gd name="T21" fmla="*/ 694 h 1241"/>
                <a:gd name="T22" fmla="*/ 84 w 1302"/>
                <a:gd name="T23" fmla="*/ 708 h 1241"/>
                <a:gd name="T24" fmla="*/ 61 w 1302"/>
                <a:gd name="T25" fmla="*/ 712 h 1241"/>
                <a:gd name="T26" fmla="*/ 49 w 1302"/>
                <a:gd name="T27" fmla="*/ 711 h 1241"/>
                <a:gd name="T28" fmla="*/ 27 w 1302"/>
                <a:gd name="T29" fmla="*/ 701 h 1241"/>
                <a:gd name="T30" fmla="*/ 11 w 1302"/>
                <a:gd name="T31" fmla="*/ 686 h 1241"/>
                <a:gd name="T32" fmla="*/ 1 w 1302"/>
                <a:gd name="T33" fmla="*/ 663 h 1241"/>
                <a:gd name="T34" fmla="*/ 0 w 1302"/>
                <a:gd name="T35" fmla="*/ 651 h 1241"/>
                <a:gd name="T36" fmla="*/ 5 w 1302"/>
                <a:gd name="T37" fmla="*/ 627 h 1241"/>
                <a:gd name="T38" fmla="*/ 19 w 1302"/>
                <a:gd name="T39" fmla="*/ 607 h 1241"/>
                <a:gd name="T40" fmla="*/ 607 w 1302"/>
                <a:gd name="T41" fmla="*/ 18 h 1241"/>
                <a:gd name="T42" fmla="*/ 627 w 1302"/>
                <a:gd name="T43" fmla="*/ 5 h 1241"/>
                <a:gd name="T44" fmla="*/ 651 w 1302"/>
                <a:gd name="T45" fmla="*/ 0 h 1241"/>
                <a:gd name="T46" fmla="*/ 651 w 1302"/>
                <a:gd name="T47" fmla="*/ 0 h 1241"/>
                <a:gd name="T48" fmla="*/ 655 w 1302"/>
                <a:gd name="T49" fmla="*/ 0 h 1241"/>
                <a:gd name="T50" fmla="*/ 655 w 1302"/>
                <a:gd name="T51" fmla="*/ 0 h 1241"/>
                <a:gd name="T52" fmla="*/ 658 w 1302"/>
                <a:gd name="T53" fmla="*/ 0 h 1241"/>
                <a:gd name="T54" fmla="*/ 658 w 1302"/>
                <a:gd name="T55" fmla="*/ 0 h 1241"/>
                <a:gd name="T56" fmla="*/ 679 w 1302"/>
                <a:gd name="T57" fmla="*/ 6 h 1241"/>
                <a:gd name="T58" fmla="*/ 696 w 1302"/>
                <a:gd name="T59" fmla="*/ 20 h 1241"/>
                <a:gd name="T60" fmla="*/ 936 w 1302"/>
                <a:gd name="T61" fmla="*/ 260 h 1241"/>
                <a:gd name="T62" fmla="*/ 936 w 1302"/>
                <a:gd name="T63" fmla="*/ 203 h 1241"/>
                <a:gd name="T64" fmla="*/ 941 w 1302"/>
                <a:gd name="T65" fmla="*/ 180 h 1241"/>
                <a:gd name="T66" fmla="*/ 955 w 1302"/>
                <a:gd name="T67" fmla="*/ 160 h 1241"/>
                <a:gd name="T68" fmla="*/ 973 w 1302"/>
                <a:gd name="T69" fmla="*/ 147 h 1241"/>
                <a:gd name="T70" fmla="*/ 997 w 1302"/>
                <a:gd name="T71" fmla="*/ 142 h 1241"/>
                <a:gd name="T72" fmla="*/ 1010 w 1302"/>
                <a:gd name="T73" fmla="*/ 143 h 1241"/>
                <a:gd name="T74" fmla="*/ 1032 w 1302"/>
                <a:gd name="T75" fmla="*/ 153 h 1241"/>
                <a:gd name="T76" fmla="*/ 1048 w 1302"/>
                <a:gd name="T77" fmla="*/ 169 h 1241"/>
                <a:gd name="T78" fmla="*/ 1057 w 1302"/>
                <a:gd name="T79" fmla="*/ 191 h 1241"/>
                <a:gd name="T80" fmla="*/ 1059 w 1302"/>
                <a:gd name="T81" fmla="*/ 382 h 1241"/>
                <a:gd name="T82" fmla="*/ 1286 w 1302"/>
                <a:gd name="T83" fmla="*/ 610 h 1241"/>
                <a:gd name="T84" fmla="*/ 1292 w 1302"/>
                <a:gd name="T85" fmla="*/ 618 h 1241"/>
                <a:gd name="T86" fmla="*/ 1301 w 1302"/>
                <a:gd name="T87" fmla="*/ 639 h 1241"/>
                <a:gd name="T88" fmla="*/ 1180 w 1302"/>
                <a:gd name="T89" fmla="*/ 753 h 1241"/>
                <a:gd name="T90" fmla="*/ 1180 w 1302"/>
                <a:gd name="T91" fmla="*/ 1017 h 1241"/>
                <a:gd name="T92" fmla="*/ 1180 w 1302"/>
                <a:gd name="T93" fmla="*/ 1180 h 1241"/>
                <a:gd name="T94" fmla="*/ 1176 w 1302"/>
                <a:gd name="T95" fmla="*/ 1205 h 1241"/>
                <a:gd name="T96" fmla="*/ 1163 w 1302"/>
                <a:gd name="T97" fmla="*/ 1223 h 1241"/>
                <a:gd name="T98" fmla="*/ 1143 w 1302"/>
                <a:gd name="T99" fmla="*/ 1236 h 1241"/>
                <a:gd name="T100" fmla="*/ 1120 w 1302"/>
                <a:gd name="T101" fmla="*/ 1241 h 1241"/>
                <a:gd name="T102" fmla="*/ 997 w 1302"/>
                <a:gd name="T103" fmla="*/ 753 h 1241"/>
                <a:gd name="T104" fmla="*/ 753 w 1302"/>
                <a:gd name="T105" fmla="*/ 1241 h 1241"/>
                <a:gd name="T106" fmla="*/ 183 w 1302"/>
                <a:gd name="T107" fmla="*/ 1241 h 1241"/>
                <a:gd name="T108" fmla="*/ 160 w 1302"/>
                <a:gd name="T109" fmla="*/ 1236 h 1241"/>
                <a:gd name="T110" fmla="*/ 141 w 1302"/>
                <a:gd name="T111" fmla="*/ 1223 h 1241"/>
                <a:gd name="T112" fmla="*/ 127 w 1302"/>
                <a:gd name="T113" fmla="*/ 1205 h 1241"/>
                <a:gd name="T114" fmla="*/ 122 w 1302"/>
                <a:gd name="T115" fmla="*/ 1180 h 1241"/>
                <a:gd name="T116" fmla="*/ 122 w 1302"/>
                <a:gd name="T117" fmla="*/ 936 h 1241"/>
                <a:gd name="T118" fmla="*/ 651 w 1302"/>
                <a:gd name="T119" fmla="*/ 224 h 1241"/>
                <a:gd name="T120" fmla="*/ 549 w 1302"/>
                <a:gd name="T121" fmla="*/ 753 h 1241"/>
                <a:gd name="T122" fmla="*/ 306 w 1302"/>
                <a:gd name="T123" fmla="*/ 998 h 1241"/>
                <a:gd name="T124" fmla="*/ 549 w 1302"/>
                <a:gd name="T125" fmla="*/ 753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2" h="1241">
                  <a:moveTo>
                    <a:pt x="1302" y="651"/>
                  </a:moveTo>
                  <a:lnTo>
                    <a:pt x="1302" y="651"/>
                  </a:lnTo>
                  <a:lnTo>
                    <a:pt x="1301" y="663"/>
                  </a:lnTo>
                  <a:lnTo>
                    <a:pt x="1297" y="675"/>
                  </a:lnTo>
                  <a:lnTo>
                    <a:pt x="1292" y="686"/>
                  </a:lnTo>
                  <a:lnTo>
                    <a:pt x="1285" y="694"/>
                  </a:lnTo>
                  <a:lnTo>
                    <a:pt x="1275" y="701"/>
                  </a:lnTo>
                  <a:lnTo>
                    <a:pt x="1266" y="708"/>
                  </a:lnTo>
                  <a:lnTo>
                    <a:pt x="1253" y="711"/>
                  </a:lnTo>
                  <a:lnTo>
                    <a:pt x="1241" y="712"/>
                  </a:lnTo>
                  <a:lnTo>
                    <a:pt x="1241" y="712"/>
                  </a:lnTo>
                  <a:lnTo>
                    <a:pt x="1230" y="711"/>
                  </a:lnTo>
                  <a:lnTo>
                    <a:pt x="1219" y="708"/>
                  </a:lnTo>
                  <a:lnTo>
                    <a:pt x="1209" y="703"/>
                  </a:lnTo>
                  <a:lnTo>
                    <a:pt x="1199" y="695"/>
                  </a:lnTo>
                  <a:lnTo>
                    <a:pt x="1199" y="695"/>
                  </a:lnTo>
                  <a:lnTo>
                    <a:pt x="653" y="149"/>
                  </a:lnTo>
                  <a:lnTo>
                    <a:pt x="653" y="149"/>
                  </a:lnTo>
                  <a:lnTo>
                    <a:pt x="651" y="147"/>
                  </a:lnTo>
                  <a:lnTo>
                    <a:pt x="104" y="694"/>
                  </a:lnTo>
                  <a:lnTo>
                    <a:pt x="104" y="694"/>
                  </a:lnTo>
                  <a:lnTo>
                    <a:pt x="104" y="694"/>
                  </a:lnTo>
                  <a:lnTo>
                    <a:pt x="95" y="701"/>
                  </a:lnTo>
                  <a:lnTo>
                    <a:pt x="84" y="708"/>
                  </a:lnTo>
                  <a:lnTo>
                    <a:pt x="73" y="711"/>
                  </a:lnTo>
                  <a:lnTo>
                    <a:pt x="61" y="712"/>
                  </a:lnTo>
                  <a:lnTo>
                    <a:pt x="61" y="712"/>
                  </a:lnTo>
                  <a:lnTo>
                    <a:pt x="49" y="711"/>
                  </a:lnTo>
                  <a:lnTo>
                    <a:pt x="38" y="708"/>
                  </a:lnTo>
                  <a:lnTo>
                    <a:pt x="27" y="701"/>
                  </a:lnTo>
                  <a:lnTo>
                    <a:pt x="18" y="694"/>
                  </a:lnTo>
                  <a:lnTo>
                    <a:pt x="11" y="686"/>
                  </a:lnTo>
                  <a:lnTo>
                    <a:pt x="5" y="675"/>
                  </a:lnTo>
                  <a:lnTo>
                    <a:pt x="1" y="663"/>
                  </a:lnTo>
                  <a:lnTo>
                    <a:pt x="0" y="651"/>
                  </a:lnTo>
                  <a:lnTo>
                    <a:pt x="0" y="651"/>
                  </a:lnTo>
                  <a:lnTo>
                    <a:pt x="1" y="639"/>
                  </a:lnTo>
                  <a:lnTo>
                    <a:pt x="5" y="627"/>
                  </a:lnTo>
                  <a:lnTo>
                    <a:pt x="11" y="616"/>
                  </a:lnTo>
                  <a:lnTo>
                    <a:pt x="19" y="607"/>
                  </a:lnTo>
                  <a:lnTo>
                    <a:pt x="607" y="18"/>
                  </a:lnTo>
                  <a:lnTo>
                    <a:pt x="607" y="18"/>
                  </a:lnTo>
                  <a:lnTo>
                    <a:pt x="617" y="11"/>
                  </a:lnTo>
                  <a:lnTo>
                    <a:pt x="627" y="5"/>
                  </a:lnTo>
                  <a:lnTo>
                    <a:pt x="639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55" y="0"/>
                  </a:lnTo>
                  <a:lnTo>
                    <a:pt x="655" y="0"/>
                  </a:lnTo>
                  <a:lnTo>
                    <a:pt x="655" y="0"/>
                  </a:lnTo>
                  <a:lnTo>
                    <a:pt x="655" y="0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69" y="2"/>
                  </a:lnTo>
                  <a:lnTo>
                    <a:pt x="679" y="6"/>
                  </a:lnTo>
                  <a:lnTo>
                    <a:pt x="688" y="12"/>
                  </a:lnTo>
                  <a:lnTo>
                    <a:pt x="696" y="20"/>
                  </a:lnTo>
                  <a:lnTo>
                    <a:pt x="696" y="20"/>
                  </a:lnTo>
                  <a:lnTo>
                    <a:pt x="936" y="260"/>
                  </a:lnTo>
                  <a:lnTo>
                    <a:pt x="936" y="203"/>
                  </a:lnTo>
                  <a:lnTo>
                    <a:pt x="936" y="203"/>
                  </a:lnTo>
                  <a:lnTo>
                    <a:pt x="937" y="191"/>
                  </a:lnTo>
                  <a:lnTo>
                    <a:pt x="941" y="180"/>
                  </a:lnTo>
                  <a:lnTo>
                    <a:pt x="946" y="169"/>
                  </a:lnTo>
                  <a:lnTo>
                    <a:pt x="955" y="160"/>
                  </a:lnTo>
                  <a:lnTo>
                    <a:pt x="963" y="153"/>
                  </a:lnTo>
                  <a:lnTo>
                    <a:pt x="973" y="147"/>
                  </a:lnTo>
                  <a:lnTo>
                    <a:pt x="985" y="143"/>
                  </a:lnTo>
                  <a:lnTo>
                    <a:pt x="997" y="142"/>
                  </a:lnTo>
                  <a:lnTo>
                    <a:pt x="997" y="142"/>
                  </a:lnTo>
                  <a:lnTo>
                    <a:pt x="1010" y="143"/>
                  </a:lnTo>
                  <a:lnTo>
                    <a:pt x="1021" y="147"/>
                  </a:lnTo>
                  <a:lnTo>
                    <a:pt x="1032" y="153"/>
                  </a:lnTo>
                  <a:lnTo>
                    <a:pt x="1040" y="160"/>
                  </a:lnTo>
                  <a:lnTo>
                    <a:pt x="1048" y="169"/>
                  </a:lnTo>
                  <a:lnTo>
                    <a:pt x="1054" y="180"/>
                  </a:lnTo>
                  <a:lnTo>
                    <a:pt x="1057" y="191"/>
                  </a:lnTo>
                  <a:lnTo>
                    <a:pt x="1059" y="203"/>
                  </a:lnTo>
                  <a:lnTo>
                    <a:pt x="1059" y="382"/>
                  </a:lnTo>
                  <a:lnTo>
                    <a:pt x="1286" y="610"/>
                  </a:lnTo>
                  <a:lnTo>
                    <a:pt x="1286" y="610"/>
                  </a:lnTo>
                  <a:lnTo>
                    <a:pt x="1286" y="610"/>
                  </a:lnTo>
                  <a:lnTo>
                    <a:pt x="1292" y="618"/>
                  </a:lnTo>
                  <a:lnTo>
                    <a:pt x="1299" y="628"/>
                  </a:lnTo>
                  <a:lnTo>
                    <a:pt x="1301" y="639"/>
                  </a:lnTo>
                  <a:lnTo>
                    <a:pt x="1302" y="651"/>
                  </a:lnTo>
                  <a:close/>
                  <a:moveTo>
                    <a:pt x="1180" y="753"/>
                  </a:moveTo>
                  <a:lnTo>
                    <a:pt x="1180" y="936"/>
                  </a:lnTo>
                  <a:lnTo>
                    <a:pt x="1180" y="1017"/>
                  </a:lnTo>
                  <a:lnTo>
                    <a:pt x="1180" y="1180"/>
                  </a:lnTo>
                  <a:lnTo>
                    <a:pt x="1180" y="1180"/>
                  </a:lnTo>
                  <a:lnTo>
                    <a:pt x="1179" y="1192"/>
                  </a:lnTo>
                  <a:lnTo>
                    <a:pt x="1176" y="1205"/>
                  </a:lnTo>
                  <a:lnTo>
                    <a:pt x="1170" y="1214"/>
                  </a:lnTo>
                  <a:lnTo>
                    <a:pt x="1163" y="1223"/>
                  </a:lnTo>
                  <a:lnTo>
                    <a:pt x="1153" y="1230"/>
                  </a:lnTo>
                  <a:lnTo>
                    <a:pt x="1143" y="1236"/>
                  </a:lnTo>
                  <a:lnTo>
                    <a:pt x="1132" y="1240"/>
                  </a:lnTo>
                  <a:lnTo>
                    <a:pt x="1120" y="1241"/>
                  </a:lnTo>
                  <a:lnTo>
                    <a:pt x="997" y="1241"/>
                  </a:lnTo>
                  <a:lnTo>
                    <a:pt x="997" y="753"/>
                  </a:lnTo>
                  <a:lnTo>
                    <a:pt x="753" y="753"/>
                  </a:lnTo>
                  <a:lnTo>
                    <a:pt x="753" y="1241"/>
                  </a:lnTo>
                  <a:lnTo>
                    <a:pt x="183" y="1241"/>
                  </a:lnTo>
                  <a:lnTo>
                    <a:pt x="183" y="1241"/>
                  </a:lnTo>
                  <a:lnTo>
                    <a:pt x="171" y="1240"/>
                  </a:lnTo>
                  <a:lnTo>
                    <a:pt x="160" y="1236"/>
                  </a:lnTo>
                  <a:lnTo>
                    <a:pt x="149" y="1230"/>
                  </a:lnTo>
                  <a:lnTo>
                    <a:pt x="141" y="1223"/>
                  </a:lnTo>
                  <a:lnTo>
                    <a:pt x="133" y="1214"/>
                  </a:lnTo>
                  <a:lnTo>
                    <a:pt x="127" y="1205"/>
                  </a:lnTo>
                  <a:lnTo>
                    <a:pt x="123" y="1192"/>
                  </a:lnTo>
                  <a:lnTo>
                    <a:pt x="122" y="1180"/>
                  </a:lnTo>
                  <a:lnTo>
                    <a:pt x="122" y="1017"/>
                  </a:lnTo>
                  <a:lnTo>
                    <a:pt x="122" y="936"/>
                  </a:lnTo>
                  <a:lnTo>
                    <a:pt x="122" y="753"/>
                  </a:lnTo>
                  <a:lnTo>
                    <a:pt x="651" y="224"/>
                  </a:lnTo>
                  <a:lnTo>
                    <a:pt x="1180" y="753"/>
                  </a:lnTo>
                  <a:close/>
                  <a:moveTo>
                    <a:pt x="549" y="753"/>
                  </a:moveTo>
                  <a:lnTo>
                    <a:pt x="306" y="753"/>
                  </a:lnTo>
                  <a:lnTo>
                    <a:pt x="306" y="998"/>
                  </a:lnTo>
                  <a:lnTo>
                    <a:pt x="549" y="998"/>
                  </a:lnTo>
                  <a:lnTo>
                    <a:pt x="549" y="75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8"/>
            <p:cNvSpPr>
              <a:spLocks noEditPoints="1"/>
            </p:cNvSpPr>
            <p:nvPr/>
          </p:nvSpPr>
          <p:spPr bwMode="auto">
            <a:xfrm>
              <a:off x="4802160" y="4410892"/>
              <a:ext cx="226088" cy="205217"/>
            </a:xfrm>
            <a:custGeom>
              <a:avLst/>
              <a:gdLst>
                <a:gd name="T0" fmla="*/ 1138 w 1301"/>
                <a:gd name="T1" fmla="*/ 691 h 1180"/>
                <a:gd name="T2" fmla="*/ 1241 w 1301"/>
                <a:gd name="T3" fmla="*/ 304 h 1180"/>
                <a:gd name="T4" fmla="*/ 1274 w 1301"/>
                <a:gd name="T5" fmla="*/ 315 h 1180"/>
                <a:gd name="T6" fmla="*/ 1297 w 1301"/>
                <a:gd name="T7" fmla="*/ 342 h 1180"/>
                <a:gd name="T8" fmla="*/ 1301 w 1301"/>
                <a:gd name="T9" fmla="*/ 752 h 1180"/>
                <a:gd name="T10" fmla="*/ 1301 w 1301"/>
                <a:gd name="T11" fmla="*/ 1118 h 1180"/>
                <a:gd name="T12" fmla="*/ 1291 w 1301"/>
                <a:gd name="T13" fmla="*/ 1153 h 1180"/>
                <a:gd name="T14" fmla="*/ 1264 w 1301"/>
                <a:gd name="T15" fmla="*/ 1175 h 1180"/>
                <a:gd name="T16" fmla="*/ 223 w 1301"/>
                <a:gd name="T17" fmla="*/ 1180 h 1180"/>
                <a:gd name="T18" fmla="*/ 223 w 1301"/>
                <a:gd name="T19" fmla="*/ 304 h 1180"/>
                <a:gd name="T20" fmla="*/ 346 w 1301"/>
                <a:gd name="T21" fmla="*/ 289 h 1180"/>
                <a:gd name="T22" fmla="*/ 351 w 1301"/>
                <a:gd name="T23" fmla="*/ 243 h 1180"/>
                <a:gd name="T24" fmla="*/ 363 w 1301"/>
                <a:gd name="T25" fmla="*/ 200 h 1180"/>
                <a:gd name="T26" fmla="*/ 398 w 1301"/>
                <a:gd name="T27" fmla="*/ 134 h 1180"/>
                <a:gd name="T28" fmla="*/ 456 w 1301"/>
                <a:gd name="T29" fmla="*/ 69 h 1180"/>
                <a:gd name="T30" fmla="*/ 531 w 1301"/>
                <a:gd name="T31" fmla="*/ 24 h 1180"/>
                <a:gd name="T32" fmla="*/ 574 w 1301"/>
                <a:gd name="T33" fmla="*/ 9 h 1180"/>
                <a:gd name="T34" fmla="*/ 619 w 1301"/>
                <a:gd name="T35" fmla="*/ 1 h 1180"/>
                <a:gd name="T36" fmla="*/ 651 w 1301"/>
                <a:gd name="T37" fmla="*/ 0 h 1180"/>
                <a:gd name="T38" fmla="*/ 697 w 1301"/>
                <a:gd name="T39" fmla="*/ 3 h 1180"/>
                <a:gd name="T40" fmla="*/ 742 w 1301"/>
                <a:gd name="T41" fmla="*/ 13 h 1180"/>
                <a:gd name="T42" fmla="*/ 795 w 1301"/>
                <a:gd name="T43" fmla="*/ 36 h 1180"/>
                <a:gd name="T44" fmla="*/ 866 w 1301"/>
                <a:gd name="T45" fmla="*/ 89 h 1180"/>
                <a:gd name="T46" fmla="*/ 919 w 1301"/>
                <a:gd name="T47" fmla="*/ 159 h 1180"/>
                <a:gd name="T48" fmla="*/ 942 w 1301"/>
                <a:gd name="T49" fmla="*/ 214 h 1180"/>
                <a:gd name="T50" fmla="*/ 952 w 1301"/>
                <a:gd name="T51" fmla="*/ 258 h 1180"/>
                <a:gd name="T52" fmla="*/ 956 w 1301"/>
                <a:gd name="T53" fmla="*/ 304 h 1180"/>
                <a:gd name="T54" fmla="*/ 1078 w 1301"/>
                <a:gd name="T55" fmla="*/ 1180 h 1180"/>
                <a:gd name="T56" fmla="*/ 651 w 1301"/>
                <a:gd name="T57" fmla="*/ 122 h 1180"/>
                <a:gd name="T58" fmla="*/ 596 w 1301"/>
                <a:gd name="T59" fmla="*/ 129 h 1180"/>
                <a:gd name="T60" fmla="*/ 548 w 1301"/>
                <a:gd name="T61" fmla="*/ 153 h 1180"/>
                <a:gd name="T62" fmla="*/ 509 w 1301"/>
                <a:gd name="T63" fmla="*/ 188 h 1180"/>
                <a:gd name="T64" fmla="*/ 482 w 1301"/>
                <a:gd name="T65" fmla="*/ 233 h 1180"/>
                <a:gd name="T66" fmla="*/ 469 w 1301"/>
                <a:gd name="T67" fmla="*/ 286 h 1180"/>
                <a:gd name="T68" fmla="*/ 833 w 1301"/>
                <a:gd name="T69" fmla="*/ 304 h 1180"/>
                <a:gd name="T70" fmla="*/ 825 w 1301"/>
                <a:gd name="T71" fmla="*/ 251 h 1180"/>
                <a:gd name="T72" fmla="*/ 803 w 1301"/>
                <a:gd name="T73" fmla="*/ 203 h 1180"/>
                <a:gd name="T74" fmla="*/ 767 w 1301"/>
                <a:gd name="T75" fmla="*/ 164 h 1180"/>
                <a:gd name="T76" fmla="*/ 722 w 1301"/>
                <a:gd name="T77" fmla="*/ 135 h 1180"/>
                <a:gd name="T78" fmla="*/ 669 w 1301"/>
                <a:gd name="T79" fmla="*/ 122 h 1180"/>
                <a:gd name="T80" fmla="*/ 0 w 1301"/>
                <a:gd name="T81" fmla="*/ 996 h 1180"/>
                <a:gd name="T82" fmla="*/ 0 w 1301"/>
                <a:gd name="T83" fmla="*/ 366 h 1180"/>
                <a:gd name="T84" fmla="*/ 10 w 1301"/>
                <a:gd name="T85" fmla="*/ 331 h 1180"/>
                <a:gd name="T86" fmla="*/ 36 w 1301"/>
                <a:gd name="T87" fmla="*/ 309 h 1180"/>
                <a:gd name="T88" fmla="*/ 163 w 1301"/>
                <a:gd name="T89" fmla="*/ 304 h 1180"/>
                <a:gd name="T90" fmla="*/ 163 w 1301"/>
                <a:gd name="T91" fmla="*/ 1180 h 1180"/>
                <a:gd name="T92" fmla="*/ 47 w 1301"/>
                <a:gd name="T93" fmla="*/ 1178 h 1180"/>
                <a:gd name="T94" fmla="*/ 17 w 1301"/>
                <a:gd name="T95" fmla="*/ 1161 h 1180"/>
                <a:gd name="T96" fmla="*/ 1 w 1301"/>
                <a:gd name="T97" fmla="*/ 1131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1" h="1180">
                  <a:moveTo>
                    <a:pt x="1241" y="1180"/>
                  </a:moveTo>
                  <a:lnTo>
                    <a:pt x="1138" y="1180"/>
                  </a:lnTo>
                  <a:lnTo>
                    <a:pt x="1138" y="691"/>
                  </a:lnTo>
                  <a:lnTo>
                    <a:pt x="1138" y="304"/>
                  </a:lnTo>
                  <a:lnTo>
                    <a:pt x="1241" y="304"/>
                  </a:lnTo>
                  <a:lnTo>
                    <a:pt x="1241" y="304"/>
                  </a:lnTo>
                  <a:lnTo>
                    <a:pt x="1253" y="306"/>
                  </a:lnTo>
                  <a:lnTo>
                    <a:pt x="1264" y="309"/>
                  </a:lnTo>
                  <a:lnTo>
                    <a:pt x="1274" y="315"/>
                  </a:lnTo>
                  <a:lnTo>
                    <a:pt x="1284" y="323"/>
                  </a:lnTo>
                  <a:lnTo>
                    <a:pt x="1291" y="331"/>
                  </a:lnTo>
                  <a:lnTo>
                    <a:pt x="1297" y="342"/>
                  </a:lnTo>
                  <a:lnTo>
                    <a:pt x="1300" y="353"/>
                  </a:lnTo>
                  <a:lnTo>
                    <a:pt x="1301" y="366"/>
                  </a:lnTo>
                  <a:lnTo>
                    <a:pt x="1301" y="752"/>
                  </a:lnTo>
                  <a:lnTo>
                    <a:pt x="1301" y="996"/>
                  </a:lnTo>
                  <a:lnTo>
                    <a:pt x="1301" y="1118"/>
                  </a:lnTo>
                  <a:lnTo>
                    <a:pt x="1301" y="1118"/>
                  </a:lnTo>
                  <a:lnTo>
                    <a:pt x="1300" y="1131"/>
                  </a:lnTo>
                  <a:lnTo>
                    <a:pt x="1297" y="1143"/>
                  </a:lnTo>
                  <a:lnTo>
                    <a:pt x="1291" y="1153"/>
                  </a:lnTo>
                  <a:lnTo>
                    <a:pt x="1284" y="1161"/>
                  </a:lnTo>
                  <a:lnTo>
                    <a:pt x="1274" y="1170"/>
                  </a:lnTo>
                  <a:lnTo>
                    <a:pt x="1264" y="1175"/>
                  </a:lnTo>
                  <a:lnTo>
                    <a:pt x="1253" y="1178"/>
                  </a:lnTo>
                  <a:lnTo>
                    <a:pt x="1241" y="1180"/>
                  </a:lnTo>
                  <a:close/>
                  <a:moveTo>
                    <a:pt x="223" y="1180"/>
                  </a:moveTo>
                  <a:lnTo>
                    <a:pt x="223" y="691"/>
                  </a:lnTo>
                  <a:lnTo>
                    <a:pt x="223" y="672"/>
                  </a:lnTo>
                  <a:lnTo>
                    <a:pt x="223" y="304"/>
                  </a:lnTo>
                  <a:lnTo>
                    <a:pt x="345" y="304"/>
                  </a:lnTo>
                  <a:lnTo>
                    <a:pt x="345" y="304"/>
                  </a:lnTo>
                  <a:lnTo>
                    <a:pt x="346" y="289"/>
                  </a:lnTo>
                  <a:lnTo>
                    <a:pt x="347" y="274"/>
                  </a:lnTo>
                  <a:lnTo>
                    <a:pt x="349" y="258"/>
                  </a:lnTo>
                  <a:lnTo>
                    <a:pt x="351" y="243"/>
                  </a:lnTo>
                  <a:lnTo>
                    <a:pt x="355" y="229"/>
                  </a:lnTo>
                  <a:lnTo>
                    <a:pt x="358" y="214"/>
                  </a:lnTo>
                  <a:lnTo>
                    <a:pt x="363" y="200"/>
                  </a:lnTo>
                  <a:lnTo>
                    <a:pt x="369" y="186"/>
                  </a:lnTo>
                  <a:lnTo>
                    <a:pt x="382" y="159"/>
                  </a:lnTo>
                  <a:lnTo>
                    <a:pt x="398" y="134"/>
                  </a:lnTo>
                  <a:lnTo>
                    <a:pt x="415" y="111"/>
                  </a:lnTo>
                  <a:lnTo>
                    <a:pt x="434" y="89"/>
                  </a:lnTo>
                  <a:lnTo>
                    <a:pt x="456" y="69"/>
                  </a:lnTo>
                  <a:lnTo>
                    <a:pt x="480" y="52"/>
                  </a:lnTo>
                  <a:lnTo>
                    <a:pt x="505" y="36"/>
                  </a:lnTo>
                  <a:lnTo>
                    <a:pt x="531" y="24"/>
                  </a:lnTo>
                  <a:lnTo>
                    <a:pt x="546" y="18"/>
                  </a:lnTo>
                  <a:lnTo>
                    <a:pt x="559" y="13"/>
                  </a:lnTo>
                  <a:lnTo>
                    <a:pt x="574" y="9"/>
                  </a:lnTo>
                  <a:lnTo>
                    <a:pt x="589" y="6"/>
                  </a:lnTo>
                  <a:lnTo>
                    <a:pt x="604" y="3"/>
                  </a:lnTo>
                  <a:lnTo>
                    <a:pt x="619" y="1"/>
                  </a:lnTo>
                  <a:lnTo>
                    <a:pt x="635" y="0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66" y="0"/>
                  </a:lnTo>
                  <a:lnTo>
                    <a:pt x="682" y="1"/>
                  </a:lnTo>
                  <a:lnTo>
                    <a:pt x="697" y="3"/>
                  </a:lnTo>
                  <a:lnTo>
                    <a:pt x="712" y="6"/>
                  </a:lnTo>
                  <a:lnTo>
                    <a:pt x="727" y="9"/>
                  </a:lnTo>
                  <a:lnTo>
                    <a:pt x="742" y="13"/>
                  </a:lnTo>
                  <a:lnTo>
                    <a:pt x="755" y="18"/>
                  </a:lnTo>
                  <a:lnTo>
                    <a:pt x="770" y="24"/>
                  </a:lnTo>
                  <a:lnTo>
                    <a:pt x="795" y="36"/>
                  </a:lnTo>
                  <a:lnTo>
                    <a:pt x="821" y="52"/>
                  </a:lnTo>
                  <a:lnTo>
                    <a:pt x="844" y="69"/>
                  </a:lnTo>
                  <a:lnTo>
                    <a:pt x="866" y="89"/>
                  </a:lnTo>
                  <a:lnTo>
                    <a:pt x="886" y="111"/>
                  </a:lnTo>
                  <a:lnTo>
                    <a:pt x="903" y="134"/>
                  </a:lnTo>
                  <a:lnTo>
                    <a:pt x="919" y="159"/>
                  </a:lnTo>
                  <a:lnTo>
                    <a:pt x="931" y="186"/>
                  </a:lnTo>
                  <a:lnTo>
                    <a:pt x="937" y="200"/>
                  </a:lnTo>
                  <a:lnTo>
                    <a:pt x="942" y="214"/>
                  </a:lnTo>
                  <a:lnTo>
                    <a:pt x="946" y="229"/>
                  </a:lnTo>
                  <a:lnTo>
                    <a:pt x="950" y="243"/>
                  </a:lnTo>
                  <a:lnTo>
                    <a:pt x="952" y="258"/>
                  </a:lnTo>
                  <a:lnTo>
                    <a:pt x="955" y="274"/>
                  </a:lnTo>
                  <a:lnTo>
                    <a:pt x="956" y="289"/>
                  </a:lnTo>
                  <a:lnTo>
                    <a:pt x="956" y="304"/>
                  </a:lnTo>
                  <a:lnTo>
                    <a:pt x="1078" y="304"/>
                  </a:lnTo>
                  <a:lnTo>
                    <a:pt x="1078" y="691"/>
                  </a:lnTo>
                  <a:lnTo>
                    <a:pt x="1078" y="1180"/>
                  </a:lnTo>
                  <a:lnTo>
                    <a:pt x="223" y="1180"/>
                  </a:lnTo>
                  <a:close/>
                  <a:moveTo>
                    <a:pt x="651" y="122"/>
                  </a:moveTo>
                  <a:lnTo>
                    <a:pt x="651" y="122"/>
                  </a:lnTo>
                  <a:lnTo>
                    <a:pt x="631" y="122"/>
                  </a:lnTo>
                  <a:lnTo>
                    <a:pt x="613" y="126"/>
                  </a:lnTo>
                  <a:lnTo>
                    <a:pt x="596" y="129"/>
                  </a:lnTo>
                  <a:lnTo>
                    <a:pt x="579" y="135"/>
                  </a:lnTo>
                  <a:lnTo>
                    <a:pt x="563" y="144"/>
                  </a:lnTo>
                  <a:lnTo>
                    <a:pt x="548" y="153"/>
                  </a:lnTo>
                  <a:lnTo>
                    <a:pt x="533" y="164"/>
                  </a:lnTo>
                  <a:lnTo>
                    <a:pt x="521" y="176"/>
                  </a:lnTo>
                  <a:lnTo>
                    <a:pt x="509" y="188"/>
                  </a:lnTo>
                  <a:lnTo>
                    <a:pt x="498" y="203"/>
                  </a:lnTo>
                  <a:lnTo>
                    <a:pt x="489" y="218"/>
                  </a:lnTo>
                  <a:lnTo>
                    <a:pt x="482" y="233"/>
                  </a:lnTo>
                  <a:lnTo>
                    <a:pt x="476" y="251"/>
                  </a:lnTo>
                  <a:lnTo>
                    <a:pt x="471" y="268"/>
                  </a:lnTo>
                  <a:lnTo>
                    <a:pt x="469" y="286"/>
                  </a:lnTo>
                  <a:lnTo>
                    <a:pt x="467" y="304"/>
                  </a:lnTo>
                  <a:lnTo>
                    <a:pt x="833" y="304"/>
                  </a:lnTo>
                  <a:lnTo>
                    <a:pt x="833" y="304"/>
                  </a:lnTo>
                  <a:lnTo>
                    <a:pt x="832" y="286"/>
                  </a:lnTo>
                  <a:lnTo>
                    <a:pt x="830" y="268"/>
                  </a:lnTo>
                  <a:lnTo>
                    <a:pt x="825" y="251"/>
                  </a:lnTo>
                  <a:lnTo>
                    <a:pt x="819" y="233"/>
                  </a:lnTo>
                  <a:lnTo>
                    <a:pt x="811" y="218"/>
                  </a:lnTo>
                  <a:lnTo>
                    <a:pt x="803" y="203"/>
                  </a:lnTo>
                  <a:lnTo>
                    <a:pt x="792" y="188"/>
                  </a:lnTo>
                  <a:lnTo>
                    <a:pt x="780" y="176"/>
                  </a:lnTo>
                  <a:lnTo>
                    <a:pt x="767" y="164"/>
                  </a:lnTo>
                  <a:lnTo>
                    <a:pt x="753" y="153"/>
                  </a:lnTo>
                  <a:lnTo>
                    <a:pt x="738" y="144"/>
                  </a:lnTo>
                  <a:lnTo>
                    <a:pt x="722" y="135"/>
                  </a:lnTo>
                  <a:lnTo>
                    <a:pt x="705" y="129"/>
                  </a:lnTo>
                  <a:lnTo>
                    <a:pt x="688" y="126"/>
                  </a:lnTo>
                  <a:lnTo>
                    <a:pt x="669" y="122"/>
                  </a:lnTo>
                  <a:lnTo>
                    <a:pt x="651" y="122"/>
                  </a:lnTo>
                  <a:close/>
                  <a:moveTo>
                    <a:pt x="0" y="1118"/>
                  </a:moveTo>
                  <a:lnTo>
                    <a:pt x="0" y="996"/>
                  </a:lnTo>
                  <a:lnTo>
                    <a:pt x="0" y="752"/>
                  </a:lnTo>
                  <a:lnTo>
                    <a:pt x="0" y="366"/>
                  </a:lnTo>
                  <a:lnTo>
                    <a:pt x="0" y="366"/>
                  </a:lnTo>
                  <a:lnTo>
                    <a:pt x="1" y="353"/>
                  </a:lnTo>
                  <a:lnTo>
                    <a:pt x="5" y="342"/>
                  </a:lnTo>
                  <a:lnTo>
                    <a:pt x="10" y="331"/>
                  </a:lnTo>
                  <a:lnTo>
                    <a:pt x="17" y="323"/>
                  </a:lnTo>
                  <a:lnTo>
                    <a:pt x="27" y="315"/>
                  </a:lnTo>
                  <a:lnTo>
                    <a:pt x="36" y="309"/>
                  </a:lnTo>
                  <a:lnTo>
                    <a:pt x="47" y="306"/>
                  </a:lnTo>
                  <a:lnTo>
                    <a:pt x="61" y="304"/>
                  </a:lnTo>
                  <a:lnTo>
                    <a:pt x="163" y="304"/>
                  </a:lnTo>
                  <a:lnTo>
                    <a:pt x="163" y="672"/>
                  </a:lnTo>
                  <a:lnTo>
                    <a:pt x="163" y="691"/>
                  </a:lnTo>
                  <a:lnTo>
                    <a:pt x="163" y="1180"/>
                  </a:lnTo>
                  <a:lnTo>
                    <a:pt x="61" y="1180"/>
                  </a:lnTo>
                  <a:lnTo>
                    <a:pt x="61" y="1180"/>
                  </a:lnTo>
                  <a:lnTo>
                    <a:pt x="47" y="1178"/>
                  </a:lnTo>
                  <a:lnTo>
                    <a:pt x="36" y="1175"/>
                  </a:lnTo>
                  <a:lnTo>
                    <a:pt x="27" y="1170"/>
                  </a:lnTo>
                  <a:lnTo>
                    <a:pt x="17" y="1161"/>
                  </a:lnTo>
                  <a:lnTo>
                    <a:pt x="10" y="1153"/>
                  </a:lnTo>
                  <a:lnTo>
                    <a:pt x="5" y="1143"/>
                  </a:lnTo>
                  <a:lnTo>
                    <a:pt x="1" y="1131"/>
                  </a:lnTo>
                  <a:lnTo>
                    <a:pt x="0" y="11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69"/>
            <p:cNvSpPr>
              <a:spLocks noEditPoints="1"/>
            </p:cNvSpPr>
            <p:nvPr/>
          </p:nvSpPr>
          <p:spPr bwMode="auto">
            <a:xfrm>
              <a:off x="2841897" y="3090862"/>
              <a:ext cx="205218" cy="205217"/>
            </a:xfrm>
            <a:custGeom>
              <a:avLst/>
              <a:gdLst>
                <a:gd name="T0" fmla="*/ 712 w 1180"/>
                <a:gd name="T1" fmla="*/ 1180 h 1180"/>
                <a:gd name="T2" fmla="*/ 678 w 1180"/>
                <a:gd name="T3" fmla="*/ 1170 h 1180"/>
                <a:gd name="T4" fmla="*/ 656 w 1180"/>
                <a:gd name="T5" fmla="*/ 1143 h 1180"/>
                <a:gd name="T6" fmla="*/ 651 w 1180"/>
                <a:gd name="T7" fmla="*/ 712 h 1180"/>
                <a:gd name="T8" fmla="*/ 656 w 1180"/>
                <a:gd name="T9" fmla="*/ 688 h 1180"/>
                <a:gd name="T10" fmla="*/ 678 w 1180"/>
                <a:gd name="T11" fmla="*/ 661 h 1180"/>
                <a:gd name="T12" fmla="*/ 712 w 1180"/>
                <a:gd name="T13" fmla="*/ 651 h 1180"/>
                <a:gd name="T14" fmla="*/ 1131 w 1180"/>
                <a:gd name="T15" fmla="*/ 652 h 1180"/>
                <a:gd name="T16" fmla="*/ 1161 w 1180"/>
                <a:gd name="T17" fmla="*/ 669 h 1180"/>
                <a:gd name="T18" fmla="*/ 1178 w 1180"/>
                <a:gd name="T19" fmla="*/ 700 h 1180"/>
                <a:gd name="T20" fmla="*/ 1180 w 1180"/>
                <a:gd name="T21" fmla="*/ 1119 h 1180"/>
                <a:gd name="T22" fmla="*/ 1169 w 1180"/>
                <a:gd name="T23" fmla="*/ 1153 h 1180"/>
                <a:gd name="T24" fmla="*/ 1142 w 1180"/>
                <a:gd name="T25" fmla="*/ 1175 h 1180"/>
                <a:gd name="T26" fmla="*/ 1119 w 1180"/>
                <a:gd name="T27" fmla="*/ 529 h 1180"/>
                <a:gd name="T28" fmla="*/ 700 w 1180"/>
                <a:gd name="T29" fmla="*/ 527 h 1180"/>
                <a:gd name="T30" fmla="*/ 668 w 1180"/>
                <a:gd name="T31" fmla="*/ 511 h 1180"/>
                <a:gd name="T32" fmla="*/ 652 w 1180"/>
                <a:gd name="T33" fmla="*/ 480 h 1180"/>
                <a:gd name="T34" fmla="*/ 651 w 1180"/>
                <a:gd name="T35" fmla="*/ 61 h 1180"/>
                <a:gd name="T36" fmla="*/ 661 w 1180"/>
                <a:gd name="T37" fmla="*/ 27 h 1180"/>
                <a:gd name="T38" fmla="*/ 688 w 1180"/>
                <a:gd name="T39" fmla="*/ 5 h 1180"/>
                <a:gd name="T40" fmla="*/ 1119 w 1180"/>
                <a:gd name="T41" fmla="*/ 0 h 1180"/>
                <a:gd name="T42" fmla="*/ 1142 w 1180"/>
                <a:gd name="T43" fmla="*/ 5 h 1180"/>
                <a:gd name="T44" fmla="*/ 1169 w 1180"/>
                <a:gd name="T45" fmla="*/ 27 h 1180"/>
                <a:gd name="T46" fmla="*/ 1180 w 1180"/>
                <a:gd name="T47" fmla="*/ 61 h 1180"/>
                <a:gd name="T48" fmla="*/ 1178 w 1180"/>
                <a:gd name="T49" fmla="*/ 480 h 1180"/>
                <a:gd name="T50" fmla="*/ 1161 w 1180"/>
                <a:gd name="T51" fmla="*/ 511 h 1180"/>
                <a:gd name="T52" fmla="*/ 1131 w 1180"/>
                <a:gd name="T53" fmla="*/ 527 h 1180"/>
                <a:gd name="T54" fmla="*/ 61 w 1180"/>
                <a:gd name="T55" fmla="*/ 1180 h 1180"/>
                <a:gd name="T56" fmla="*/ 36 w 1180"/>
                <a:gd name="T57" fmla="*/ 1175 h 1180"/>
                <a:gd name="T58" fmla="*/ 9 w 1180"/>
                <a:gd name="T59" fmla="*/ 1153 h 1180"/>
                <a:gd name="T60" fmla="*/ 0 w 1180"/>
                <a:gd name="T61" fmla="*/ 1119 h 1180"/>
                <a:gd name="T62" fmla="*/ 1 w 1180"/>
                <a:gd name="T63" fmla="*/ 700 h 1180"/>
                <a:gd name="T64" fmla="*/ 17 w 1180"/>
                <a:gd name="T65" fmla="*/ 669 h 1180"/>
                <a:gd name="T66" fmla="*/ 49 w 1180"/>
                <a:gd name="T67" fmla="*/ 652 h 1180"/>
                <a:gd name="T68" fmla="*/ 467 w 1180"/>
                <a:gd name="T69" fmla="*/ 651 h 1180"/>
                <a:gd name="T70" fmla="*/ 502 w 1180"/>
                <a:gd name="T71" fmla="*/ 661 h 1180"/>
                <a:gd name="T72" fmla="*/ 524 w 1180"/>
                <a:gd name="T73" fmla="*/ 688 h 1180"/>
                <a:gd name="T74" fmla="*/ 528 w 1180"/>
                <a:gd name="T75" fmla="*/ 1119 h 1180"/>
                <a:gd name="T76" fmla="*/ 524 w 1180"/>
                <a:gd name="T77" fmla="*/ 1143 h 1180"/>
                <a:gd name="T78" fmla="*/ 502 w 1180"/>
                <a:gd name="T79" fmla="*/ 1170 h 1180"/>
                <a:gd name="T80" fmla="*/ 467 w 1180"/>
                <a:gd name="T81" fmla="*/ 1180 h 1180"/>
                <a:gd name="T82" fmla="*/ 61 w 1180"/>
                <a:gd name="T83" fmla="*/ 529 h 1180"/>
                <a:gd name="T84" fmla="*/ 27 w 1180"/>
                <a:gd name="T85" fmla="*/ 519 h 1180"/>
                <a:gd name="T86" fmla="*/ 5 w 1180"/>
                <a:gd name="T87" fmla="*/ 492 h 1180"/>
                <a:gd name="T88" fmla="*/ 0 w 1180"/>
                <a:gd name="T89" fmla="*/ 61 h 1180"/>
                <a:gd name="T90" fmla="*/ 5 w 1180"/>
                <a:gd name="T91" fmla="*/ 36 h 1180"/>
                <a:gd name="T92" fmla="*/ 27 w 1180"/>
                <a:gd name="T93" fmla="*/ 11 h 1180"/>
                <a:gd name="T94" fmla="*/ 61 w 1180"/>
                <a:gd name="T95" fmla="*/ 0 h 1180"/>
                <a:gd name="T96" fmla="*/ 480 w 1180"/>
                <a:gd name="T97" fmla="*/ 1 h 1180"/>
                <a:gd name="T98" fmla="*/ 510 w 1180"/>
                <a:gd name="T99" fmla="*/ 18 h 1180"/>
                <a:gd name="T100" fmla="*/ 527 w 1180"/>
                <a:gd name="T101" fmla="*/ 49 h 1180"/>
                <a:gd name="T102" fmla="*/ 528 w 1180"/>
                <a:gd name="T103" fmla="*/ 467 h 1180"/>
                <a:gd name="T104" fmla="*/ 517 w 1180"/>
                <a:gd name="T105" fmla="*/ 502 h 1180"/>
                <a:gd name="T106" fmla="*/ 492 w 1180"/>
                <a:gd name="T107" fmla="*/ 524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0" h="1180">
                  <a:moveTo>
                    <a:pt x="1119" y="1180"/>
                  </a:moveTo>
                  <a:lnTo>
                    <a:pt x="712" y="1180"/>
                  </a:lnTo>
                  <a:lnTo>
                    <a:pt x="712" y="1180"/>
                  </a:lnTo>
                  <a:lnTo>
                    <a:pt x="700" y="1179"/>
                  </a:lnTo>
                  <a:lnTo>
                    <a:pt x="688" y="1175"/>
                  </a:lnTo>
                  <a:lnTo>
                    <a:pt x="678" y="1170"/>
                  </a:lnTo>
                  <a:lnTo>
                    <a:pt x="668" y="1161"/>
                  </a:lnTo>
                  <a:lnTo>
                    <a:pt x="661" y="1153"/>
                  </a:lnTo>
                  <a:lnTo>
                    <a:pt x="656" y="1143"/>
                  </a:lnTo>
                  <a:lnTo>
                    <a:pt x="652" y="1131"/>
                  </a:lnTo>
                  <a:lnTo>
                    <a:pt x="651" y="1119"/>
                  </a:lnTo>
                  <a:lnTo>
                    <a:pt x="651" y="712"/>
                  </a:lnTo>
                  <a:lnTo>
                    <a:pt x="651" y="712"/>
                  </a:lnTo>
                  <a:lnTo>
                    <a:pt x="652" y="700"/>
                  </a:lnTo>
                  <a:lnTo>
                    <a:pt x="656" y="688"/>
                  </a:lnTo>
                  <a:lnTo>
                    <a:pt x="661" y="678"/>
                  </a:lnTo>
                  <a:lnTo>
                    <a:pt x="668" y="669"/>
                  </a:lnTo>
                  <a:lnTo>
                    <a:pt x="678" y="661"/>
                  </a:lnTo>
                  <a:lnTo>
                    <a:pt x="688" y="656"/>
                  </a:lnTo>
                  <a:lnTo>
                    <a:pt x="700" y="652"/>
                  </a:lnTo>
                  <a:lnTo>
                    <a:pt x="712" y="651"/>
                  </a:lnTo>
                  <a:lnTo>
                    <a:pt x="1119" y="651"/>
                  </a:lnTo>
                  <a:lnTo>
                    <a:pt x="1119" y="651"/>
                  </a:lnTo>
                  <a:lnTo>
                    <a:pt x="1131" y="652"/>
                  </a:lnTo>
                  <a:lnTo>
                    <a:pt x="1142" y="656"/>
                  </a:lnTo>
                  <a:lnTo>
                    <a:pt x="1153" y="661"/>
                  </a:lnTo>
                  <a:lnTo>
                    <a:pt x="1161" y="669"/>
                  </a:lnTo>
                  <a:lnTo>
                    <a:pt x="1169" y="678"/>
                  </a:lnTo>
                  <a:lnTo>
                    <a:pt x="1175" y="688"/>
                  </a:lnTo>
                  <a:lnTo>
                    <a:pt x="1178" y="700"/>
                  </a:lnTo>
                  <a:lnTo>
                    <a:pt x="1180" y="712"/>
                  </a:lnTo>
                  <a:lnTo>
                    <a:pt x="1180" y="1119"/>
                  </a:lnTo>
                  <a:lnTo>
                    <a:pt x="1180" y="1119"/>
                  </a:lnTo>
                  <a:lnTo>
                    <a:pt x="1178" y="1131"/>
                  </a:lnTo>
                  <a:lnTo>
                    <a:pt x="1175" y="1143"/>
                  </a:lnTo>
                  <a:lnTo>
                    <a:pt x="1169" y="1153"/>
                  </a:lnTo>
                  <a:lnTo>
                    <a:pt x="1161" y="1161"/>
                  </a:lnTo>
                  <a:lnTo>
                    <a:pt x="1153" y="1170"/>
                  </a:lnTo>
                  <a:lnTo>
                    <a:pt x="1142" y="1175"/>
                  </a:lnTo>
                  <a:lnTo>
                    <a:pt x="1131" y="1179"/>
                  </a:lnTo>
                  <a:lnTo>
                    <a:pt x="1119" y="1180"/>
                  </a:lnTo>
                  <a:close/>
                  <a:moveTo>
                    <a:pt x="1119" y="529"/>
                  </a:moveTo>
                  <a:lnTo>
                    <a:pt x="712" y="529"/>
                  </a:lnTo>
                  <a:lnTo>
                    <a:pt x="712" y="529"/>
                  </a:lnTo>
                  <a:lnTo>
                    <a:pt x="700" y="527"/>
                  </a:lnTo>
                  <a:lnTo>
                    <a:pt x="688" y="524"/>
                  </a:lnTo>
                  <a:lnTo>
                    <a:pt x="678" y="519"/>
                  </a:lnTo>
                  <a:lnTo>
                    <a:pt x="668" y="511"/>
                  </a:lnTo>
                  <a:lnTo>
                    <a:pt x="661" y="502"/>
                  </a:lnTo>
                  <a:lnTo>
                    <a:pt x="656" y="492"/>
                  </a:lnTo>
                  <a:lnTo>
                    <a:pt x="652" y="480"/>
                  </a:lnTo>
                  <a:lnTo>
                    <a:pt x="651" y="467"/>
                  </a:lnTo>
                  <a:lnTo>
                    <a:pt x="651" y="61"/>
                  </a:lnTo>
                  <a:lnTo>
                    <a:pt x="651" y="61"/>
                  </a:lnTo>
                  <a:lnTo>
                    <a:pt x="652" y="49"/>
                  </a:lnTo>
                  <a:lnTo>
                    <a:pt x="656" y="36"/>
                  </a:lnTo>
                  <a:lnTo>
                    <a:pt x="661" y="27"/>
                  </a:lnTo>
                  <a:lnTo>
                    <a:pt x="668" y="18"/>
                  </a:lnTo>
                  <a:lnTo>
                    <a:pt x="678" y="11"/>
                  </a:lnTo>
                  <a:lnTo>
                    <a:pt x="688" y="5"/>
                  </a:lnTo>
                  <a:lnTo>
                    <a:pt x="700" y="1"/>
                  </a:lnTo>
                  <a:lnTo>
                    <a:pt x="712" y="0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1131" y="1"/>
                  </a:lnTo>
                  <a:lnTo>
                    <a:pt x="1142" y="5"/>
                  </a:lnTo>
                  <a:lnTo>
                    <a:pt x="1153" y="11"/>
                  </a:lnTo>
                  <a:lnTo>
                    <a:pt x="1161" y="18"/>
                  </a:lnTo>
                  <a:lnTo>
                    <a:pt x="1169" y="27"/>
                  </a:lnTo>
                  <a:lnTo>
                    <a:pt x="1175" y="36"/>
                  </a:lnTo>
                  <a:lnTo>
                    <a:pt x="1178" y="49"/>
                  </a:lnTo>
                  <a:lnTo>
                    <a:pt x="1180" y="61"/>
                  </a:lnTo>
                  <a:lnTo>
                    <a:pt x="1180" y="467"/>
                  </a:lnTo>
                  <a:lnTo>
                    <a:pt x="1180" y="467"/>
                  </a:lnTo>
                  <a:lnTo>
                    <a:pt x="1178" y="480"/>
                  </a:lnTo>
                  <a:lnTo>
                    <a:pt x="1175" y="492"/>
                  </a:lnTo>
                  <a:lnTo>
                    <a:pt x="1169" y="502"/>
                  </a:lnTo>
                  <a:lnTo>
                    <a:pt x="1161" y="511"/>
                  </a:lnTo>
                  <a:lnTo>
                    <a:pt x="1153" y="519"/>
                  </a:lnTo>
                  <a:lnTo>
                    <a:pt x="1142" y="524"/>
                  </a:lnTo>
                  <a:lnTo>
                    <a:pt x="1131" y="527"/>
                  </a:lnTo>
                  <a:lnTo>
                    <a:pt x="1119" y="529"/>
                  </a:lnTo>
                  <a:close/>
                  <a:moveTo>
                    <a:pt x="467" y="1180"/>
                  </a:moveTo>
                  <a:lnTo>
                    <a:pt x="61" y="1180"/>
                  </a:lnTo>
                  <a:lnTo>
                    <a:pt x="61" y="1180"/>
                  </a:lnTo>
                  <a:lnTo>
                    <a:pt x="49" y="1179"/>
                  </a:lnTo>
                  <a:lnTo>
                    <a:pt x="36" y="1175"/>
                  </a:lnTo>
                  <a:lnTo>
                    <a:pt x="27" y="1170"/>
                  </a:lnTo>
                  <a:lnTo>
                    <a:pt x="17" y="1161"/>
                  </a:lnTo>
                  <a:lnTo>
                    <a:pt x="9" y="1153"/>
                  </a:lnTo>
                  <a:lnTo>
                    <a:pt x="5" y="1143"/>
                  </a:lnTo>
                  <a:lnTo>
                    <a:pt x="1" y="1131"/>
                  </a:lnTo>
                  <a:lnTo>
                    <a:pt x="0" y="1119"/>
                  </a:lnTo>
                  <a:lnTo>
                    <a:pt x="0" y="712"/>
                  </a:lnTo>
                  <a:lnTo>
                    <a:pt x="0" y="712"/>
                  </a:lnTo>
                  <a:lnTo>
                    <a:pt x="1" y="700"/>
                  </a:lnTo>
                  <a:lnTo>
                    <a:pt x="5" y="688"/>
                  </a:lnTo>
                  <a:lnTo>
                    <a:pt x="9" y="678"/>
                  </a:lnTo>
                  <a:lnTo>
                    <a:pt x="17" y="669"/>
                  </a:lnTo>
                  <a:lnTo>
                    <a:pt x="27" y="661"/>
                  </a:lnTo>
                  <a:lnTo>
                    <a:pt x="36" y="656"/>
                  </a:lnTo>
                  <a:lnTo>
                    <a:pt x="49" y="652"/>
                  </a:lnTo>
                  <a:lnTo>
                    <a:pt x="61" y="651"/>
                  </a:lnTo>
                  <a:lnTo>
                    <a:pt x="467" y="651"/>
                  </a:lnTo>
                  <a:lnTo>
                    <a:pt x="467" y="651"/>
                  </a:lnTo>
                  <a:lnTo>
                    <a:pt x="480" y="652"/>
                  </a:lnTo>
                  <a:lnTo>
                    <a:pt x="492" y="656"/>
                  </a:lnTo>
                  <a:lnTo>
                    <a:pt x="502" y="661"/>
                  </a:lnTo>
                  <a:lnTo>
                    <a:pt x="510" y="669"/>
                  </a:lnTo>
                  <a:lnTo>
                    <a:pt x="517" y="678"/>
                  </a:lnTo>
                  <a:lnTo>
                    <a:pt x="524" y="688"/>
                  </a:lnTo>
                  <a:lnTo>
                    <a:pt x="527" y="700"/>
                  </a:lnTo>
                  <a:lnTo>
                    <a:pt x="528" y="712"/>
                  </a:lnTo>
                  <a:lnTo>
                    <a:pt x="528" y="1119"/>
                  </a:lnTo>
                  <a:lnTo>
                    <a:pt x="528" y="1119"/>
                  </a:lnTo>
                  <a:lnTo>
                    <a:pt x="527" y="1131"/>
                  </a:lnTo>
                  <a:lnTo>
                    <a:pt x="524" y="1143"/>
                  </a:lnTo>
                  <a:lnTo>
                    <a:pt x="517" y="1153"/>
                  </a:lnTo>
                  <a:lnTo>
                    <a:pt x="510" y="1161"/>
                  </a:lnTo>
                  <a:lnTo>
                    <a:pt x="502" y="1170"/>
                  </a:lnTo>
                  <a:lnTo>
                    <a:pt x="492" y="1175"/>
                  </a:lnTo>
                  <a:lnTo>
                    <a:pt x="480" y="1179"/>
                  </a:lnTo>
                  <a:lnTo>
                    <a:pt x="467" y="1180"/>
                  </a:lnTo>
                  <a:close/>
                  <a:moveTo>
                    <a:pt x="467" y="529"/>
                  </a:moveTo>
                  <a:lnTo>
                    <a:pt x="61" y="529"/>
                  </a:lnTo>
                  <a:lnTo>
                    <a:pt x="61" y="529"/>
                  </a:lnTo>
                  <a:lnTo>
                    <a:pt x="49" y="527"/>
                  </a:lnTo>
                  <a:lnTo>
                    <a:pt x="36" y="524"/>
                  </a:lnTo>
                  <a:lnTo>
                    <a:pt x="27" y="519"/>
                  </a:lnTo>
                  <a:lnTo>
                    <a:pt x="17" y="511"/>
                  </a:lnTo>
                  <a:lnTo>
                    <a:pt x="9" y="502"/>
                  </a:lnTo>
                  <a:lnTo>
                    <a:pt x="5" y="492"/>
                  </a:lnTo>
                  <a:lnTo>
                    <a:pt x="1" y="480"/>
                  </a:lnTo>
                  <a:lnTo>
                    <a:pt x="0" y="467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1" y="49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7" y="18"/>
                  </a:lnTo>
                  <a:lnTo>
                    <a:pt x="27" y="11"/>
                  </a:lnTo>
                  <a:lnTo>
                    <a:pt x="36" y="5"/>
                  </a:lnTo>
                  <a:lnTo>
                    <a:pt x="49" y="1"/>
                  </a:lnTo>
                  <a:lnTo>
                    <a:pt x="61" y="0"/>
                  </a:lnTo>
                  <a:lnTo>
                    <a:pt x="467" y="0"/>
                  </a:lnTo>
                  <a:lnTo>
                    <a:pt x="467" y="0"/>
                  </a:lnTo>
                  <a:lnTo>
                    <a:pt x="480" y="1"/>
                  </a:lnTo>
                  <a:lnTo>
                    <a:pt x="492" y="5"/>
                  </a:lnTo>
                  <a:lnTo>
                    <a:pt x="502" y="11"/>
                  </a:lnTo>
                  <a:lnTo>
                    <a:pt x="510" y="18"/>
                  </a:lnTo>
                  <a:lnTo>
                    <a:pt x="517" y="27"/>
                  </a:lnTo>
                  <a:lnTo>
                    <a:pt x="524" y="36"/>
                  </a:lnTo>
                  <a:lnTo>
                    <a:pt x="527" y="49"/>
                  </a:lnTo>
                  <a:lnTo>
                    <a:pt x="528" y="61"/>
                  </a:lnTo>
                  <a:lnTo>
                    <a:pt x="528" y="467"/>
                  </a:lnTo>
                  <a:lnTo>
                    <a:pt x="528" y="467"/>
                  </a:lnTo>
                  <a:lnTo>
                    <a:pt x="527" y="480"/>
                  </a:lnTo>
                  <a:lnTo>
                    <a:pt x="524" y="492"/>
                  </a:lnTo>
                  <a:lnTo>
                    <a:pt x="517" y="502"/>
                  </a:lnTo>
                  <a:lnTo>
                    <a:pt x="510" y="511"/>
                  </a:lnTo>
                  <a:lnTo>
                    <a:pt x="502" y="519"/>
                  </a:lnTo>
                  <a:lnTo>
                    <a:pt x="492" y="524"/>
                  </a:lnTo>
                  <a:lnTo>
                    <a:pt x="480" y="527"/>
                  </a:lnTo>
                  <a:lnTo>
                    <a:pt x="467" y="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39"/>
            <p:cNvSpPr>
              <a:spLocks noEditPoints="1"/>
            </p:cNvSpPr>
            <p:nvPr/>
          </p:nvSpPr>
          <p:spPr bwMode="auto">
            <a:xfrm>
              <a:off x="6134841" y="2464942"/>
              <a:ext cx="226781" cy="184346"/>
            </a:xfrm>
            <a:custGeom>
              <a:avLst/>
              <a:gdLst>
                <a:gd name="T0" fmla="*/ 38 w 1304"/>
                <a:gd name="T1" fmla="*/ 1055 h 1059"/>
                <a:gd name="T2" fmla="*/ 2 w 1304"/>
                <a:gd name="T3" fmla="*/ 1010 h 1059"/>
                <a:gd name="T4" fmla="*/ 5 w 1304"/>
                <a:gd name="T5" fmla="*/ 159 h 1059"/>
                <a:gd name="T6" fmla="*/ 50 w 1304"/>
                <a:gd name="T7" fmla="*/ 123 h 1059"/>
                <a:gd name="T8" fmla="*/ 425 w 1304"/>
                <a:gd name="T9" fmla="*/ 19 h 1059"/>
                <a:gd name="T10" fmla="*/ 455 w 1304"/>
                <a:gd name="T11" fmla="*/ 1 h 1059"/>
                <a:gd name="T12" fmla="*/ 849 w 1304"/>
                <a:gd name="T13" fmla="*/ 1 h 1059"/>
                <a:gd name="T14" fmla="*/ 983 w 1304"/>
                <a:gd name="T15" fmla="*/ 122 h 1059"/>
                <a:gd name="T16" fmla="*/ 1278 w 1304"/>
                <a:gd name="T17" fmla="*/ 132 h 1059"/>
                <a:gd name="T18" fmla="*/ 1304 w 1304"/>
                <a:gd name="T19" fmla="*/ 183 h 1059"/>
                <a:gd name="T20" fmla="*/ 1294 w 1304"/>
                <a:gd name="T21" fmla="*/ 1032 h 1059"/>
                <a:gd name="T22" fmla="*/ 1243 w 1304"/>
                <a:gd name="T23" fmla="*/ 1059 h 1059"/>
                <a:gd name="T24" fmla="*/ 596 w 1304"/>
                <a:gd name="T25" fmla="*/ 207 h 1059"/>
                <a:gd name="T26" fmla="*/ 510 w 1304"/>
                <a:gd name="T27" fmla="*/ 233 h 1059"/>
                <a:gd name="T28" fmla="*/ 433 w 1304"/>
                <a:gd name="T29" fmla="*/ 276 h 1059"/>
                <a:gd name="T30" fmla="*/ 369 w 1304"/>
                <a:gd name="T31" fmla="*/ 337 h 1059"/>
                <a:gd name="T32" fmla="*/ 321 w 1304"/>
                <a:gd name="T33" fmla="*/ 411 h 1059"/>
                <a:gd name="T34" fmla="*/ 294 w 1304"/>
                <a:gd name="T35" fmla="*/ 496 h 1059"/>
                <a:gd name="T36" fmla="*/ 285 w 1304"/>
                <a:gd name="T37" fmla="*/ 570 h 1059"/>
                <a:gd name="T38" fmla="*/ 297 w 1304"/>
                <a:gd name="T39" fmla="*/ 662 h 1059"/>
                <a:gd name="T40" fmla="*/ 330 w 1304"/>
                <a:gd name="T41" fmla="*/ 745 h 1059"/>
                <a:gd name="T42" fmla="*/ 381 w 1304"/>
                <a:gd name="T43" fmla="*/ 817 h 1059"/>
                <a:gd name="T44" fmla="*/ 447 w 1304"/>
                <a:gd name="T45" fmla="*/ 874 h 1059"/>
                <a:gd name="T46" fmla="*/ 527 w 1304"/>
                <a:gd name="T47" fmla="*/ 915 h 1059"/>
                <a:gd name="T48" fmla="*/ 614 w 1304"/>
                <a:gd name="T49" fmla="*/ 934 h 1059"/>
                <a:gd name="T50" fmla="*/ 690 w 1304"/>
                <a:gd name="T51" fmla="*/ 934 h 1059"/>
                <a:gd name="T52" fmla="*/ 779 w 1304"/>
                <a:gd name="T53" fmla="*/ 915 h 1059"/>
                <a:gd name="T54" fmla="*/ 857 w 1304"/>
                <a:gd name="T55" fmla="*/ 874 h 1059"/>
                <a:gd name="T56" fmla="*/ 924 w 1304"/>
                <a:gd name="T57" fmla="*/ 817 h 1059"/>
                <a:gd name="T58" fmla="*/ 975 w 1304"/>
                <a:gd name="T59" fmla="*/ 745 h 1059"/>
                <a:gd name="T60" fmla="*/ 1007 w 1304"/>
                <a:gd name="T61" fmla="*/ 662 h 1059"/>
                <a:gd name="T62" fmla="*/ 1019 w 1304"/>
                <a:gd name="T63" fmla="*/ 570 h 1059"/>
                <a:gd name="T64" fmla="*/ 1012 w 1304"/>
                <a:gd name="T65" fmla="*/ 496 h 1059"/>
                <a:gd name="T66" fmla="*/ 983 w 1304"/>
                <a:gd name="T67" fmla="*/ 411 h 1059"/>
                <a:gd name="T68" fmla="*/ 935 w 1304"/>
                <a:gd name="T69" fmla="*/ 337 h 1059"/>
                <a:gd name="T70" fmla="*/ 871 w 1304"/>
                <a:gd name="T71" fmla="*/ 276 h 1059"/>
                <a:gd name="T72" fmla="*/ 795 w 1304"/>
                <a:gd name="T73" fmla="*/ 233 h 1059"/>
                <a:gd name="T74" fmla="*/ 708 w 1304"/>
                <a:gd name="T75" fmla="*/ 207 h 1059"/>
                <a:gd name="T76" fmla="*/ 653 w 1304"/>
                <a:gd name="T77" fmla="*/ 814 h 1059"/>
                <a:gd name="T78" fmla="*/ 536 w 1304"/>
                <a:gd name="T79" fmla="*/ 785 h 1059"/>
                <a:gd name="T80" fmla="*/ 450 w 1304"/>
                <a:gd name="T81" fmla="*/ 707 h 1059"/>
                <a:gd name="T82" fmla="*/ 409 w 1304"/>
                <a:gd name="T83" fmla="*/ 596 h 1059"/>
                <a:gd name="T84" fmla="*/ 419 w 1304"/>
                <a:gd name="T85" fmla="*/ 497 h 1059"/>
                <a:gd name="T86" fmla="*/ 480 w 1304"/>
                <a:gd name="T87" fmla="*/ 397 h 1059"/>
                <a:gd name="T88" fmla="*/ 580 w 1304"/>
                <a:gd name="T89" fmla="*/ 336 h 1059"/>
                <a:gd name="T90" fmla="*/ 677 w 1304"/>
                <a:gd name="T91" fmla="*/ 326 h 1059"/>
                <a:gd name="T92" fmla="*/ 789 w 1304"/>
                <a:gd name="T93" fmla="*/ 367 h 1059"/>
                <a:gd name="T94" fmla="*/ 868 w 1304"/>
                <a:gd name="T95" fmla="*/ 454 h 1059"/>
                <a:gd name="T96" fmla="*/ 897 w 1304"/>
                <a:gd name="T97" fmla="*/ 570 h 1059"/>
                <a:gd name="T98" fmla="*/ 877 w 1304"/>
                <a:gd name="T99" fmla="*/ 665 h 1059"/>
                <a:gd name="T100" fmla="*/ 808 w 1304"/>
                <a:gd name="T101" fmla="*/ 759 h 1059"/>
                <a:gd name="T102" fmla="*/ 702 w 1304"/>
                <a:gd name="T103" fmla="*/ 809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4" h="1059">
                  <a:moveTo>
                    <a:pt x="1243" y="1059"/>
                  </a:moveTo>
                  <a:lnTo>
                    <a:pt x="62" y="1059"/>
                  </a:lnTo>
                  <a:lnTo>
                    <a:pt x="62" y="1059"/>
                  </a:lnTo>
                  <a:lnTo>
                    <a:pt x="50" y="1058"/>
                  </a:lnTo>
                  <a:lnTo>
                    <a:pt x="38" y="1055"/>
                  </a:lnTo>
                  <a:lnTo>
                    <a:pt x="27" y="1049"/>
                  </a:lnTo>
                  <a:lnTo>
                    <a:pt x="18" y="1041"/>
                  </a:lnTo>
                  <a:lnTo>
                    <a:pt x="11" y="1032"/>
                  </a:lnTo>
                  <a:lnTo>
                    <a:pt x="5" y="1022"/>
                  </a:lnTo>
                  <a:lnTo>
                    <a:pt x="2" y="1010"/>
                  </a:lnTo>
                  <a:lnTo>
                    <a:pt x="0" y="998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2" y="170"/>
                  </a:lnTo>
                  <a:lnTo>
                    <a:pt x="5" y="159"/>
                  </a:lnTo>
                  <a:lnTo>
                    <a:pt x="11" y="149"/>
                  </a:lnTo>
                  <a:lnTo>
                    <a:pt x="18" y="140"/>
                  </a:lnTo>
                  <a:lnTo>
                    <a:pt x="27" y="132"/>
                  </a:lnTo>
                  <a:lnTo>
                    <a:pt x="38" y="127"/>
                  </a:lnTo>
                  <a:lnTo>
                    <a:pt x="50" y="123"/>
                  </a:lnTo>
                  <a:lnTo>
                    <a:pt x="62" y="122"/>
                  </a:lnTo>
                  <a:lnTo>
                    <a:pt x="322" y="122"/>
                  </a:lnTo>
                  <a:lnTo>
                    <a:pt x="421" y="24"/>
                  </a:lnTo>
                  <a:lnTo>
                    <a:pt x="421" y="24"/>
                  </a:lnTo>
                  <a:lnTo>
                    <a:pt x="425" y="19"/>
                  </a:lnTo>
                  <a:lnTo>
                    <a:pt x="431" y="14"/>
                  </a:lnTo>
                  <a:lnTo>
                    <a:pt x="435" y="10"/>
                  </a:lnTo>
                  <a:lnTo>
                    <a:pt x="441" y="7"/>
                  </a:lnTo>
                  <a:lnTo>
                    <a:pt x="447" y="3"/>
                  </a:lnTo>
                  <a:lnTo>
                    <a:pt x="455" y="1"/>
                  </a:lnTo>
                  <a:lnTo>
                    <a:pt x="462" y="0"/>
                  </a:lnTo>
                  <a:lnTo>
                    <a:pt x="469" y="0"/>
                  </a:lnTo>
                  <a:lnTo>
                    <a:pt x="835" y="0"/>
                  </a:lnTo>
                  <a:lnTo>
                    <a:pt x="835" y="0"/>
                  </a:lnTo>
                  <a:lnTo>
                    <a:pt x="849" y="1"/>
                  </a:lnTo>
                  <a:lnTo>
                    <a:pt x="859" y="4"/>
                  </a:lnTo>
                  <a:lnTo>
                    <a:pt x="870" y="10"/>
                  </a:lnTo>
                  <a:lnTo>
                    <a:pt x="880" y="18"/>
                  </a:lnTo>
                  <a:lnTo>
                    <a:pt x="880" y="18"/>
                  </a:lnTo>
                  <a:lnTo>
                    <a:pt x="983" y="122"/>
                  </a:lnTo>
                  <a:lnTo>
                    <a:pt x="1243" y="122"/>
                  </a:lnTo>
                  <a:lnTo>
                    <a:pt x="1243" y="122"/>
                  </a:lnTo>
                  <a:lnTo>
                    <a:pt x="1256" y="123"/>
                  </a:lnTo>
                  <a:lnTo>
                    <a:pt x="1267" y="127"/>
                  </a:lnTo>
                  <a:lnTo>
                    <a:pt x="1278" y="132"/>
                  </a:lnTo>
                  <a:lnTo>
                    <a:pt x="1286" y="140"/>
                  </a:lnTo>
                  <a:lnTo>
                    <a:pt x="1294" y="149"/>
                  </a:lnTo>
                  <a:lnTo>
                    <a:pt x="1299" y="159"/>
                  </a:lnTo>
                  <a:lnTo>
                    <a:pt x="1303" y="170"/>
                  </a:lnTo>
                  <a:lnTo>
                    <a:pt x="1304" y="183"/>
                  </a:lnTo>
                  <a:lnTo>
                    <a:pt x="1304" y="998"/>
                  </a:lnTo>
                  <a:lnTo>
                    <a:pt x="1304" y="998"/>
                  </a:lnTo>
                  <a:lnTo>
                    <a:pt x="1303" y="1010"/>
                  </a:lnTo>
                  <a:lnTo>
                    <a:pt x="1299" y="1022"/>
                  </a:lnTo>
                  <a:lnTo>
                    <a:pt x="1294" y="1032"/>
                  </a:lnTo>
                  <a:lnTo>
                    <a:pt x="1286" y="1041"/>
                  </a:lnTo>
                  <a:lnTo>
                    <a:pt x="1278" y="1049"/>
                  </a:lnTo>
                  <a:lnTo>
                    <a:pt x="1267" y="1055"/>
                  </a:lnTo>
                  <a:lnTo>
                    <a:pt x="1256" y="1058"/>
                  </a:lnTo>
                  <a:lnTo>
                    <a:pt x="1243" y="1059"/>
                  </a:lnTo>
                  <a:close/>
                  <a:moveTo>
                    <a:pt x="653" y="204"/>
                  </a:moveTo>
                  <a:lnTo>
                    <a:pt x="653" y="204"/>
                  </a:lnTo>
                  <a:lnTo>
                    <a:pt x="634" y="204"/>
                  </a:lnTo>
                  <a:lnTo>
                    <a:pt x="614" y="205"/>
                  </a:lnTo>
                  <a:lnTo>
                    <a:pt x="596" y="207"/>
                  </a:lnTo>
                  <a:lnTo>
                    <a:pt x="578" y="211"/>
                  </a:lnTo>
                  <a:lnTo>
                    <a:pt x="560" y="215"/>
                  </a:lnTo>
                  <a:lnTo>
                    <a:pt x="543" y="219"/>
                  </a:lnTo>
                  <a:lnTo>
                    <a:pt x="527" y="225"/>
                  </a:lnTo>
                  <a:lnTo>
                    <a:pt x="510" y="233"/>
                  </a:lnTo>
                  <a:lnTo>
                    <a:pt x="493" y="240"/>
                  </a:lnTo>
                  <a:lnTo>
                    <a:pt x="477" y="247"/>
                  </a:lnTo>
                  <a:lnTo>
                    <a:pt x="462" y="257"/>
                  </a:lnTo>
                  <a:lnTo>
                    <a:pt x="447" y="266"/>
                  </a:lnTo>
                  <a:lnTo>
                    <a:pt x="433" y="276"/>
                  </a:lnTo>
                  <a:lnTo>
                    <a:pt x="419" y="287"/>
                  </a:lnTo>
                  <a:lnTo>
                    <a:pt x="405" y="299"/>
                  </a:lnTo>
                  <a:lnTo>
                    <a:pt x="393" y="311"/>
                  </a:lnTo>
                  <a:lnTo>
                    <a:pt x="381" y="324"/>
                  </a:lnTo>
                  <a:lnTo>
                    <a:pt x="369" y="337"/>
                  </a:lnTo>
                  <a:lnTo>
                    <a:pt x="358" y="350"/>
                  </a:lnTo>
                  <a:lnTo>
                    <a:pt x="349" y="365"/>
                  </a:lnTo>
                  <a:lnTo>
                    <a:pt x="339" y="380"/>
                  </a:lnTo>
                  <a:lnTo>
                    <a:pt x="330" y="395"/>
                  </a:lnTo>
                  <a:lnTo>
                    <a:pt x="321" y="411"/>
                  </a:lnTo>
                  <a:lnTo>
                    <a:pt x="314" y="427"/>
                  </a:lnTo>
                  <a:lnTo>
                    <a:pt x="308" y="444"/>
                  </a:lnTo>
                  <a:lnTo>
                    <a:pt x="302" y="461"/>
                  </a:lnTo>
                  <a:lnTo>
                    <a:pt x="297" y="479"/>
                  </a:lnTo>
                  <a:lnTo>
                    <a:pt x="294" y="496"/>
                  </a:lnTo>
                  <a:lnTo>
                    <a:pt x="290" y="514"/>
                  </a:lnTo>
                  <a:lnTo>
                    <a:pt x="288" y="533"/>
                  </a:lnTo>
                  <a:lnTo>
                    <a:pt x="286" y="551"/>
                  </a:lnTo>
                  <a:lnTo>
                    <a:pt x="285" y="570"/>
                  </a:lnTo>
                  <a:lnTo>
                    <a:pt x="285" y="570"/>
                  </a:lnTo>
                  <a:lnTo>
                    <a:pt x="286" y="590"/>
                  </a:lnTo>
                  <a:lnTo>
                    <a:pt x="288" y="608"/>
                  </a:lnTo>
                  <a:lnTo>
                    <a:pt x="290" y="626"/>
                  </a:lnTo>
                  <a:lnTo>
                    <a:pt x="294" y="644"/>
                  </a:lnTo>
                  <a:lnTo>
                    <a:pt x="297" y="662"/>
                  </a:lnTo>
                  <a:lnTo>
                    <a:pt x="302" y="680"/>
                  </a:lnTo>
                  <a:lnTo>
                    <a:pt x="308" y="697"/>
                  </a:lnTo>
                  <a:lnTo>
                    <a:pt x="314" y="713"/>
                  </a:lnTo>
                  <a:lnTo>
                    <a:pt x="321" y="729"/>
                  </a:lnTo>
                  <a:lnTo>
                    <a:pt x="330" y="745"/>
                  </a:lnTo>
                  <a:lnTo>
                    <a:pt x="339" y="760"/>
                  </a:lnTo>
                  <a:lnTo>
                    <a:pt x="349" y="775"/>
                  </a:lnTo>
                  <a:lnTo>
                    <a:pt x="358" y="789"/>
                  </a:lnTo>
                  <a:lnTo>
                    <a:pt x="369" y="803"/>
                  </a:lnTo>
                  <a:lnTo>
                    <a:pt x="381" y="817"/>
                  </a:lnTo>
                  <a:lnTo>
                    <a:pt x="393" y="830"/>
                  </a:lnTo>
                  <a:lnTo>
                    <a:pt x="405" y="842"/>
                  </a:lnTo>
                  <a:lnTo>
                    <a:pt x="419" y="853"/>
                  </a:lnTo>
                  <a:lnTo>
                    <a:pt x="433" y="864"/>
                  </a:lnTo>
                  <a:lnTo>
                    <a:pt x="447" y="874"/>
                  </a:lnTo>
                  <a:lnTo>
                    <a:pt x="462" y="884"/>
                  </a:lnTo>
                  <a:lnTo>
                    <a:pt x="477" y="892"/>
                  </a:lnTo>
                  <a:lnTo>
                    <a:pt x="493" y="901"/>
                  </a:lnTo>
                  <a:lnTo>
                    <a:pt x="510" y="908"/>
                  </a:lnTo>
                  <a:lnTo>
                    <a:pt x="527" y="915"/>
                  </a:lnTo>
                  <a:lnTo>
                    <a:pt x="543" y="920"/>
                  </a:lnTo>
                  <a:lnTo>
                    <a:pt x="560" y="925"/>
                  </a:lnTo>
                  <a:lnTo>
                    <a:pt x="578" y="930"/>
                  </a:lnTo>
                  <a:lnTo>
                    <a:pt x="596" y="933"/>
                  </a:lnTo>
                  <a:lnTo>
                    <a:pt x="614" y="934"/>
                  </a:lnTo>
                  <a:lnTo>
                    <a:pt x="634" y="937"/>
                  </a:lnTo>
                  <a:lnTo>
                    <a:pt x="653" y="937"/>
                  </a:lnTo>
                  <a:lnTo>
                    <a:pt x="653" y="937"/>
                  </a:lnTo>
                  <a:lnTo>
                    <a:pt x="671" y="937"/>
                  </a:lnTo>
                  <a:lnTo>
                    <a:pt x="690" y="934"/>
                  </a:lnTo>
                  <a:lnTo>
                    <a:pt x="708" y="933"/>
                  </a:lnTo>
                  <a:lnTo>
                    <a:pt x="726" y="930"/>
                  </a:lnTo>
                  <a:lnTo>
                    <a:pt x="744" y="925"/>
                  </a:lnTo>
                  <a:lnTo>
                    <a:pt x="761" y="920"/>
                  </a:lnTo>
                  <a:lnTo>
                    <a:pt x="779" y="915"/>
                  </a:lnTo>
                  <a:lnTo>
                    <a:pt x="795" y="908"/>
                  </a:lnTo>
                  <a:lnTo>
                    <a:pt x="811" y="901"/>
                  </a:lnTo>
                  <a:lnTo>
                    <a:pt x="827" y="892"/>
                  </a:lnTo>
                  <a:lnTo>
                    <a:pt x="843" y="884"/>
                  </a:lnTo>
                  <a:lnTo>
                    <a:pt x="857" y="874"/>
                  </a:lnTo>
                  <a:lnTo>
                    <a:pt x="871" y="864"/>
                  </a:lnTo>
                  <a:lnTo>
                    <a:pt x="886" y="853"/>
                  </a:lnTo>
                  <a:lnTo>
                    <a:pt x="899" y="842"/>
                  </a:lnTo>
                  <a:lnTo>
                    <a:pt x="911" y="830"/>
                  </a:lnTo>
                  <a:lnTo>
                    <a:pt x="924" y="817"/>
                  </a:lnTo>
                  <a:lnTo>
                    <a:pt x="935" y="803"/>
                  </a:lnTo>
                  <a:lnTo>
                    <a:pt x="946" y="789"/>
                  </a:lnTo>
                  <a:lnTo>
                    <a:pt x="957" y="775"/>
                  </a:lnTo>
                  <a:lnTo>
                    <a:pt x="966" y="760"/>
                  </a:lnTo>
                  <a:lnTo>
                    <a:pt x="975" y="745"/>
                  </a:lnTo>
                  <a:lnTo>
                    <a:pt x="983" y="729"/>
                  </a:lnTo>
                  <a:lnTo>
                    <a:pt x="990" y="713"/>
                  </a:lnTo>
                  <a:lnTo>
                    <a:pt x="996" y="697"/>
                  </a:lnTo>
                  <a:lnTo>
                    <a:pt x="1002" y="680"/>
                  </a:lnTo>
                  <a:lnTo>
                    <a:pt x="1007" y="662"/>
                  </a:lnTo>
                  <a:lnTo>
                    <a:pt x="1012" y="644"/>
                  </a:lnTo>
                  <a:lnTo>
                    <a:pt x="1014" y="626"/>
                  </a:lnTo>
                  <a:lnTo>
                    <a:pt x="1017" y="608"/>
                  </a:lnTo>
                  <a:lnTo>
                    <a:pt x="1018" y="590"/>
                  </a:lnTo>
                  <a:lnTo>
                    <a:pt x="1019" y="570"/>
                  </a:lnTo>
                  <a:lnTo>
                    <a:pt x="1019" y="570"/>
                  </a:lnTo>
                  <a:lnTo>
                    <a:pt x="1018" y="551"/>
                  </a:lnTo>
                  <a:lnTo>
                    <a:pt x="1017" y="533"/>
                  </a:lnTo>
                  <a:lnTo>
                    <a:pt x="1014" y="514"/>
                  </a:lnTo>
                  <a:lnTo>
                    <a:pt x="1012" y="496"/>
                  </a:lnTo>
                  <a:lnTo>
                    <a:pt x="1007" y="479"/>
                  </a:lnTo>
                  <a:lnTo>
                    <a:pt x="1002" y="461"/>
                  </a:lnTo>
                  <a:lnTo>
                    <a:pt x="996" y="444"/>
                  </a:lnTo>
                  <a:lnTo>
                    <a:pt x="990" y="427"/>
                  </a:lnTo>
                  <a:lnTo>
                    <a:pt x="983" y="411"/>
                  </a:lnTo>
                  <a:lnTo>
                    <a:pt x="975" y="395"/>
                  </a:lnTo>
                  <a:lnTo>
                    <a:pt x="966" y="380"/>
                  </a:lnTo>
                  <a:lnTo>
                    <a:pt x="957" y="365"/>
                  </a:lnTo>
                  <a:lnTo>
                    <a:pt x="946" y="350"/>
                  </a:lnTo>
                  <a:lnTo>
                    <a:pt x="935" y="337"/>
                  </a:lnTo>
                  <a:lnTo>
                    <a:pt x="924" y="324"/>
                  </a:lnTo>
                  <a:lnTo>
                    <a:pt x="911" y="311"/>
                  </a:lnTo>
                  <a:lnTo>
                    <a:pt x="899" y="299"/>
                  </a:lnTo>
                  <a:lnTo>
                    <a:pt x="886" y="287"/>
                  </a:lnTo>
                  <a:lnTo>
                    <a:pt x="871" y="276"/>
                  </a:lnTo>
                  <a:lnTo>
                    <a:pt x="857" y="266"/>
                  </a:lnTo>
                  <a:lnTo>
                    <a:pt x="843" y="257"/>
                  </a:lnTo>
                  <a:lnTo>
                    <a:pt x="827" y="247"/>
                  </a:lnTo>
                  <a:lnTo>
                    <a:pt x="811" y="240"/>
                  </a:lnTo>
                  <a:lnTo>
                    <a:pt x="795" y="233"/>
                  </a:lnTo>
                  <a:lnTo>
                    <a:pt x="779" y="225"/>
                  </a:lnTo>
                  <a:lnTo>
                    <a:pt x="761" y="219"/>
                  </a:lnTo>
                  <a:lnTo>
                    <a:pt x="744" y="215"/>
                  </a:lnTo>
                  <a:lnTo>
                    <a:pt x="726" y="211"/>
                  </a:lnTo>
                  <a:lnTo>
                    <a:pt x="708" y="207"/>
                  </a:lnTo>
                  <a:lnTo>
                    <a:pt x="690" y="205"/>
                  </a:lnTo>
                  <a:lnTo>
                    <a:pt x="671" y="204"/>
                  </a:lnTo>
                  <a:lnTo>
                    <a:pt x="653" y="204"/>
                  </a:lnTo>
                  <a:close/>
                  <a:moveTo>
                    <a:pt x="653" y="814"/>
                  </a:moveTo>
                  <a:lnTo>
                    <a:pt x="653" y="814"/>
                  </a:lnTo>
                  <a:lnTo>
                    <a:pt x="628" y="813"/>
                  </a:lnTo>
                  <a:lnTo>
                    <a:pt x="604" y="809"/>
                  </a:lnTo>
                  <a:lnTo>
                    <a:pt x="580" y="803"/>
                  </a:lnTo>
                  <a:lnTo>
                    <a:pt x="557" y="795"/>
                  </a:lnTo>
                  <a:lnTo>
                    <a:pt x="536" y="785"/>
                  </a:lnTo>
                  <a:lnTo>
                    <a:pt x="516" y="773"/>
                  </a:lnTo>
                  <a:lnTo>
                    <a:pt x="497" y="759"/>
                  </a:lnTo>
                  <a:lnTo>
                    <a:pt x="480" y="743"/>
                  </a:lnTo>
                  <a:lnTo>
                    <a:pt x="464" y="725"/>
                  </a:lnTo>
                  <a:lnTo>
                    <a:pt x="450" y="707"/>
                  </a:lnTo>
                  <a:lnTo>
                    <a:pt x="438" y="687"/>
                  </a:lnTo>
                  <a:lnTo>
                    <a:pt x="427" y="665"/>
                  </a:lnTo>
                  <a:lnTo>
                    <a:pt x="419" y="642"/>
                  </a:lnTo>
                  <a:lnTo>
                    <a:pt x="413" y="620"/>
                  </a:lnTo>
                  <a:lnTo>
                    <a:pt x="409" y="596"/>
                  </a:lnTo>
                  <a:lnTo>
                    <a:pt x="408" y="570"/>
                  </a:lnTo>
                  <a:lnTo>
                    <a:pt x="408" y="570"/>
                  </a:lnTo>
                  <a:lnTo>
                    <a:pt x="409" y="545"/>
                  </a:lnTo>
                  <a:lnTo>
                    <a:pt x="413" y="521"/>
                  </a:lnTo>
                  <a:lnTo>
                    <a:pt x="419" y="497"/>
                  </a:lnTo>
                  <a:lnTo>
                    <a:pt x="427" y="475"/>
                  </a:lnTo>
                  <a:lnTo>
                    <a:pt x="438" y="454"/>
                  </a:lnTo>
                  <a:lnTo>
                    <a:pt x="450" y="433"/>
                  </a:lnTo>
                  <a:lnTo>
                    <a:pt x="464" y="414"/>
                  </a:lnTo>
                  <a:lnTo>
                    <a:pt x="480" y="397"/>
                  </a:lnTo>
                  <a:lnTo>
                    <a:pt x="497" y="382"/>
                  </a:lnTo>
                  <a:lnTo>
                    <a:pt x="516" y="367"/>
                  </a:lnTo>
                  <a:lnTo>
                    <a:pt x="536" y="355"/>
                  </a:lnTo>
                  <a:lnTo>
                    <a:pt x="557" y="344"/>
                  </a:lnTo>
                  <a:lnTo>
                    <a:pt x="580" y="336"/>
                  </a:lnTo>
                  <a:lnTo>
                    <a:pt x="604" y="330"/>
                  </a:lnTo>
                  <a:lnTo>
                    <a:pt x="628" y="326"/>
                  </a:lnTo>
                  <a:lnTo>
                    <a:pt x="653" y="325"/>
                  </a:lnTo>
                  <a:lnTo>
                    <a:pt x="653" y="325"/>
                  </a:lnTo>
                  <a:lnTo>
                    <a:pt x="677" y="326"/>
                  </a:lnTo>
                  <a:lnTo>
                    <a:pt x="702" y="330"/>
                  </a:lnTo>
                  <a:lnTo>
                    <a:pt x="725" y="336"/>
                  </a:lnTo>
                  <a:lnTo>
                    <a:pt x="748" y="344"/>
                  </a:lnTo>
                  <a:lnTo>
                    <a:pt x="769" y="355"/>
                  </a:lnTo>
                  <a:lnTo>
                    <a:pt x="789" y="367"/>
                  </a:lnTo>
                  <a:lnTo>
                    <a:pt x="808" y="382"/>
                  </a:lnTo>
                  <a:lnTo>
                    <a:pt x="826" y="397"/>
                  </a:lnTo>
                  <a:lnTo>
                    <a:pt x="841" y="414"/>
                  </a:lnTo>
                  <a:lnTo>
                    <a:pt x="855" y="433"/>
                  </a:lnTo>
                  <a:lnTo>
                    <a:pt x="868" y="454"/>
                  </a:lnTo>
                  <a:lnTo>
                    <a:pt x="877" y="475"/>
                  </a:lnTo>
                  <a:lnTo>
                    <a:pt x="886" y="497"/>
                  </a:lnTo>
                  <a:lnTo>
                    <a:pt x="892" y="521"/>
                  </a:lnTo>
                  <a:lnTo>
                    <a:pt x="895" y="545"/>
                  </a:lnTo>
                  <a:lnTo>
                    <a:pt x="897" y="570"/>
                  </a:lnTo>
                  <a:lnTo>
                    <a:pt x="897" y="570"/>
                  </a:lnTo>
                  <a:lnTo>
                    <a:pt x="895" y="596"/>
                  </a:lnTo>
                  <a:lnTo>
                    <a:pt x="892" y="620"/>
                  </a:lnTo>
                  <a:lnTo>
                    <a:pt x="886" y="642"/>
                  </a:lnTo>
                  <a:lnTo>
                    <a:pt x="877" y="665"/>
                  </a:lnTo>
                  <a:lnTo>
                    <a:pt x="868" y="687"/>
                  </a:lnTo>
                  <a:lnTo>
                    <a:pt x="855" y="707"/>
                  </a:lnTo>
                  <a:lnTo>
                    <a:pt x="841" y="725"/>
                  </a:lnTo>
                  <a:lnTo>
                    <a:pt x="826" y="743"/>
                  </a:lnTo>
                  <a:lnTo>
                    <a:pt x="808" y="759"/>
                  </a:lnTo>
                  <a:lnTo>
                    <a:pt x="789" y="773"/>
                  </a:lnTo>
                  <a:lnTo>
                    <a:pt x="769" y="785"/>
                  </a:lnTo>
                  <a:lnTo>
                    <a:pt x="748" y="795"/>
                  </a:lnTo>
                  <a:lnTo>
                    <a:pt x="725" y="803"/>
                  </a:lnTo>
                  <a:lnTo>
                    <a:pt x="702" y="809"/>
                  </a:lnTo>
                  <a:lnTo>
                    <a:pt x="677" y="813"/>
                  </a:lnTo>
                  <a:lnTo>
                    <a:pt x="653" y="8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37"/>
            <p:cNvSpPr txBox="1"/>
            <p:nvPr/>
          </p:nvSpPr>
          <p:spPr>
            <a:xfrm>
              <a:off x="4802160" y="2051586"/>
              <a:ext cx="908078" cy="3449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5" name="文本框 38"/>
            <p:cNvSpPr txBox="1"/>
            <p:nvPr/>
          </p:nvSpPr>
          <p:spPr>
            <a:xfrm>
              <a:off x="4802160" y="3311237"/>
              <a:ext cx="908078" cy="3449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6" name="文本框 39"/>
            <p:cNvSpPr txBox="1"/>
            <p:nvPr/>
          </p:nvSpPr>
          <p:spPr>
            <a:xfrm>
              <a:off x="3480163" y="3311237"/>
              <a:ext cx="908078" cy="3449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7" name="文本框 40"/>
            <p:cNvSpPr txBox="1"/>
            <p:nvPr/>
          </p:nvSpPr>
          <p:spPr>
            <a:xfrm>
              <a:off x="3487576" y="2051586"/>
              <a:ext cx="908078" cy="3449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  <a:endParaRPr lang="en-US" altLang="zh-CN" sz="1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71"/>
          <p:cNvSpPr txBox="1"/>
          <p:nvPr/>
        </p:nvSpPr>
        <p:spPr>
          <a:xfrm>
            <a:off x="702184" y="1407182"/>
            <a:ext cx="2471836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spcBef>
                <a:spcPts val="450"/>
              </a:spcBef>
            </a:pPr>
            <a:r>
              <a:rPr lang="zh-CN" altLang="en-US" sz="1500" dirty="0">
                <a:solidFill>
                  <a:srgbClr val="000000"/>
                </a:solidFill>
                <a:cs typeface="+mn-ea"/>
                <a:sym typeface="+mn-lt"/>
              </a:rPr>
              <a:t>添加标</a:t>
            </a:r>
            <a:r>
              <a:rPr lang="zh-CN" altLang="en-US" sz="1500" dirty="0" smtClean="0">
                <a:solidFill>
                  <a:srgbClr val="000000"/>
                </a:solidFill>
                <a:cs typeface="+mn-ea"/>
                <a:sym typeface="+mn-lt"/>
              </a:rPr>
              <a:t>题文本</a:t>
            </a:r>
            <a:endParaRPr lang="en-US" altLang="zh-CN" sz="1500" dirty="0">
              <a:solidFill>
                <a:srgbClr val="000000"/>
              </a:solidFill>
              <a:cs typeface="+mn-ea"/>
              <a:sym typeface="+mn-lt"/>
            </a:endParaRPr>
          </a:p>
          <a:p>
            <a:pPr algn="r">
              <a:spcBef>
                <a:spcPts val="450"/>
              </a:spcBef>
            </a:pPr>
            <a:r>
              <a:rPr lang="zh-CN" altLang="en-US" sz="10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1560" y="26917"/>
            <a:ext cx="264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" name="文本框 71"/>
          <p:cNvSpPr txBox="1"/>
          <p:nvPr/>
        </p:nvSpPr>
        <p:spPr>
          <a:xfrm>
            <a:off x="702184" y="3433449"/>
            <a:ext cx="2471836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spcBef>
                <a:spcPts val="450"/>
              </a:spcBef>
            </a:pPr>
            <a:r>
              <a:rPr lang="zh-CN" altLang="en-US" sz="1500" dirty="0">
                <a:solidFill>
                  <a:srgbClr val="000000"/>
                </a:solidFill>
                <a:cs typeface="+mn-ea"/>
                <a:sym typeface="+mn-lt"/>
              </a:rPr>
              <a:t>添加标</a:t>
            </a:r>
            <a:r>
              <a:rPr lang="zh-CN" altLang="en-US" sz="1500" dirty="0" smtClean="0">
                <a:solidFill>
                  <a:srgbClr val="000000"/>
                </a:solidFill>
                <a:cs typeface="+mn-ea"/>
                <a:sym typeface="+mn-lt"/>
              </a:rPr>
              <a:t>题文本</a:t>
            </a:r>
            <a:endParaRPr lang="en-US" altLang="zh-CN" sz="1500" dirty="0">
              <a:solidFill>
                <a:srgbClr val="000000"/>
              </a:solidFill>
              <a:cs typeface="+mn-ea"/>
              <a:sym typeface="+mn-lt"/>
            </a:endParaRPr>
          </a:p>
          <a:p>
            <a:pPr algn="r">
              <a:spcBef>
                <a:spcPts val="450"/>
              </a:spcBef>
            </a:pPr>
            <a:r>
              <a:rPr lang="zh-CN" altLang="en-US" sz="10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6" name="文本框 71"/>
          <p:cNvSpPr txBox="1"/>
          <p:nvPr/>
        </p:nvSpPr>
        <p:spPr>
          <a:xfrm>
            <a:off x="5940604" y="1407182"/>
            <a:ext cx="2471836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sz="1500" dirty="0">
                <a:solidFill>
                  <a:srgbClr val="000000"/>
                </a:solidFill>
                <a:cs typeface="+mn-ea"/>
                <a:sym typeface="+mn-lt"/>
              </a:rPr>
              <a:t>添加标</a:t>
            </a:r>
            <a:r>
              <a:rPr lang="zh-CN" altLang="en-US" sz="1500" dirty="0" smtClean="0">
                <a:solidFill>
                  <a:srgbClr val="000000"/>
                </a:solidFill>
                <a:cs typeface="+mn-ea"/>
                <a:sym typeface="+mn-lt"/>
              </a:rPr>
              <a:t>题文本</a:t>
            </a:r>
            <a:endParaRPr lang="en-US" altLang="zh-CN" sz="1500" dirty="0">
              <a:solidFill>
                <a:srgbClr val="000000"/>
              </a:solidFill>
              <a:cs typeface="+mn-ea"/>
              <a:sym typeface="+mn-lt"/>
            </a:endParaRPr>
          </a:p>
          <a:p>
            <a:pPr>
              <a:spcBef>
                <a:spcPts val="450"/>
              </a:spcBef>
            </a:pPr>
            <a:r>
              <a:rPr lang="zh-CN" altLang="en-US" sz="10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7" name="文本框 71"/>
          <p:cNvSpPr txBox="1"/>
          <p:nvPr/>
        </p:nvSpPr>
        <p:spPr>
          <a:xfrm>
            <a:off x="5940604" y="3433449"/>
            <a:ext cx="2471836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sz="1500" dirty="0">
                <a:solidFill>
                  <a:srgbClr val="000000"/>
                </a:solidFill>
                <a:cs typeface="+mn-ea"/>
                <a:sym typeface="+mn-lt"/>
              </a:rPr>
              <a:t>添加标</a:t>
            </a:r>
            <a:r>
              <a:rPr lang="zh-CN" altLang="en-US" sz="1500" dirty="0" smtClean="0">
                <a:solidFill>
                  <a:srgbClr val="000000"/>
                </a:solidFill>
                <a:cs typeface="+mn-ea"/>
                <a:sym typeface="+mn-lt"/>
              </a:rPr>
              <a:t>题文本</a:t>
            </a:r>
            <a:endParaRPr lang="en-US" altLang="zh-CN" sz="1500" dirty="0">
              <a:solidFill>
                <a:srgbClr val="000000"/>
              </a:solidFill>
              <a:cs typeface="+mn-ea"/>
              <a:sym typeface="+mn-lt"/>
            </a:endParaRPr>
          </a:p>
          <a:p>
            <a:pPr>
              <a:spcBef>
                <a:spcPts val="450"/>
              </a:spcBef>
            </a:pPr>
            <a:r>
              <a:rPr lang="zh-CN" altLang="en-US" sz="10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39586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 flipV="1">
            <a:off x="1420400" y="1059582"/>
            <a:ext cx="0" cy="1182771"/>
          </a:xfrm>
          <a:prstGeom prst="line">
            <a:avLst/>
          </a:prstGeom>
          <a:noFill/>
          <a:ln w="12700" cmpd="sng">
            <a:solidFill>
              <a:schemeClr val="accent4">
                <a:lumMod val="25000"/>
                <a:lumOff val="75000"/>
              </a:schemeClr>
            </a:solidFill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H="1" flipV="1">
            <a:off x="4469311" y="1059582"/>
            <a:ext cx="10931" cy="1182771"/>
          </a:xfrm>
          <a:prstGeom prst="line">
            <a:avLst/>
          </a:prstGeom>
          <a:noFill/>
          <a:ln w="12700" cmpd="sng">
            <a:solidFill>
              <a:schemeClr val="accent4">
                <a:lumMod val="25000"/>
                <a:lumOff val="75000"/>
              </a:schemeClr>
            </a:solidFill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3598819" y="3211519"/>
            <a:ext cx="0" cy="1119066"/>
          </a:xfrm>
          <a:prstGeom prst="line">
            <a:avLst/>
          </a:prstGeom>
          <a:noFill/>
          <a:ln w="12700" cmpd="sng">
            <a:solidFill>
              <a:schemeClr val="accent4">
                <a:lumMod val="25000"/>
                <a:lumOff val="75000"/>
              </a:schemeClr>
            </a:solidFill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 flipV="1">
            <a:off x="5527569" y="3211518"/>
            <a:ext cx="0" cy="1119067"/>
          </a:xfrm>
          <a:prstGeom prst="line">
            <a:avLst/>
          </a:prstGeom>
          <a:noFill/>
          <a:ln w="12700" cmpd="sng">
            <a:solidFill>
              <a:schemeClr val="accent4">
                <a:lumMod val="25000"/>
                <a:lumOff val="75000"/>
              </a:schemeClr>
            </a:solidFill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rgbClr val="080808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87194" y="2322536"/>
            <a:ext cx="6985206" cy="798390"/>
            <a:chOff x="1187194" y="2291893"/>
            <a:chExt cx="6985206" cy="798390"/>
          </a:xfrm>
        </p:grpSpPr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1187194" y="2291893"/>
              <a:ext cx="6985206" cy="798390"/>
              <a:chOff x="0" y="0"/>
              <a:chExt cx="4502" cy="749"/>
            </a:xfrm>
          </p:grpSpPr>
          <p:sp>
            <p:nvSpPr>
              <p:cNvPr id="16" name="AutoShape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09" cy="749"/>
              </a:xfrm>
              <a:prstGeom prst="homePlate">
                <a:avLst>
                  <a:gd name="adj" fmla="val 33678"/>
                </a:avLst>
              </a:prstGeom>
              <a:solidFill>
                <a:srgbClr val="D1EAF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AutoShape 16"/>
              <p:cNvSpPr>
                <a:spLocks noChangeArrowheads="1"/>
              </p:cNvSpPr>
              <p:nvPr/>
            </p:nvSpPr>
            <p:spPr bwMode="auto">
              <a:xfrm>
                <a:off x="897" y="0"/>
                <a:ext cx="1009" cy="749"/>
              </a:xfrm>
              <a:prstGeom prst="chevron">
                <a:avLst>
                  <a:gd name="adj" fmla="val 33678"/>
                </a:avLst>
              </a:prstGeom>
              <a:solidFill>
                <a:srgbClr val="6E91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AutoShape 17"/>
              <p:cNvSpPr>
                <a:spLocks noChangeArrowheads="1"/>
              </p:cNvSpPr>
              <p:nvPr/>
            </p:nvSpPr>
            <p:spPr bwMode="auto">
              <a:xfrm>
                <a:off x="1770" y="0"/>
                <a:ext cx="1009" cy="749"/>
              </a:xfrm>
              <a:prstGeom prst="chevron">
                <a:avLst>
                  <a:gd name="adj" fmla="val 33678"/>
                </a:avLst>
              </a:prstGeom>
              <a:solidFill>
                <a:srgbClr val="3D61A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AutoShape 18"/>
              <p:cNvSpPr>
                <a:spLocks noChangeArrowheads="1"/>
              </p:cNvSpPr>
              <p:nvPr/>
            </p:nvSpPr>
            <p:spPr bwMode="auto">
              <a:xfrm>
                <a:off x="2631" y="0"/>
                <a:ext cx="1009" cy="749"/>
              </a:xfrm>
              <a:prstGeom prst="chevron">
                <a:avLst>
                  <a:gd name="adj" fmla="val 33678"/>
                </a:avLst>
              </a:prstGeom>
              <a:solidFill>
                <a:srgbClr val="2E333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AutoShape 19"/>
              <p:cNvSpPr>
                <a:spLocks noChangeArrowheads="1"/>
              </p:cNvSpPr>
              <p:nvPr/>
            </p:nvSpPr>
            <p:spPr bwMode="auto">
              <a:xfrm>
                <a:off x="3493" y="0"/>
                <a:ext cx="1009" cy="749"/>
              </a:xfrm>
              <a:prstGeom prst="chevron">
                <a:avLst>
                  <a:gd name="adj" fmla="val 33678"/>
                </a:avLst>
              </a:prstGeom>
              <a:noFill/>
              <a:ln w="12700">
                <a:solidFill>
                  <a:schemeClr val="accent1">
                    <a:lumMod val="25000"/>
                    <a:lumOff val="7500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WordArt 20"/>
            <p:cNvSpPr>
              <a:spLocks noChangeArrowheads="1" noChangeShapeType="1"/>
            </p:cNvSpPr>
            <p:nvPr/>
          </p:nvSpPr>
          <p:spPr bwMode="auto">
            <a:xfrm>
              <a:off x="1537008" y="2511397"/>
              <a:ext cx="633772" cy="19205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/>
            <a:lstStyle/>
            <a:p>
              <a:pPr algn="ctr">
                <a:defRPr/>
              </a:pPr>
              <a:r>
                <a:rPr lang="zh-CN" altLang="en-US" sz="1600" kern="0" dirty="0">
                  <a:ln w="9525" cmpd="sng">
                    <a:noFill/>
                    <a:round/>
                    <a:headEnd/>
                    <a:tailEnd/>
                  </a:ln>
                  <a:solidFill>
                    <a:schemeClr val="accent2"/>
                  </a:solidFill>
                  <a:cs typeface="+mn-ea"/>
                  <a:sym typeface="+mn-lt"/>
                </a:rPr>
                <a:t>请添加标题</a:t>
              </a:r>
            </a:p>
          </p:txBody>
        </p:sp>
        <p:sp>
          <p:nvSpPr>
            <p:cNvPr id="12" name="WordArt 21"/>
            <p:cNvSpPr>
              <a:spLocks noChangeArrowheads="1" noChangeShapeType="1"/>
            </p:cNvSpPr>
            <p:nvPr/>
          </p:nvSpPr>
          <p:spPr bwMode="auto">
            <a:xfrm>
              <a:off x="3142010" y="2511397"/>
              <a:ext cx="633772" cy="19205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/>
            <a:lstStyle/>
            <a:p>
              <a:pPr algn="ctr" defTabSz="685800"/>
              <a:r>
                <a:rPr lang="zh-CN" altLang="en-US" sz="1600" dirty="0">
                  <a:solidFill>
                    <a:schemeClr val="accent2"/>
                  </a:solidFill>
                  <a:cs typeface="+mn-ea"/>
                  <a:sym typeface="+mn-lt"/>
                </a:rPr>
                <a:t>请添加标题</a:t>
              </a:r>
            </a:p>
          </p:txBody>
        </p:sp>
        <p:sp>
          <p:nvSpPr>
            <p:cNvPr id="13" name="WordArt 22"/>
            <p:cNvSpPr>
              <a:spLocks noChangeArrowheads="1" noChangeShapeType="1"/>
            </p:cNvSpPr>
            <p:nvPr/>
          </p:nvSpPr>
          <p:spPr bwMode="auto">
            <a:xfrm>
              <a:off x="4509696" y="2511397"/>
              <a:ext cx="633772" cy="19205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/>
            <a:lstStyle/>
            <a:p>
              <a:pPr algn="ctr">
                <a:defRPr/>
              </a:pPr>
              <a:r>
                <a:rPr lang="zh-CN" altLang="en-US" sz="1600" kern="0" dirty="0">
                  <a:ln w="9525" cmpd="sng">
                    <a:noFill/>
                    <a:round/>
                    <a:headEnd/>
                    <a:tailEnd/>
                  </a:ln>
                  <a:solidFill>
                    <a:schemeClr val="accent2"/>
                  </a:solidFill>
                  <a:cs typeface="+mn-ea"/>
                  <a:sym typeface="+mn-lt"/>
                </a:rPr>
                <a:t>请添加标题</a:t>
              </a:r>
            </a:p>
          </p:txBody>
        </p:sp>
        <p:sp>
          <p:nvSpPr>
            <p:cNvPr id="14" name="WordArt 23"/>
            <p:cNvSpPr>
              <a:spLocks noChangeArrowheads="1" noChangeShapeType="1"/>
            </p:cNvSpPr>
            <p:nvPr/>
          </p:nvSpPr>
          <p:spPr bwMode="auto">
            <a:xfrm>
              <a:off x="5826627" y="2499742"/>
              <a:ext cx="633772" cy="21536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/>
            <a:lstStyle/>
            <a:p>
              <a:pPr algn="ctr" defTabSz="685800"/>
              <a:r>
                <a:rPr lang="zh-CN" altLang="en-US" sz="1600" dirty="0">
                  <a:solidFill>
                    <a:schemeClr val="accent2"/>
                  </a:solidFill>
                  <a:cs typeface="+mn-ea"/>
                  <a:sym typeface="+mn-lt"/>
                </a:rPr>
                <a:t>请添加标题</a:t>
              </a:r>
            </a:p>
          </p:txBody>
        </p:sp>
        <p:sp>
          <p:nvSpPr>
            <p:cNvPr id="15" name="WordArt 23"/>
            <p:cNvSpPr>
              <a:spLocks noChangeArrowheads="1" noChangeShapeType="1"/>
            </p:cNvSpPr>
            <p:nvPr/>
          </p:nvSpPr>
          <p:spPr bwMode="auto">
            <a:xfrm>
              <a:off x="7072743" y="2499742"/>
              <a:ext cx="633772" cy="21536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/>
            <a:lstStyle/>
            <a:p>
              <a:pPr algn="ctr" defTabSz="685800"/>
              <a:r>
                <a:rPr lang="zh-CN" altLang="en-US" sz="1600" dirty="0">
                  <a:solidFill>
                    <a:schemeClr val="accent1">
                      <a:lumMod val="90000"/>
                      <a:lumOff val="10000"/>
                    </a:schemeClr>
                  </a:solidFill>
                  <a:cs typeface="+mn-ea"/>
                  <a:sym typeface="+mn-lt"/>
                </a:rPr>
                <a:t>请添加标题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31640" y="1107801"/>
            <a:ext cx="2800350" cy="765221"/>
            <a:chOff x="611560" y="1846599"/>
            <a:chExt cx="2800350" cy="765221"/>
          </a:xfrm>
        </p:grpSpPr>
        <p:sp>
          <p:nvSpPr>
            <p:cNvPr id="22" name="TextBox 33"/>
            <p:cNvSpPr txBox="1"/>
            <p:nvPr/>
          </p:nvSpPr>
          <p:spPr>
            <a:xfrm>
              <a:off x="611560" y="1846599"/>
              <a:ext cx="2800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6"/>
                  </a:solidFill>
                  <a:cs typeface="+mn-ea"/>
                  <a:sym typeface="+mn-lt"/>
                </a:rPr>
                <a:t>请添加标题</a:t>
              </a:r>
            </a:p>
          </p:txBody>
        </p:sp>
        <p:sp>
          <p:nvSpPr>
            <p:cNvPr id="23" name="TextBox 34"/>
            <p:cNvSpPr txBox="1"/>
            <p:nvPr/>
          </p:nvSpPr>
          <p:spPr>
            <a:xfrm>
              <a:off x="830317" y="2211710"/>
              <a:ext cx="244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-10" dirty="0" smtClean="0">
                  <a:solidFill>
                    <a:schemeClr val="accent6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spc="-10" dirty="0" smtClean="0">
                  <a:solidFill>
                    <a:schemeClr val="accent6"/>
                  </a:solidFill>
                  <a:cs typeface="+mn-ea"/>
                  <a:sym typeface="+mn-lt"/>
                </a:rPr>
                <a:t>……</a:t>
              </a:r>
              <a:endParaRPr lang="zh-CN" altLang="en-US" sz="1000" spc="-10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47202" y="1117092"/>
            <a:ext cx="2800350" cy="765221"/>
            <a:chOff x="611560" y="1846599"/>
            <a:chExt cx="2800350" cy="765221"/>
          </a:xfrm>
        </p:grpSpPr>
        <p:sp>
          <p:nvSpPr>
            <p:cNvPr id="25" name="TextBox 36"/>
            <p:cNvSpPr txBox="1"/>
            <p:nvPr/>
          </p:nvSpPr>
          <p:spPr>
            <a:xfrm>
              <a:off x="611560" y="1846599"/>
              <a:ext cx="2800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6"/>
                  </a:solidFill>
                  <a:cs typeface="+mn-ea"/>
                  <a:sym typeface="+mn-lt"/>
                </a:rPr>
                <a:t>请添加标题</a:t>
              </a:r>
            </a:p>
          </p:txBody>
        </p:sp>
        <p:sp>
          <p:nvSpPr>
            <p:cNvPr id="29" name="TextBox 37"/>
            <p:cNvSpPr txBox="1"/>
            <p:nvPr/>
          </p:nvSpPr>
          <p:spPr>
            <a:xfrm>
              <a:off x="830317" y="2211710"/>
              <a:ext cx="244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-10" dirty="0" smtClean="0">
                  <a:solidFill>
                    <a:schemeClr val="accent6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spc="-10" dirty="0" smtClean="0">
                  <a:solidFill>
                    <a:schemeClr val="accent6"/>
                  </a:solidFill>
                  <a:cs typeface="+mn-ea"/>
                  <a:sym typeface="+mn-lt"/>
                </a:rPr>
                <a:t>……</a:t>
              </a:r>
              <a:endParaRPr lang="zh-CN" altLang="en-US" sz="1000" spc="-10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9592" y="3365364"/>
            <a:ext cx="2800350" cy="765167"/>
            <a:chOff x="611560" y="1846653"/>
            <a:chExt cx="2800350" cy="765167"/>
          </a:xfrm>
        </p:grpSpPr>
        <p:sp>
          <p:nvSpPr>
            <p:cNvPr id="31" name="TextBox 41"/>
            <p:cNvSpPr txBox="1"/>
            <p:nvPr/>
          </p:nvSpPr>
          <p:spPr>
            <a:xfrm>
              <a:off x="611560" y="1846653"/>
              <a:ext cx="2800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6"/>
                  </a:solidFill>
                  <a:cs typeface="+mn-ea"/>
                  <a:sym typeface="+mn-lt"/>
                </a:rPr>
                <a:t>请添加标题</a:t>
              </a:r>
            </a:p>
          </p:txBody>
        </p:sp>
        <p:sp>
          <p:nvSpPr>
            <p:cNvPr id="32" name="TextBox 42"/>
            <p:cNvSpPr txBox="1"/>
            <p:nvPr/>
          </p:nvSpPr>
          <p:spPr>
            <a:xfrm>
              <a:off x="830317" y="2211710"/>
              <a:ext cx="244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-10" dirty="0" smtClean="0">
                  <a:solidFill>
                    <a:schemeClr val="accent6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spc="-10" dirty="0" smtClean="0">
                  <a:solidFill>
                    <a:schemeClr val="accent6"/>
                  </a:solidFill>
                  <a:cs typeface="+mn-ea"/>
                  <a:sym typeface="+mn-lt"/>
                </a:rPr>
                <a:t>……</a:t>
              </a:r>
              <a:endParaRPr lang="zh-CN" altLang="en-US" sz="1000" spc="-10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372050" y="3365364"/>
            <a:ext cx="2800350" cy="765167"/>
            <a:chOff x="611560" y="1846653"/>
            <a:chExt cx="2800350" cy="765167"/>
          </a:xfrm>
        </p:grpSpPr>
        <p:sp>
          <p:nvSpPr>
            <p:cNvPr id="34" name="TextBox 44"/>
            <p:cNvSpPr txBox="1"/>
            <p:nvPr/>
          </p:nvSpPr>
          <p:spPr>
            <a:xfrm>
              <a:off x="611560" y="1846653"/>
              <a:ext cx="2800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6"/>
                  </a:solidFill>
                  <a:cs typeface="+mn-ea"/>
                  <a:sym typeface="+mn-lt"/>
                </a:rPr>
                <a:t>请添加标题</a:t>
              </a:r>
            </a:p>
          </p:txBody>
        </p:sp>
        <p:sp>
          <p:nvSpPr>
            <p:cNvPr id="35" name="TextBox 45"/>
            <p:cNvSpPr txBox="1"/>
            <p:nvPr/>
          </p:nvSpPr>
          <p:spPr>
            <a:xfrm>
              <a:off x="830317" y="2211710"/>
              <a:ext cx="244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-10" dirty="0" smtClean="0">
                  <a:solidFill>
                    <a:schemeClr val="accent6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spc="-10" dirty="0" smtClean="0">
                  <a:solidFill>
                    <a:schemeClr val="accent6"/>
                  </a:solidFill>
                  <a:cs typeface="+mn-ea"/>
                  <a:sym typeface="+mn-lt"/>
                </a:rPr>
                <a:t>……</a:t>
              </a:r>
              <a:endParaRPr lang="zh-CN" altLang="en-US" sz="1000" spc="-10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11560" y="26917"/>
            <a:ext cx="264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72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23728" y="1131590"/>
            <a:ext cx="4889835" cy="3099164"/>
            <a:chOff x="819150" y="1514022"/>
            <a:chExt cx="7134226" cy="4521653"/>
          </a:xfrm>
        </p:grpSpPr>
        <p:sp>
          <p:nvSpPr>
            <p:cNvPr id="6" name="圆角矩形 5"/>
            <p:cNvSpPr/>
            <p:nvPr/>
          </p:nvSpPr>
          <p:spPr>
            <a:xfrm>
              <a:off x="2793015" y="1514022"/>
              <a:ext cx="1512285" cy="514350"/>
            </a:xfrm>
            <a:prstGeom prst="roundRect">
              <a:avLst/>
            </a:prstGeom>
            <a:solidFill>
              <a:srgbClr val="3D61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5555265" y="2485570"/>
              <a:ext cx="1512285" cy="514350"/>
            </a:xfrm>
            <a:prstGeom prst="roundRect">
              <a:avLst/>
            </a:prstGeom>
            <a:solidFill>
              <a:srgbClr val="6E91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6441091" y="3438072"/>
              <a:ext cx="1512285" cy="514350"/>
            </a:xfrm>
            <a:prstGeom prst="roundRect">
              <a:avLst/>
            </a:prstGeom>
            <a:solidFill>
              <a:srgbClr val="2E33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678965" y="3438072"/>
              <a:ext cx="1512285" cy="514350"/>
            </a:xfrm>
            <a:prstGeom prst="roundRect">
              <a:avLst/>
            </a:prstGeom>
            <a:solidFill>
              <a:srgbClr val="2E33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793014" y="3438072"/>
              <a:ext cx="1512285" cy="514350"/>
            </a:xfrm>
            <a:prstGeom prst="roundRect">
              <a:avLst/>
            </a:prstGeom>
            <a:solidFill>
              <a:srgbClr val="2E33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040415" y="3438072"/>
              <a:ext cx="1512285" cy="514350"/>
            </a:xfrm>
            <a:prstGeom prst="roundRect">
              <a:avLst/>
            </a:prstGeom>
            <a:solidFill>
              <a:srgbClr val="2E33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040414" y="4185784"/>
              <a:ext cx="1512285" cy="514350"/>
            </a:xfrm>
            <a:prstGeom prst="roundRect">
              <a:avLst/>
            </a:prstGeom>
            <a:solidFill>
              <a:srgbClr val="D1EA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040413" y="4933497"/>
              <a:ext cx="1512285" cy="514350"/>
            </a:xfrm>
            <a:prstGeom prst="roundRect">
              <a:avLst/>
            </a:prstGeom>
            <a:solidFill>
              <a:srgbClr val="D1EA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678965" y="4132490"/>
              <a:ext cx="1512285" cy="514350"/>
            </a:xfrm>
            <a:prstGeom prst="roundRect">
              <a:avLst/>
            </a:prstGeom>
            <a:solidFill>
              <a:srgbClr val="D1EA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678964" y="4826908"/>
              <a:ext cx="1512285" cy="514350"/>
            </a:xfrm>
            <a:prstGeom prst="roundRect">
              <a:avLst/>
            </a:prstGeom>
            <a:solidFill>
              <a:srgbClr val="D1EA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678964" y="5521325"/>
              <a:ext cx="1512285" cy="514350"/>
            </a:xfrm>
            <a:prstGeom prst="roundRect">
              <a:avLst/>
            </a:prstGeom>
            <a:solidFill>
              <a:srgbClr val="D1EA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cxnSp>
          <p:nvCxnSpPr>
            <p:cNvPr id="17" name="直接连接符 16"/>
            <p:cNvCxnSpPr>
              <a:stCxn id="6" idx="2"/>
              <a:endCxn id="10" idx="0"/>
            </p:cNvCxnSpPr>
            <p:nvPr/>
          </p:nvCxnSpPr>
          <p:spPr>
            <a:xfrm flipH="1">
              <a:off x="3549157" y="2028372"/>
              <a:ext cx="1" cy="140970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1796555" y="2999920"/>
              <a:ext cx="1752602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endCxn id="11" idx="0"/>
            </p:cNvCxnSpPr>
            <p:nvPr/>
          </p:nvCxnSpPr>
          <p:spPr>
            <a:xfrm>
              <a:off x="1796555" y="2999920"/>
              <a:ext cx="3" cy="438152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endCxn id="7" idx="1"/>
            </p:cNvCxnSpPr>
            <p:nvPr/>
          </p:nvCxnSpPr>
          <p:spPr>
            <a:xfrm>
              <a:off x="3549156" y="2733222"/>
              <a:ext cx="2006109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9" idx="0"/>
            </p:cNvCxnSpPr>
            <p:nvPr/>
          </p:nvCxnSpPr>
          <p:spPr>
            <a:xfrm flipH="1" flipV="1">
              <a:off x="5435106" y="3218996"/>
              <a:ext cx="2" cy="21907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7197233" y="3218996"/>
              <a:ext cx="2" cy="2190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435106" y="3218996"/>
              <a:ext cx="1762127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7" idx="2"/>
            </p:cNvCxnSpPr>
            <p:nvPr/>
          </p:nvCxnSpPr>
          <p:spPr>
            <a:xfrm flipH="1">
              <a:off x="6311407" y="2999920"/>
              <a:ext cx="1" cy="21907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819150" y="3695247"/>
              <a:ext cx="221265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819150" y="4442959"/>
              <a:ext cx="221265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819150" y="5190672"/>
              <a:ext cx="221265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19150" y="3695247"/>
              <a:ext cx="0" cy="14954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4456602" y="3701144"/>
              <a:ext cx="221265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4456602" y="5778500"/>
              <a:ext cx="221265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4456602" y="4393596"/>
              <a:ext cx="221265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4456602" y="5086048"/>
              <a:ext cx="221265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456602" y="3695247"/>
              <a:ext cx="0" cy="208325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>
          <a:xfrm>
            <a:off x="1072260" y="216498"/>
            <a:ext cx="2821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23528" y="26917"/>
            <a:ext cx="356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0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11560" y="26917"/>
            <a:ext cx="264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32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atin typeface="胡晓波真帅体" panose="02010600030101010101" pitchFamily="2" charset="-122"/>
              <a:ea typeface="胡晓波真帅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22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912">
      <a:dk1>
        <a:srgbClr val="00518C"/>
      </a:dk1>
      <a:lt1>
        <a:srgbClr val="84AEF7"/>
      </a:lt1>
      <a:dk2>
        <a:srgbClr val="00518C"/>
      </a:dk2>
      <a:lt2>
        <a:srgbClr val="84AEF7"/>
      </a:lt2>
      <a:accent1>
        <a:srgbClr val="080808"/>
      </a:accent1>
      <a:accent2>
        <a:srgbClr val="FFFFFF"/>
      </a:accent2>
      <a:accent3>
        <a:srgbClr val="5F5F5F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gex00ryj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8940</TotalTime>
  <Words>2938</Words>
  <Application>Microsoft Office PowerPoint</Application>
  <PresentationFormat>全屏显示(16:9)</PresentationFormat>
  <Paragraphs>259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阿里巴巴普惠体 2.0 115 Black</vt:lpstr>
      <vt:lpstr>阿里巴巴普惠体 2.0 55 Regular</vt:lpstr>
      <vt:lpstr>胡晓波真帅体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51PPT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领带创意简约清新工作总结报告商务通用ppt模板</dc:title>
  <dc:creator>51PPT模板网</dc:creator>
  <cp:keywords>www.51pptmoban.com</cp:keywords>
  <dc:description>www.51pptmoban.com</dc:description>
  <cp:lastModifiedBy>阳光男孩</cp:lastModifiedBy>
  <cp:revision>2006</cp:revision>
  <dcterms:created xsi:type="dcterms:W3CDTF">2014-06-06T07:22:15Z</dcterms:created>
  <dcterms:modified xsi:type="dcterms:W3CDTF">2021-10-28T14:09:55Z</dcterms:modified>
</cp:coreProperties>
</file>