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59" r:id="rId6"/>
    <p:sldId id="260" r:id="rId7"/>
    <p:sldId id="265" r:id="rId8"/>
    <p:sldId id="261" r:id="rId9"/>
    <p:sldId id="263" r:id="rId10"/>
    <p:sldId id="264" r:id="rId11"/>
    <p:sldId id="262" r:id="rId12"/>
    <p:sldId id="268" r:id="rId13"/>
    <p:sldId id="266"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AA3036-09C0-409E-8DD8-2620698F51AC}">
          <p14:sldIdLst>
            <p14:sldId id="267"/>
            <p14:sldId id="256"/>
            <p14:sldId id="257"/>
            <p14:sldId id="258"/>
            <p14:sldId id="259"/>
            <p14:sldId id="260"/>
            <p14:sldId id="265"/>
            <p14:sldId id="261"/>
            <p14:sldId id="263"/>
            <p14:sldId id="264"/>
            <p14:sldId id="262"/>
          </p14:sldIdLst>
        </p14:section>
        <p14:section name="作者信息" id="{AE26CB91-DAA6-4B00-8757-CCC40D46B3DB}">
          <p14:sldIdLst>
            <p14:sldId id="268"/>
            <p14:sldId id="26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FA9"/>
    <a:srgbClr val="FBEFCD"/>
    <a:srgbClr val="41AFE4"/>
    <a:srgbClr val="F06647"/>
    <a:srgbClr val="FFCC37"/>
    <a:srgbClr val="E0BFDB"/>
    <a:srgbClr val="BE62A1"/>
    <a:srgbClr val="FEDBF3"/>
    <a:srgbClr val="EDACD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1" autoAdjust="0"/>
    <p:restoredTop sz="94660"/>
  </p:normalViewPr>
  <p:slideViewPr>
    <p:cSldViewPr snapToGrid="0" showGuides="1">
      <p:cViewPr varScale="1">
        <p:scale>
          <a:sx n="84" d="100"/>
          <a:sy n="84" d="100"/>
        </p:scale>
        <p:origin x="557"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20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36D9AD99-BD73-4793-80BD-DCC8B08636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42914621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35.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0.png"/><Relationship Id="rId7" Type="http://schemas.openxmlformats.org/officeDocument/2006/relationships/image" Target="../media/image37.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45.pn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6.png"/><Relationship Id="rId2" Type="http://schemas.openxmlformats.org/officeDocument/2006/relationships/image" Target="../media/image3.jfif"/><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28.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描述已自动生成">
            <a:extLst>
              <a:ext uri="{FF2B5EF4-FFF2-40B4-BE49-F238E27FC236}">
                <a16:creationId xmlns="" xmlns:a16="http://schemas.microsoft.com/office/drawing/2014/main" id="{C30D33FC-76D6-4A21-A2E0-78BA86E4D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95300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图形用户界面&#10;&#10;描述已自动生成">
            <a:extLst>
              <a:ext uri="{FF2B5EF4-FFF2-40B4-BE49-F238E27FC236}">
                <a16:creationId xmlns="" xmlns:a16="http://schemas.microsoft.com/office/drawing/2014/main" id="{B720C1D1-4434-44F5-9A39-2C0B8134E5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Tree>
    <p:extLst>
      <p:ext uri="{BB962C8B-B14F-4D97-AF65-F5344CB8AC3E}">
        <p14:creationId xmlns:p14="http://schemas.microsoft.com/office/powerpoint/2010/main" val="3504875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图片 141" descr="图片包含 图形用户界面&#10;&#10;描述已自动生成">
            <a:extLst>
              <a:ext uri="{FF2B5EF4-FFF2-40B4-BE49-F238E27FC236}">
                <a16:creationId xmlns="" xmlns:a16="http://schemas.microsoft.com/office/drawing/2014/main" id="{4927FB8F-F942-4195-8921-DD67BAABA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0" name="组合 19">
            <a:extLst>
              <a:ext uri="{FF2B5EF4-FFF2-40B4-BE49-F238E27FC236}">
                <a16:creationId xmlns="" xmlns:a16="http://schemas.microsoft.com/office/drawing/2014/main" id="{49D815AC-929D-4358-A6F6-FA5C35A43964}"/>
              </a:ext>
            </a:extLst>
          </p:cNvPr>
          <p:cNvGrpSpPr/>
          <p:nvPr/>
        </p:nvGrpSpPr>
        <p:grpSpPr>
          <a:xfrm>
            <a:off x="368300" y="318342"/>
            <a:ext cx="11455400" cy="6221316"/>
            <a:chOff x="823687" y="565658"/>
            <a:chExt cx="10544627" cy="5726684"/>
          </a:xfrm>
        </p:grpSpPr>
        <p:sp>
          <p:nvSpPr>
            <p:cNvPr id="18" name="矩形: 圆角 17">
              <a:extLst>
                <a:ext uri="{FF2B5EF4-FFF2-40B4-BE49-F238E27FC236}">
                  <a16:creationId xmlns="" xmlns:a16="http://schemas.microsoft.com/office/drawing/2014/main" id="{BE2A09AA-C2C0-4A1A-81C7-AB913B9EE0AF}"/>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2E4427CD-55E3-44C4-8EB1-5DEB7FC088FB}"/>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形状 29">
            <a:extLst>
              <a:ext uri="{FF2B5EF4-FFF2-40B4-BE49-F238E27FC236}">
                <a16:creationId xmlns="" xmlns:a16="http://schemas.microsoft.com/office/drawing/2014/main" id="{C6696A66-E64B-4B37-A48E-899BCD89AEFA}"/>
              </a:ext>
            </a:extLst>
          </p:cNvPr>
          <p:cNvSpPr/>
          <p:nvPr/>
        </p:nvSpPr>
        <p:spPr>
          <a:xfrm>
            <a:off x="774701" y="1422324"/>
            <a:ext cx="3687804" cy="4013353"/>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a:effectLst>
            <a:outerShdw blurRad="1270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 xmlns:a16="http://schemas.microsoft.com/office/drawing/2014/main" id="{F3EED40D-751F-449F-91CB-F3479B338341}"/>
              </a:ext>
            </a:extLst>
          </p:cNvPr>
          <p:cNvSpPr/>
          <p:nvPr/>
        </p:nvSpPr>
        <p:spPr>
          <a:xfrm>
            <a:off x="919187" y="1000155"/>
            <a:ext cx="4463653" cy="4857691"/>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 xmlns:a16="http://schemas.microsoft.com/office/drawing/2014/main" id="{59A64491-C1FD-4383-9836-12841E0774F2}"/>
              </a:ext>
            </a:extLst>
          </p:cNvPr>
          <p:cNvSpPr/>
          <p:nvPr/>
        </p:nvSpPr>
        <p:spPr>
          <a:xfrm>
            <a:off x="1097490" y="807923"/>
            <a:ext cx="4816929" cy="5242154"/>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7" name="直接连接符 26">
            <a:extLst>
              <a:ext uri="{FF2B5EF4-FFF2-40B4-BE49-F238E27FC236}">
                <a16:creationId xmlns="" xmlns:a16="http://schemas.microsoft.com/office/drawing/2014/main" id="{A22D6D11-2F46-424B-B823-634EBB7026FC}"/>
              </a:ext>
            </a:extLst>
          </p:cNvPr>
          <p:cNvCxnSpPr>
            <a:cxnSpLocks/>
            <a:stCxn id="25" idx="9"/>
            <a:endCxn id="25" idx="0"/>
          </p:cNvCxnSpPr>
          <p:nvPr/>
        </p:nvCxnSpPr>
        <p:spPr>
          <a:xfrm>
            <a:off x="5914419" y="1422324"/>
            <a:ext cx="0" cy="401335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任意多边形: 形状 30">
            <a:extLst>
              <a:ext uri="{FF2B5EF4-FFF2-40B4-BE49-F238E27FC236}">
                <a16:creationId xmlns="" xmlns:a16="http://schemas.microsoft.com/office/drawing/2014/main" id="{1905CCD4-DD36-4536-B309-635C63102DE5}"/>
              </a:ext>
            </a:extLst>
          </p:cNvPr>
          <p:cNvSpPr/>
          <p:nvPr/>
        </p:nvSpPr>
        <p:spPr>
          <a:xfrm flipH="1">
            <a:off x="7729495" y="1422324"/>
            <a:ext cx="3687804" cy="4013353"/>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a:effectLst>
            <a:outerShdw blurRad="1270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 xmlns:a16="http://schemas.microsoft.com/office/drawing/2014/main" id="{F1CB3179-8D25-4E5C-BF7C-9F6DFD6A9846}"/>
              </a:ext>
            </a:extLst>
          </p:cNvPr>
          <p:cNvSpPr/>
          <p:nvPr/>
        </p:nvSpPr>
        <p:spPr>
          <a:xfrm flipH="1">
            <a:off x="6809160" y="1000155"/>
            <a:ext cx="4463653" cy="4857691"/>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 xmlns:a16="http://schemas.microsoft.com/office/drawing/2014/main" id="{08869FB9-CDFF-467E-BA6B-D3255A8F2B04}"/>
              </a:ext>
            </a:extLst>
          </p:cNvPr>
          <p:cNvSpPr/>
          <p:nvPr/>
        </p:nvSpPr>
        <p:spPr>
          <a:xfrm flipH="1">
            <a:off x="6256442" y="807923"/>
            <a:ext cx="4816929" cy="5242154"/>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rgbClr val="FEDB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4" name="直接连接符 33">
            <a:extLst>
              <a:ext uri="{FF2B5EF4-FFF2-40B4-BE49-F238E27FC236}">
                <a16:creationId xmlns="" xmlns:a16="http://schemas.microsoft.com/office/drawing/2014/main" id="{80CBFD99-31CD-4254-98E0-0E3F70633D2F}"/>
              </a:ext>
            </a:extLst>
          </p:cNvPr>
          <p:cNvCxnSpPr>
            <a:cxnSpLocks/>
          </p:cNvCxnSpPr>
          <p:nvPr/>
        </p:nvCxnSpPr>
        <p:spPr>
          <a:xfrm flipH="1">
            <a:off x="6277581" y="1422324"/>
            <a:ext cx="0" cy="401335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 xmlns:a16="http://schemas.microsoft.com/office/drawing/2014/main" id="{9BDE0BBC-9340-4639-B301-EB7559AF33C2}"/>
              </a:ext>
            </a:extLst>
          </p:cNvPr>
          <p:cNvSpPr/>
          <p:nvPr/>
        </p:nvSpPr>
        <p:spPr>
          <a:xfrm>
            <a:off x="1559281" y="1482327"/>
            <a:ext cx="3893346" cy="3893345"/>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C41542E4-9BFF-4851-AEA1-F87C1A074E43}"/>
              </a:ext>
            </a:extLst>
          </p:cNvPr>
          <p:cNvSpPr/>
          <p:nvPr/>
        </p:nvSpPr>
        <p:spPr>
          <a:xfrm>
            <a:off x="2109104" y="2032150"/>
            <a:ext cx="2793698" cy="2793698"/>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E99FE1D9-1DD1-484D-BBBC-76E1A3FAAB82}"/>
              </a:ext>
            </a:extLst>
          </p:cNvPr>
          <p:cNvSpPr/>
          <p:nvPr/>
        </p:nvSpPr>
        <p:spPr>
          <a:xfrm>
            <a:off x="2697518" y="2620564"/>
            <a:ext cx="1616872" cy="161687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8FD7A155-6CDE-435C-A075-254B00B7935C}"/>
              </a:ext>
            </a:extLst>
          </p:cNvPr>
          <p:cNvSpPr/>
          <p:nvPr/>
        </p:nvSpPr>
        <p:spPr>
          <a:xfrm>
            <a:off x="2981738" y="2904785"/>
            <a:ext cx="1048431" cy="1048431"/>
          </a:xfrm>
          <a:prstGeom prst="ellipse">
            <a:avLst/>
          </a:prstGeom>
          <a:solidFill>
            <a:srgbClr val="FEDB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descr="卡通人物&#10;&#10;描述已自动生成">
            <a:extLst>
              <a:ext uri="{FF2B5EF4-FFF2-40B4-BE49-F238E27FC236}">
                <a16:creationId xmlns="" xmlns:a16="http://schemas.microsoft.com/office/drawing/2014/main" id="{A8088252-BA24-4B50-A92F-09F82FA2C5A1}"/>
              </a:ext>
            </a:extLst>
          </p:cNvPr>
          <p:cNvPicPr>
            <a:picLocks noChangeAspect="1"/>
          </p:cNvPicPr>
          <p:nvPr/>
        </p:nvPicPr>
        <p:blipFill>
          <a:blip r:embed="rId3" cstate="print">
            <a:extLst>
              <a:ext uri="{28A0092B-C50C-407E-A947-70E740481C1C}">
                <a14:useLocalDpi xmlns:a14="http://schemas.microsoft.com/office/drawing/2010/main" val="0"/>
              </a:ext>
            </a:extLst>
          </a:blip>
          <a:srcRect b="34230"/>
          <a:stretch>
            <a:fillRect/>
          </a:stretch>
        </p:blipFill>
        <p:spPr>
          <a:xfrm>
            <a:off x="3009972" y="2913511"/>
            <a:ext cx="991964" cy="1039704"/>
          </a:xfrm>
          <a:custGeom>
            <a:avLst/>
            <a:gdLst>
              <a:gd name="connsiteX0" fmla="*/ 391792 w 949264"/>
              <a:gd name="connsiteY0" fmla="*/ 0 h 994949"/>
              <a:gd name="connsiteX1" fmla="*/ 557473 w 949264"/>
              <a:gd name="connsiteY1" fmla="*/ 0 h 994949"/>
              <a:gd name="connsiteX2" fmla="*/ 575732 w 949264"/>
              <a:gd name="connsiteY2" fmla="*/ 1841 h 994949"/>
              <a:gd name="connsiteX3" fmla="*/ 936860 w 949264"/>
              <a:gd name="connsiteY3" fmla="*/ 298034 h 994949"/>
              <a:gd name="connsiteX4" fmla="*/ 949264 w 949264"/>
              <a:gd name="connsiteY4" fmla="*/ 337994 h 994949"/>
              <a:gd name="connsiteX5" fmla="*/ 949264 w 949264"/>
              <a:gd name="connsiteY5" fmla="*/ 648605 h 994949"/>
              <a:gd name="connsiteX6" fmla="*/ 936860 w 949264"/>
              <a:gd name="connsiteY6" fmla="*/ 688564 h 994949"/>
              <a:gd name="connsiteX7" fmla="*/ 474632 w 949264"/>
              <a:gd name="connsiteY7" fmla="*/ 994949 h 994949"/>
              <a:gd name="connsiteX8" fmla="*/ 12404 w 949264"/>
              <a:gd name="connsiteY8" fmla="*/ 688564 h 994949"/>
              <a:gd name="connsiteX9" fmla="*/ 0 w 949264"/>
              <a:gd name="connsiteY9" fmla="*/ 648605 h 994949"/>
              <a:gd name="connsiteX10" fmla="*/ 0 w 949264"/>
              <a:gd name="connsiteY10" fmla="*/ 337994 h 994949"/>
              <a:gd name="connsiteX11" fmla="*/ 12404 w 949264"/>
              <a:gd name="connsiteY11" fmla="*/ 298034 h 994949"/>
              <a:gd name="connsiteX12" fmla="*/ 373532 w 949264"/>
              <a:gd name="connsiteY12" fmla="*/ 1841 h 994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264" h="994949">
                <a:moveTo>
                  <a:pt x="391792" y="0"/>
                </a:moveTo>
                <a:lnTo>
                  <a:pt x="557473" y="0"/>
                </a:lnTo>
                <a:lnTo>
                  <a:pt x="575732" y="1841"/>
                </a:lnTo>
                <a:cubicBezTo>
                  <a:pt x="739013" y="35253"/>
                  <a:pt x="873398" y="147993"/>
                  <a:pt x="936860" y="298034"/>
                </a:cubicBezTo>
                <a:lnTo>
                  <a:pt x="949264" y="337994"/>
                </a:lnTo>
                <a:lnTo>
                  <a:pt x="949264" y="648605"/>
                </a:lnTo>
                <a:lnTo>
                  <a:pt x="936860" y="688564"/>
                </a:lnTo>
                <a:cubicBezTo>
                  <a:pt x="860706" y="868614"/>
                  <a:pt x="682423" y="994949"/>
                  <a:pt x="474632" y="994949"/>
                </a:cubicBezTo>
                <a:cubicBezTo>
                  <a:pt x="266842" y="994949"/>
                  <a:pt x="88559" y="868614"/>
                  <a:pt x="12404" y="688564"/>
                </a:cubicBezTo>
                <a:lnTo>
                  <a:pt x="0" y="648605"/>
                </a:lnTo>
                <a:lnTo>
                  <a:pt x="0" y="337994"/>
                </a:lnTo>
                <a:lnTo>
                  <a:pt x="12404" y="298034"/>
                </a:lnTo>
                <a:cubicBezTo>
                  <a:pt x="75866" y="147993"/>
                  <a:pt x="210251" y="35253"/>
                  <a:pt x="373532" y="1841"/>
                </a:cubicBezTo>
                <a:close/>
              </a:path>
            </a:pathLst>
          </a:custGeom>
        </p:spPr>
      </p:pic>
      <p:sp>
        <p:nvSpPr>
          <p:cNvPr id="62" name="椭圆 61">
            <a:extLst>
              <a:ext uri="{FF2B5EF4-FFF2-40B4-BE49-F238E27FC236}">
                <a16:creationId xmlns="" xmlns:a16="http://schemas.microsoft.com/office/drawing/2014/main" id="{2475BD02-493E-415F-9509-C1B4E934DBF6}"/>
              </a:ext>
            </a:extLst>
          </p:cNvPr>
          <p:cNvSpPr/>
          <p:nvPr/>
        </p:nvSpPr>
        <p:spPr>
          <a:xfrm>
            <a:off x="4950504" y="2290565"/>
            <a:ext cx="665231" cy="665231"/>
          </a:xfrm>
          <a:prstGeom prst="ellipse">
            <a:avLst/>
          </a:prstGeom>
          <a:solidFill>
            <a:srgbClr val="00AFA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939E517A-4973-4F3C-9B1E-A4D4559FB12F}"/>
              </a:ext>
            </a:extLst>
          </p:cNvPr>
          <p:cNvSpPr/>
          <p:nvPr/>
        </p:nvSpPr>
        <p:spPr>
          <a:xfrm>
            <a:off x="1295759" y="2204644"/>
            <a:ext cx="665231" cy="665231"/>
          </a:xfrm>
          <a:prstGeom prst="ellipse">
            <a:avLst/>
          </a:prstGeom>
          <a:solidFill>
            <a:srgbClr val="FFCC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5FDD61B1-E76E-49CD-8F62-B71744D8C48D}"/>
              </a:ext>
            </a:extLst>
          </p:cNvPr>
          <p:cNvSpPr/>
          <p:nvPr/>
        </p:nvSpPr>
        <p:spPr>
          <a:xfrm>
            <a:off x="3676855" y="4474664"/>
            <a:ext cx="603399" cy="603399"/>
          </a:xfrm>
          <a:prstGeom prst="ellipse">
            <a:avLst/>
          </a:prstGeom>
          <a:solidFill>
            <a:srgbClr val="41AFE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41A5B88C-6AA5-4EE7-A4CC-AB31CA8B12C8}"/>
              </a:ext>
            </a:extLst>
          </p:cNvPr>
          <p:cNvSpPr/>
          <p:nvPr/>
        </p:nvSpPr>
        <p:spPr>
          <a:xfrm>
            <a:off x="1931631" y="3669813"/>
            <a:ext cx="449284" cy="449284"/>
          </a:xfrm>
          <a:prstGeom prst="ellipse">
            <a:avLst/>
          </a:prstGeom>
          <a:solidFill>
            <a:srgbClr val="FBEFC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 xmlns:a16="http://schemas.microsoft.com/office/drawing/2014/main" id="{800C735D-B8D0-49A2-8E11-01C9B3A1456B}"/>
              </a:ext>
            </a:extLst>
          </p:cNvPr>
          <p:cNvSpPr/>
          <p:nvPr/>
        </p:nvSpPr>
        <p:spPr>
          <a:xfrm>
            <a:off x="3501333" y="1839919"/>
            <a:ext cx="449284" cy="449284"/>
          </a:xfrm>
          <a:prstGeom prst="ellipse">
            <a:avLst/>
          </a:prstGeom>
          <a:solidFill>
            <a:srgbClr val="F0664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descr="图片包含 图标&#10;&#10;描述已自动生成">
            <a:extLst>
              <a:ext uri="{FF2B5EF4-FFF2-40B4-BE49-F238E27FC236}">
                <a16:creationId xmlns="" xmlns:a16="http://schemas.microsoft.com/office/drawing/2014/main" id="{6DCDD9B5-DBAC-4347-9C33-36A15FE8BC8C}"/>
              </a:ext>
            </a:extLst>
          </p:cNvPr>
          <p:cNvPicPr>
            <a:picLocks noChangeAspect="1"/>
          </p:cNvPicPr>
          <p:nvPr/>
        </p:nvPicPr>
        <p:blipFill>
          <a:blip r:embed="rId4" cstate="print">
            <a:extLst>
              <a:ext uri="{28A0092B-C50C-407E-A947-70E740481C1C}">
                <a14:useLocalDpi xmlns:a14="http://schemas.microsoft.com/office/drawing/2010/main" val="0"/>
              </a:ext>
            </a:extLst>
          </a:blip>
          <a:srcRect t="2867" b="35871"/>
          <a:stretch>
            <a:fillRect/>
          </a:stretch>
        </p:blipFill>
        <p:spPr>
          <a:xfrm>
            <a:off x="4969573" y="2290565"/>
            <a:ext cx="627092" cy="665232"/>
          </a:xfrm>
          <a:custGeom>
            <a:avLst/>
            <a:gdLst>
              <a:gd name="connsiteX0" fmla="*/ 300050 w 600098"/>
              <a:gd name="connsiteY0" fmla="*/ 0 h 636596"/>
              <a:gd name="connsiteX1" fmla="*/ 593335 w 600098"/>
              <a:gd name="connsiteY1" fmla="*/ 194402 h 636596"/>
              <a:gd name="connsiteX2" fmla="*/ 600098 w 600098"/>
              <a:gd name="connsiteY2" fmla="*/ 216190 h 636596"/>
              <a:gd name="connsiteX3" fmla="*/ 600098 w 600098"/>
              <a:gd name="connsiteY3" fmla="*/ 420406 h 636596"/>
              <a:gd name="connsiteX4" fmla="*/ 593335 w 600098"/>
              <a:gd name="connsiteY4" fmla="*/ 442194 h 636596"/>
              <a:gd name="connsiteX5" fmla="*/ 300050 w 600098"/>
              <a:gd name="connsiteY5" fmla="*/ 636596 h 636596"/>
              <a:gd name="connsiteX6" fmla="*/ 6766 w 600098"/>
              <a:gd name="connsiteY6" fmla="*/ 442194 h 636596"/>
              <a:gd name="connsiteX7" fmla="*/ 0 w 600098"/>
              <a:gd name="connsiteY7" fmla="*/ 420399 h 636596"/>
              <a:gd name="connsiteX8" fmla="*/ 0 w 600098"/>
              <a:gd name="connsiteY8" fmla="*/ 216197 h 636596"/>
              <a:gd name="connsiteX9" fmla="*/ 6766 w 600098"/>
              <a:gd name="connsiteY9" fmla="*/ 194402 h 636596"/>
              <a:gd name="connsiteX10" fmla="*/ 300050 w 600098"/>
              <a:gd name="connsiteY10" fmla="*/ 0 h 6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098" h="636596">
                <a:moveTo>
                  <a:pt x="300050" y="0"/>
                </a:moveTo>
                <a:cubicBezTo>
                  <a:pt x="431893" y="0"/>
                  <a:pt x="545014" y="80160"/>
                  <a:pt x="593335" y="194402"/>
                </a:cubicBezTo>
                <a:lnTo>
                  <a:pt x="600098" y="216190"/>
                </a:lnTo>
                <a:lnTo>
                  <a:pt x="600098" y="420406"/>
                </a:lnTo>
                <a:lnTo>
                  <a:pt x="593335" y="442194"/>
                </a:lnTo>
                <a:cubicBezTo>
                  <a:pt x="545014" y="556436"/>
                  <a:pt x="431893" y="636596"/>
                  <a:pt x="300050" y="636596"/>
                </a:cubicBezTo>
                <a:cubicBezTo>
                  <a:pt x="168207" y="636596"/>
                  <a:pt x="55086" y="556436"/>
                  <a:pt x="6766" y="442194"/>
                </a:cubicBezTo>
                <a:lnTo>
                  <a:pt x="0" y="420399"/>
                </a:lnTo>
                <a:lnTo>
                  <a:pt x="0" y="216197"/>
                </a:lnTo>
                <a:lnTo>
                  <a:pt x="6766" y="194402"/>
                </a:lnTo>
                <a:cubicBezTo>
                  <a:pt x="55086" y="80160"/>
                  <a:pt x="168207" y="0"/>
                  <a:pt x="300050" y="0"/>
                </a:cubicBezTo>
                <a:close/>
              </a:path>
            </a:pathLst>
          </a:custGeom>
        </p:spPr>
      </p:pic>
      <p:pic>
        <p:nvPicPr>
          <p:cNvPr id="74" name="图片 73" descr="图标&#10;&#10;描述已自动生成">
            <a:extLst>
              <a:ext uri="{FF2B5EF4-FFF2-40B4-BE49-F238E27FC236}">
                <a16:creationId xmlns="" xmlns:a16="http://schemas.microsoft.com/office/drawing/2014/main" id="{E410123A-E3AC-49AA-8361-5A6B3490F197}"/>
              </a:ext>
            </a:extLst>
          </p:cNvPr>
          <p:cNvPicPr>
            <a:picLocks noChangeAspect="1"/>
          </p:cNvPicPr>
          <p:nvPr/>
        </p:nvPicPr>
        <p:blipFill>
          <a:blip r:embed="rId5" cstate="print">
            <a:extLst>
              <a:ext uri="{28A0092B-C50C-407E-A947-70E740481C1C}">
                <a14:useLocalDpi xmlns:a14="http://schemas.microsoft.com/office/drawing/2010/main" val="0"/>
              </a:ext>
            </a:extLst>
          </a:blip>
          <a:srcRect t="4163" b="37761"/>
          <a:stretch>
            <a:fillRect/>
          </a:stretch>
        </p:blipFill>
        <p:spPr>
          <a:xfrm>
            <a:off x="1314808" y="2204644"/>
            <a:ext cx="627132" cy="665232"/>
          </a:xfrm>
          <a:custGeom>
            <a:avLst/>
            <a:gdLst>
              <a:gd name="connsiteX0" fmla="*/ 300069 w 600136"/>
              <a:gd name="connsiteY0" fmla="*/ 0 h 636596"/>
              <a:gd name="connsiteX1" fmla="*/ 593354 w 600136"/>
              <a:gd name="connsiteY1" fmla="*/ 194402 h 636596"/>
              <a:gd name="connsiteX2" fmla="*/ 600136 w 600136"/>
              <a:gd name="connsiteY2" fmla="*/ 216252 h 636596"/>
              <a:gd name="connsiteX3" fmla="*/ 600136 w 600136"/>
              <a:gd name="connsiteY3" fmla="*/ 420345 h 636596"/>
              <a:gd name="connsiteX4" fmla="*/ 593354 w 600136"/>
              <a:gd name="connsiteY4" fmla="*/ 442194 h 636596"/>
              <a:gd name="connsiteX5" fmla="*/ 300069 w 600136"/>
              <a:gd name="connsiteY5" fmla="*/ 636596 h 636596"/>
              <a:gd name="connsiteX6" fmla="*/ 6785 w 600136"/>
              <a:gd name="connsiteY6" fmla="*/ 442194 h 636596"/>
              <a:gd name="connsiteX7" fmla="*/ 0 w 600136"/>
              <a:gd name="connsiteY7" fmla="*/ 420338 h 636596"/>
              <a:gd name="connsiteX8" fmla="*/ 0 w 600136"/>
              <a:gd name="connsiteY8" fmla="*/ 216258 h 636596"/>
              <a:gd name="connsiteX9" fmla="*/ 6785 w 600136"/>
              <a:gd name="connsiteY9" fmla="*/ 194402 h 636596"/>
              <a:gd name="connsiteX10" fmla="*/ 300069 w 600136"/>
              <a:gd name="connsiteY10" fmla="*/ 0 h 6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136" h="636596">
                <a:moveTo>
                  <a:pt x="300069" y="0"/>
                </a:moveTo>
                <a:cubicBezTo>
                  <a:pt x="431912" y="0"/>
                  <a:pt x="545033" y="80160"/>
                  <a:pt x="593354" y="194402"/>
                </a:cubicBezTo>
                <a:lnTo>
                  <a:pt x="600136" y="216252"/>
                </a:lnTo>
                <a:lnTo>
                  <a:pt x="600136" y="420345"/>
                </a:lnTo>
                <a:lnTo>
                  <a:pt x="593354" y="442194"/>
                </a:lnTo>
                <a:cubicBezTo>
                  <a:pt x="545033" y="556436"/>
                  <a:pt x="431912" y="636596"/>
                  <a:pt x="300069" y="636596"/>
                </a:cubicBezTo>
                <a:cubicBezTo>
                  <a:pt x="168226" y="636596"/>
                  <a:pt x="55105" y="556436"/>
                  <a:pt x="6785" y="442194"/>
                </a:cubicBezTo>
                <a:lnTo>
                  <a:pt x="0" y="420338"/>
                </a:lnTo>
                <a:lnTo>
                  <a:pt x="0" y="216258"/>
                </a:lnTo>
                <a:lnTo>
                  <a:pt x="6785" y="194402"/>
                </a:lnTo>
                <a:cubicBezTo>
                  <a:pt x="55105" y="80160"/>
                  <a:pt x="168226" y="0"/>
                  <a:pt x="300069" y="0"/>
                </a:cubicBezTo>
                <a:close/>
              </a:path>
            </a:pathLst>
          </a:custGeom>
        </p:spPr>
      </p:pic>
      <p:pic>
        <p:nvPicPr>
          <p:cNvPr id="85" name="图片 84" descr="图标&#10;&#10;描述已自动生成">
            <a:extLst>
              <a:ext uri="{FF2B5EF4-FFF2-40B4-BE49-F238E27FC236}">
                <a16:creationId xmlns="" xmlns:a16="http://schemas.microsoft.com/office/drawing/2014/main" id="{6A874553-E853-47D0-A7B6-120A872F7E84}"/>
              </a:ext>
            </a:extLst>
          </p:cNvPr>
          <p:cNvPicPr>
            <a:picLocks noChangeAspect="1"/>
          </p:cNvPicPr>
          <p:nvPr/>
        </p:nvPicPr>
        <p:blipFill>
          <a:blip r:embed="rId6" cstate="print">
            <a:extLst>
              <a:ext uri="{28A0092B-C50C-407E-A947-70E740481C1C}">
                <a14:useLocalDpi xmlns:a14="http://schemas.microsoft.com/office/drawing/2010/main" val="0"/>
              </a:ext>
            </a:extLst>
          </a:blip>
          <a:srcRect b="38158"/>
          <a:stretch>
            <a:fillRect/>
          </a:stretch>
        </p:blipFill>
        <p:spPr>
          <a:xfrm>
            <a:off x="3510603" y="1843380"/>
            <a:ext cx="430745" cy="445824"/>
          </a:xfrm>
          <a:custGeom>
            <a:avLst/>
            <a:gdLst>
              <a:gd name="connsiteX0" fmla="*/ 189701 w 412203"/>
              <a:gd name="connsiteY0" fmla="*/ 0 h 426633"/>
              <a:gd name="connsiteX1" fmla="*/ 222501 w 412203"/>
              <a:gd name="connsiteY1" fmla="*/ 0 h 426633"/>
              <a:gd name="connsiteX2" fmla="*/ 289778 w 412203"/>
              <a:gd name="connsiteY2" fmla="*/ 13583 h 426633"/>
              <a:gd name="connsiteX3" fmla="*/ 404180 w 412203"/>
              <a:gd name="connsiteY3" fmla="*/ 127984 h 426633"/>
              <a:gd name="connsiteX4" fmla="*/ 412203 w 412203"/>
              <a:gd name="connsiteY4" fmla="*/ 153832 h 426633"/>
              <a:gd name="connsiteX5" fmla="*/ 412203 w 412203"/>
              <a:gd name="connsiteY5" fmla="*/ 269490 h 426633"/>
              <a:gd name="connsiteX6" fmla="*/ 404180 w 412203"/>
              <a:gd name="connsiteY6" fmla="*/ 295338 h 426633"/>
              <a:gd name="connsiteX7" fmla="*/ 206101 w 412203"/>
              <a:gd name="connsiteY7" fmla="*/ 426633 h 426633"/>
              <a:gd name="connsiteX8" fmla="*/ 8023 w 412203"/>
              <a:gd name="connsiteY8" fmla="*/ 295338 h 426633"/>
              <a:gd name="connsiteX9" fmla="*/ 0 w 412203"/>
              <a:gd name="connsiteY9" fmla="*/ 269494 h 426633"/>
              <a:gd name="connsiteX10" fmla="*/ 0 w 412203"/>
              <a:gd name="connsiteY10" fmla="*/ 153829 h 426633"/>
              <a:gd name="connsiteX11" fmla="*/ 8023 w 412203"/>
              <a:gd name="connsiteY11" fmla="*/ 127984 h 426633"/>
              <a:gd name="connsiteX12" fmla="*/ 122424 w 412203"/>
              <a:gd name="connsiteY12" fmla="*/ 13583 h 42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203" h="426633">
                <a:moveTo>
                  <a:pt x="189701" y="0"/>
                </a:moveTo>
                <a:lnTo>
                  <a:pt x="222501" y="0"/>
                </a:lnTo>
                <a:lnTo>
                  <a:pt x="289778" y="13583"/>
                </a:lnTo>
                <a:cubicBezTo>
                  <a:pt x="341216" y="35339"/>
                  <a:pt x="382423" y="76546"/>
                  <a:pt x="404180" y="127984"/>
                </a:cubicBezTo>
                <a:lnTo>
                  <a:pt x="412203" y="153832"/>
                </a:lnTo>
                <a:lnTo>
                  <a:pt x="412203" y="269490"/>
                </a:lnTo>
                <a:lnTo>
                  <a:pt x="404180" y="295338"/>
                </a:lnTo>
                <a:cubicBezTo>
                  <a:pt x="371545" y="372495"/>
                  <a:pt x="295146" y="426633"/>
                  <a:pt x="206101" y="426633"/>
                </a:cubicBezTo>
                <a:cubicBezTo>
                  <a:pt x="117057" y="426633"/>
                  <a:pt x="40657" y="372495"/>
                  <a:pt x="8023" y="295338"/>
                </a:cubicBezTo>
                <a:lnTo>
                  <a:pt x="0" y="269494"/>
                </a:lnTo>
                <a:lnTo>
                  <a:pt x="0" y="153829"/>
                </a:lnTo>
                <a:lnTo>
                  <a:pt x="8023" y="127984"/>
                </a:lnTo>
                <a:cubicBezTo>
                  <a:pt x="29779" y="76546"/>
                  <a:pt x="70986" y="35339"/>
                  <a:pt x="122424" y="13583"/>
                </a:cubicBezTo>
                <a:close/>
              </a:path>
            </a:pathLst>
          </a:custGeom>
        </p:spPr>
      </p:pic>
      <p:pic>
        <p:nvPicPr>
          <p:cNvPr id="94" name="图片 93" descr="卡通人物&#10;&#10;描述已自动生成">
            <a:extLst>
              <a:ext uri="{FF2B5EF4-FFF2-40B4-BE49-F238E27FC236}">
                <a16:creationId xmlns="" xmlns:a16="http://schemas.microsoft.com/office/drawing/2014/main" id="{40E3A327-FCDF-4C19-9585-C19F1EDAEE18}"/>
              </a:ext>
            </a:extLst>
          </p:cNvPr>
          <p:cNvPicPr>
            <a:picLocks noChangeAspect="1"/>
          </p:cNvPicPr>
          <p:nvPr/>
        </p:nvPicPr>
        <p:blipFill>
          <a:blip r:embed="rId7" cstate="print">
            <a:extLst>
              <a:ext uri="{28A0092B-C50C-407E-A947-70E740481C1C}">
                <a14:useLocalDpi xmlns:a14="http://schemas.microsoft.com/office/drawing/2010/main" val="0"/>
              </a:ext>
            </a:extLst>
          </a:blip>
          <a:srcRect t="2694" b="17157"/>
          <a:stretch>
            <a:fillRect/>
          </a:stretch>
        </p:blipFill>
        <p:spPr>
          <a:xfrm>
            <a:off x="1967786" y="3669813"/>
            <a:ext cx="376976" cy="449284"/>
          </a:xfrm>
          <a:custGeom>
            <a:avLst/>
            <a:gdLst>
              <a:gd name="connsiteX0" fmla="*/ 180374 w 360749"/>
              <a:gd name="connsiteY0" fmla="*/ 0 h 429944"/>
              <a:gd name="connsiteX1" fmla="*/ 332382 w 360749"/>
              <a:gd name="connsiteY1" fmla="*/ 62964 h 429944"/>
              <a:gd name="connsiteX2" fmla="*/ 360749 w 360749"/>
              <a:gd name="connsiteY2" fmla="*/ 105037 h 429944"/>
              <a:gd name="connsiteX3" fmla="*/ 360749 w 360749"/>
              <a:gd name="connsiteY3" fmla="*/ 324907 h 429944"/>
              <a:gd name="connsiteX4" fmla="*/ 332382 w 360749"/>
              <a:gd name="connsiteY4" fmla="*/ 366980 h 429944"/>
              <a:gd name="connsiteX5" fmla="*/ 180374 w 360749"/>
              <a:gd name="connsiteY5" fmla="*/ 429944 h 429944"/>
              <a:gd name="connsiteX6" fmla="*/ 28366 w 360749"/>
              <a:gd name="connsiteY6" fmla="*/ 366980 h 429944"/>
              <a:gd name="connsiteX7" fmla="*/ 0 w 360749"/>
              <a:gd name="connsiteY7" fmla="*/ 324908 h 429944"/>
              <a:gd name="connsiteX8" fmla="*/ 0 w 360749"/>
              <a:gd name="connsiteY8" fmla="*/ 105036 h 429944"/>
              <a:gd name="connsiteX9" fmla="*/ 28366 w 360749"/>
              <a:gd name="connsiteY9" fmla="*/ 62964 h 429944"/>
              <a:gd name="connsiteX10" fmla="*/ 180374 w 360749"/>
              <a:gd name="connsiteY10" fmla="*/ 0 h 42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749" h="429944">
                <a:moveTo>
                  <a:pt x="180374" y="0"/>
                </a:moveTo>
                <a:cubicBezTo>
                  <a:pt x="239737" y="0"/>
                  <a:pt x="293480" y="24062"/>
                  <a:pt x="332382" y="62964"/>
                </a:cubicBezTo>
                <a:lnTo>
                  <a:pt x="360749" y="105037"/>
                </a:lnTo>
                <a:lnTo>
                  <a:pt x="360749" y="324907"/>
                </a:lnTo>
                <a:lnTo>
                  <a:pt x="332382" y="366980"/>
                </a:lnTo>
                <a:cubicBezTo>
                  <a:pt x="293480" y="405883"/>
                  <a:pt x="239737" y="429944"/>
                  <a:pt x="180374" y="429944"/>
                </a:cubicBezTo>
                <a:cubicBezTo>
                  <a:pt x="121011" y="429944"/>
                  <a:pt x="67268" y="405883"/>
                  <a:pt x="28366" y="366980"/>
                </a:cubicBezTo>
                <a:lnTo>
                  <a:pt x="0" y="324908"/>
                </a:lnTo>
                <a:lnTo>
                  <a:pt x="0" y="105036"/>
                </a:lnTo>
                <a:lnTo>
                  <a:pt x="28366" y="62964"/>
                </a:lnTo>
                <a:cubicBezTo>
                  <a:pt x="67268" y="24062"/>
                  <a:pt x="121011" y="0"/>
                  <a:pt x="180374" y="0"/>
                </a:cubicBezTo>
                <a:close/>
              </a:path>
            </a:pathLst>
          </a:custGeom>
        </p:spPr>
      </p:pic>
      <p:pic>
        <p:nvPicPr>
          <p:cNvPr id="101" name="图片 100" descr="卡通人物&#10;&#10;中度可信度描述已自动生成">
            <a:extLst>
              <a:ext uri="{FF2B5EF4-FFF2-40B4-BE49-F238E27FC236}">
                <a16:creationId xmlns="" xmlns:a16="http://schemas.microsoft.com/office/drawing/2014/main" id="{F67D9448-48DC-4EE0-89DB-BF190EFEA85F}"/>
              </a:ext>
            </a:extLst>
          </p:cNvPr>
          <p:cNvPicPr>
            <a:picLocks noChangeAspect="1"/>
          </p:cNvPicPr>
          <p:nvPr/>
        </p:nvPicPr>
        <p:blipFill>
          <a:blip r:embed="rId8" cstate="print">
            <a:extLst>
              <a:ext uri="{28A0092B-C50C-407E-A947-70E740481C1C}">
                <a14:useLocalDpi xmlns:a14="http://schemas.microsoft.com/office/drawing/2010/main" val="0"/>
              </a:ext>
            </a:extLst>
          </a:blip>
          <a:srcRect b="27900"/>
          <a:stretch>
            <a:fillRect/>
          </a:stretch>
        </p:blipFill>
        <p:spPr>
          <a:xfrm>
            <a:off x="3736484" y="4493854"/>
            <a:ext cx="484138" cy="584210"/>
          </a:xfrm>
          <a:custGeom>
            <a:avLst/>
            <a:gdLst>
              <a:gd name="connsiteX0" fmla="*/ 133201 w 463298"/>
              <a:gd name="connsiteY0" fmla="*/ 0 h 559062"/>
              <a:gd name="connsiteX1" fmla="*/ 330099 w 463298"/>
              <a:gd name="connsiteY1" fmla="*/ 0 h 559062"/>
              <a:gd name="connsiteX2" fmla="*/ 344030 w 463298"/>
              <a:gd name="connsiteY2" fmla="*/ 4325 h 559062"/>
              <a:gd name="connsiteX3" fmla="*/ 435801 w 463298"/>
              <a:gd name="connsiteY3" fmla="*/ 66198 h 559062"/>
              <a:gd name="connsiteX4" fmla="*/ 463298 w 463298"/>
              <a:gd name="connsiteY4" fmla="*/ 99525 h 559062"/>
              <a:gd name="connsiteX5" fmla="*/ 463298 w 463298"/>
              <a:gd name="connsiteY5" fmla="*/ 441174 h 559062"/>
              <a:gd name="connsiteX6" fmla="*/ 435801 w 463298"/>
              <a:gd name="connsiteY6" fmla="*/ 474500 h 559062"/>
              <a:gd name="connsiteX7" fmla="*/ 231650 w 463298"/>
              <a:gd name="connsiteY7" fmla="*/ 559062 h 559062"/>
              <a:gd name="connsiteX8" fmla="*/ 27499 w 463298"/>
              <a:gd name="connsiteY8" fmla="*/ 474500 h 559062"/>
              <a:gd name="connsiteX9" fmla="*/ 0 w 463298"/>
              <a:gd name="connsiteY9" fmla="*/ 441171 h 559062"/>
              <a:gd name="connsiteX10" fmla="*/ 0 w 463298"/>
              <a:gd name="connsiteY10" fmla="*/ 99527 h 559062"/>
              <a:gd name="connsiteX11" fmla="*/ 27499 w 463298"/>
              <a:gd name="connsiteY11" fmla="*/ 66198 h 559062"/>
              <a:gd name="connsiteX12" fmla="*/ 119270 w 463298"/>
              <a:gd name="connsiteY12" fmla="*/ 4325 h 55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3298" h="559062">
                <a:moveTo>
                  <a:pt x="133201" y="0"/>
                </a:moveTo>
                <a:lnTo>
                  <a:pt x="330099" y="0"/>
                </a:lnTo>
                <a:lnTo>
                  <a:pt x="344030" y="4325"/>
                </a:lnTo>
                <a:cubicBezTo>
                  <a:pt x="378572" y="18934"/>
                  <a:pt x="409678" y="40075"/>
                  <a:pt x="435801" y="66198"/>
                </a:cubicBezTo>
                <a:lnTo>
                  <a:pt x="463298" y="99525"/>
                </a:lnTo>
                <a:lnTo>
                  <a:pt x="463298" y="441174"/>
                </a:lnTo>
                <a:lnTo>
                  <a:pt x="435801" y="474500"/>
                </a:lnTo>
                <a:cubicBezTo>
                  <a:pt x="383555" y="526747"/>
                  <a:pt x="311376" y="559062"/>
                  <a:pt x="231650" y="559062"/>
                </a:cubicBezTo>
                <a:cubicBezTo>
                  <a:pt x="151924" y="559062"/>
                  <a:pt x="79746" y="526747"/>
                  <a:pt x="27499" y="474500"/>
                </a:cubicBezTo>
                <a:lnTo>
                  <a:pt x="0" y="441171"/>
                </a:lnTo>
                <a:lnTo>
                  <a:pt x="0" y="99527"/>
                </a:lnTo>
                <a:lnTo>
                  <a:pt x="27499" y="66198"/>
                </a:lnTo>
                <a:cubicBezTo>
                  <a:pt x="53623" y="40075"/>
                  <a:pt x="84729" y="18934"/>
                  <a:pt x="119270" y="4325"/>
                </a:cubicBezTo>
                <a:close/>
              </a:path>
            </a:pathLst>
          </a:custGeom>
        </p:spPr>
      </p:pic>
      <p:sp>
        <p:nvSpPr>
          <p:cNvPr id="102" name="椭圆 101">
            <a:extLst>
              <a:ext uri="{FF2B5EF4-FFF2-40B4-BE49-F238E27FC236}">
                <a16:creationId xmlns="" xmlns:a16="http://schemas.microsoft.com/office/drawing/2014/main" id="{A7663456-11F4-4DCF-8D72-843B21D0A3B4}"/>
              </a:ext>
            </a:extLst>
          </p:cNvPr>
          <p:cNvSpPr/>
          <p:nvPr/>
        </p:nvSpPr>
        <p:spPr>
          <a:xfrm>
            <a:off x="2597880" y="1544235"/>
            <a:ext cx="199275" cy="199275"/>
          </a:xfrm>
          <a:prstGeom prst="ellipse">
            <a:avLst/>
          </a:prstGeom>
          <a:solidFill>
            <a:schemeClr val="bg1"/>
          </a:solidFill>
          <a:ln w="25400">
            <a:solidFill>
              <a:srgbClr val="FBEF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 xmlns:a16="http://schemas.microsoft.com/office/drawing/2014/main" id="{10023239-9835-4104-9F94-20B13491969C}"/>
              </a:ext>
            </a:extLst>
          </p:cNvPr>
          <p:cNvSpPr/>
          <p:nvPr/>
        </p:nvSpPr>
        <p:spPr>
          <a:xfrm>
            <a:off x="5339644" y="3413187"/>
            <a:ext cx="199275" cy="199275"/>
          </a:xfrm>
          <a:prstGeom prst="ellipse">
            <a:avLst/>
          </a:prstGeom>
          <a:solidFill>
            <a:schemeClr val="bg1"/>
          </a:solidFill>
          <a:ln w="25400">
            <a:solidFill>
              <a:srgbClr val="41AF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 xmlns:a16="http://schemas.microsoft.com/office/drawing/2014/main" id="{FFA0C222-5254-4E37-8117-2CE06FAC65AB}"/>
              </a:ext>
            </a:extLst>
          </p:cNvPr>
          <p:cNvSpPr/>
          <p:nvPr/>
        </p:nvSpPr>
        <p:spPr>
          <a:xfrm>
            <a:off x="4316714" y="2289898"/>
            <a:ext cx="93438" cy="93438"/>
          </a:xfrm>
          <a:prstGeom prst="ellipse">
            <a:avLst/>
          </a:prstGeom>
          <a:solidFill>
            <a:schemeClr val="bg1"/>
          </a:solidFill>
          <a:ln w="25400">
            <a:solidFill>
              <a:srgbClr val="E0BF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 xmlns:a16="http://schemas.microsoft.com/office/drawing/2014/main" id="{CBA7396C-48A8-4078-9CCD-2522C77BAB17}"/>
              </a:ext>
            </a:extLst>
          </p:cNvPr>
          <p:cNvSpPr/>
          <p:nvPr/>
        </p:nvSpPr>
        <p:spPr>
          <a:xfrm>
            <a:off x="4588002" y="1779935"/>
            <a:ext cx="125155" cy="125155"/>
          </a:xfrm>
          <a:prstGeom prst="ellipse">
            <a:avLst/>
          </a:prstGeom>
          <a:solidFill>
            <a:schemeClr val="bg1"/>
          </a:solidFill>
          <a:ln w="25400">
            <a:solidFill>
              <a:srgbClr val="FFCC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 xmlns:a16="http://schemas.microsoft.com/office/drawing/2014/main" id="{9F9699FB-14EA-4117-B476-B4DBF4C2CFC7}"/>
              </a:ext>
            </a:extLst>
          </p:cNvPr>
          <p:cNvSpPr/>
          <p:nvPr/>
        </p:nvSpPr>
        <p:spPr>
          <a:xfrm>
            <a:off x="2164201" y="2863427"/>
            <a:ext cx="125155" cy="125155"/>
          </a:xfrm>
          <a:prstGeom prst="ellipse">
            <a:avLst/>
          </a:prstGeom>
          <a:solidFill>
            <a:srgbClr val="F0664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 xmlns:a16="http://schemas.microsoft.com/office/drawing/2014/main" id="{CD858EB0-5D03-43E8-8B1B-8BB9C63A1D43}"/>
              </a:ext>
            </a:extLst>
          </p:cNvPr>
          <p:cNvSpPr/>
          <p:nvPr/>
        </p:nvSpPr>
        <p:spPr>
          <a:xfrm>
            <a:off x="2769717" y="5213815"/>
            <a:ext cx="125155" cy="125155"/>
          </a:xfrm>
          <a:prstGeom prst="ellipse">
            <a:avLst/>
          </a:prstGeom>
          <a:solidFill>
            <a:srgbClr val="00AFA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 xmlns:a16="http://schemas.microsoft.com/office/drawing/2014/main" id="{C1F17151-157D-4999-96A1-8093FB89CD3E}"/>
              </a:ext>
            </a:extLst>
          </p:cNvPr>
          <p:cNvSpPr/>
          <p:nvPr/>
        </p:nvSpPr>
        <p:spPr>
          <a:xfrm>
            <a:off x="4963814" y="4598121"/>
            <a:ext cx="125155" cy="125155"/>
          </a:xfrm>
          <a:prstGeom prst="ellipse">
            <a:avLst/>
          </a:prstGeom>
          <a:solidFill>
            <a:srgbClr val="FFCC3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 xmlns:a16="http://schemas.microsoft.com/office/drawing/2014/main" id="{9FAC44B2-3B14-4C32-9DE3-A1A699270EEC}"/>
              </a:ext>
            </a:extLst>
          </p:cNvPr>
          <p:cNvGrpSpPr/>
          <p:nvPr/>
        </p:nvGrpSpPr>
        <p:grpSpPr>
          <a:xfrm rot="1768639">
            <a:off x="5637691" y="1666933"/>
            <a:ext cx="916618" cy="632202"/>
            <a:chOff x="5574001" y="3257723"/>
            <a:chExt cx="1044000" cy="720058"/>
          </a:xfrm>
        </p:grpSpPr>
        <p:sp>
          <p:nvSpPr>
            <p:cNvPr id="111" name="椭圆 110">
              <a:extLst>
                <a:ext uri="{FF2B5EF4-FFF2-40B4-BE49-F238E27FC236}">
                  <a16:creationId xmlns="" xmlns:a16="http://schemas.microsoft.com/office/drawing/2014/main" id="{9C6A20B1-C6D3-4D0C-835F-A7054ABD3F27}"/>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 xmlns:a16="http://schemas.microsoft.com/office/drawing/2014/main" id="{92C99021-FCDE-4725-93D7-BFCC2FC06875}"/>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圆角 112">
              <a:extLst>
                <a:ext uri="{FF2B5EF4-FFF2-40B4-BE49-F238E27FC236}">
                  <a16:creationId xmlns="" xmlns:a16="http://schemas.microsoft.com/office/drawing/2014/main" id="{6D8F7CE2-8082-4E5E-8386-BC61F56691F6}"/>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a:extLst>
              <a:ext uri="{FF2B5EF4-FFF2-40B4-BE49-F238E27FC236}">
                <a16:creationId xmlns="" xmlns:a16="http://schemas.microsoft.com/office/drawing/2014/main" id="{221351C0-0A74-4F4C-B9BB-3BD28CB8AD2C}"/>
              </a:ext>
            </a:extLst>
          </p:cNvPr>
          <p:cNvGrpSpPr/>
          <p:nvPr/>
        </p:nvGrpSpPr>
        <p:grpSpPr>
          <a:xfrm rot="14251072">
            <a:off x="5637691" y="4732564"/>
            <a:ext cx="916618" cy="632202"/>
            <a:chOff x="5574001" y="3257723"/>
            <a:chExt cx="1044000" cy="720058"/>
          </a:xfrm>
        </p:grpSpPr>
        <p:sp>
          <p:nvSpPr>
            <p:cNvPr id="115" name="椭圆 114">
              <a:extLst>
                <a:ext uri="{FF2B5EF4-FFF2-40B4-BE49-F238E27FC236}">
                  <a16:creationId xmlns="" xmlns:a16="http://schemas.microsoft.com/office/drawing/2014/main" id="{CDC53479-5EFB-46F6-9FA0-B64A1BAA454C}"/>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 xmlns:a16="http://schemas.microsoft.com/office/drawing/2014/main" id="{4C3CDB6F-9F5A-4FF0-A090-35B6A5276851}"/>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圆角 116">
              <a:extLst>
                <a:ext uri="{FF2B5EF4-FFF2-40B4-BE49-F238E27FC236}">
                  <a16:creationId xmlns="" xmlns:a16="http://schemas.microsoft.com/office/drawing/2014/main" id="{A5ADCA3D-16AD-4852-9A98-2146F6F75E6F}"/>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a:extLst>
              <a:ext uri="{FF2B5EF4-FFF2-40B4-BE49-F238E27FC236}">
                <a16:creationId xmlns="" xmlns:a16="http://schemas.microsoft.com/office/drawing/2014/main" id="{D5B7E5B3-858F-4EEE-B7AB-CC65DC6E1FB5}"/>
              </a:ext>
            </a:extLst>
          </p:cNvPr>
          <p:cNvSpPr txBox="1"/>
          <p:nvPr/>
        </p:nvSpPr>
        <p:spPr>
          <a:xfrm>
            <a:off x="6910198" y="1597564"/>
            <a:ext cx="3865016" cy="461665"/>
          </a:xfrm>
          <a:prstGeom prst="rect">
            <a:avLst/>
          </a:prstGeom>
          <a:noFill/>
        </p:spPr>
        <p:txBody>
          <a:bodyPr wrap="square" rtlCol="0">
            <a:spAutoFit/>
          </a:bodyPr>
          <a:lstStyle/>
          <a:p>
            <a:pPr algn="ct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2" name="文本框 121">
            <a:extLst>
              <a:ext uri="{FF2B5EF4-FFF2-40B4-BE49-F238E27FC236}">
                <a16:creationId xmlns="" xmlns:a16="http://schemas.microsoft.com/office/drawing/2014/main" id="{884A8CC1-4E3E-40AB-B8B0-CD378CE8FB1A}"/>
              </a:ext>
            </a:extLst>
          </p:cNvPr>
          <p:cNvSpPr txBox="1"/>
          <p:nvPr/>
        </p:nvSpPr>
        <p:spPr>
          <a:xfrm>
            <a:off x="6612042" y="2244948"/>
            <a:ext cx="4461328" cy="1657505"/>
          </a:xfrm>
          <a:prstGeom prst="rect">
            <a:avLst/>
          </a:prstGeom>
          <a:noFill/>
        </p:spPr>
        <p:txBody>
          <a:bodyPr wrap="square" rtlCol="0">
            <a:spAutoFit/>
          </a:bodyPr>
          <a:lstStyle/>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viverra imperdiet enim.</a:t>
            </a:r>
          </a:p>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146" name="图片 145" descr="图形用户界面, 应用程序&#10;&#10;描述已自动生成">
            <a:extLst>
              <a:ext uri="{FF2B5EF4-FFF2-40B4-BE49-F238E27FC236}">
                <a16:creationId xmlns="" xmlns:a16="http://schemas.microsoft.com/office/drawing/2014/main" id="{6174B651-1374-4BA0-BBDD-44AB4DE62D7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35774" y="4088172"/>
            <a:ext cx="2213864" cy="1654864"/>
          </a:xfrm>
          <a:prstGeom prst="rect">
            <a:avLst/>
          </a:prstGeom>
        </p:spPr>
      </p:pic>
    </p:spTree>
    <p:extLst>
      <p:ext uri="{BB962C8B-B14F-4D97-AF65-F5344CB8AC3E}">
        <p14:creationId xmlns:p14="http://schemas.microsoft.com/office/powerpoint/2010/main" val="4254564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952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68505" y="2695694"/>
            <a:ext cx="5589864"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1354604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图片 141" descr="图片包含 图形用户界面&#10;&#10;描述已自动生成">
            <a:extLst>
              <a:ext uri="{FF2B5EF4-FFF2-40B4-BE49-F238E27FC236}">
                <a16:creationId xmlns="" xmlns:a16="http://schemas.microsoft.com/office/drawing/2014/main" id="{4927FB8F-F942-4195-8921-DD67BAABA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0" name="组合 19">
            <a:extLst>
              <a:ext uri="{FF2B5EF4-FFF2-40B4-BE49-F238E27FC236}">
                <a16:creationId xmlns="" xmlns:a16="http://schemas.microsoft.com/office/drawing/2014/main" id="{49D815AC-929D-4358-A6F6-FA5C35A43964}"/>
              </a:ext>
            </a:extLst>
          </p:cNvPr>
          <p:cNvGrpSpPr/>
          <p:nvPr/>
        </p:nvGrpSpPr>
        <p:grpSpPr>
          <a:xfrm>
            <a:off x="368300" y="318342"/>
            <a:ext cx="11455400" cy="6221316"/>
            <a:chOff x="823687" y="565658"/>
            <a:chExt cx="10544627" cy="5726684"/>
          </a:xfrm>
        </p:grpSpPr>
        <p:sp>
          <p:nvSpPr>
            <p:cNvPr id="18" name="矩形: 圆角 17">
              <a:extLst>
                <a:ext uri="{FF2B5EF4-FFF2-40B4-BE49-F238E27FC236}">
                  <a16:creationId xmlns="" xmlns:a16="http://schemas.microsoft.com/office/drawing/2014/main" id="{BE2A09AA-C2C0-4A1A-81C7-AB913B9EE0AF}"/>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2E4427CD-55E3-44C4-8EB1-5DEB7FC088FB}"/>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形状 29">
            <a:extLst>
              <a:ext uri="{FF2B5EF4-FFF2-40B4-BE49-F238E27FC236}">
                <a16:creationId xmlns="" xmlns:a16="http://schemas.microsoft.com/office/drawing/2014/main" id="{C6696A66-E64B-4B37-A48E-899BCD89AEFA}"/>
              </a:ext>
            </a:extLst>
          </p:cNvPr>
          <p:cNvSpPr/>
          <p:nvPr/>
        </p:nvSpPr>
        <p:spPr>
          <a:xfrm>
            <a:off x="774701" y="1422324"/>
            <a:ext cx="3687804" cy="4013353"/>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a:effectLst>
            <a:outerShdw blurRad="1270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 xmlns:a16="http://schemas.microsoft.com/office/drawing/2014/main" id="{F3EED40D-751F-449F-91CB-F3479B338341}"/>
              </a:ext>
            </a:extLst>
          </p:cNvPr>
          <p:cNvSpPr/>
          <p:nvPr/>
        </p:nvSpPr>
        <p:spPr>
          <a:xfrm>
            <a:off x="919187" y="1000155"/>
            <a:ext cx="4463653" cy="4857691"/>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 xmlns:a16="http://schemas.microsoft.com/office/drawing/2014/main" id="{59A64491-C1FD-4383-9836-12841E0774F2}"/>
              </a:ext>
            </a:extLst>
          </p:cNvPr>
          <p:cNvSpPr/>
          <p:nvPr/>
        </p:nvSpPr>
        <p:spPr>
          <a:xfrm>
            <a:off x="1097490" y="807923"/>
            <a:ext cx="4816929" cy="5242154"/>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7" name="直接连接符 26">
            <a:extLst>
              <a:ext uri="{FF2B5EF4-FFF2-40B4-BE49-F238E27FC236}">
                <a16:creationId xmlns="" xmlns:a16="http://schemas.microsoft.com/office/drawing/2014/main" id="{A22D6D11-2F46-424B-B823-634EBB7026FC}"/>
              </a:ext>
            </a:extLst>
          </p:cNvPr>
          <p:cNvCxnSpPr>
            <a:cxnSpLocks/>
            <a:stCxn id="25" idx="9"/>
            <a:endCxn id="25" idx="0"/>
          </p:cNvCxnSpPr>
          <p:nvPr/>
        </p:nvCxnSpPr>
        <p:spPr>
          <a:xfrm>
            <a:off x="5914419" y="1422324"/>
            <a:ext cx="0" cy="401335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任意多边形: 形状 30">
            <a:extLst>
              <a:ext uri="{FF2B5EF4-FFF2-40B4-BE49-F238E27FC236}">
                <a16:creationId xmlns="" xmlns:a16="http://schemas.microsoft.com/office/drawing/2014/main" id="{1905CCD4-DD36-4536-B309-635C63102DE5}"/>
              </a:ext>
            </a:extLst>
          </p:cNvPr>
          <p:cNvSpPr/>
          <p:nvPr/>
        </p:nvSpPr>
        <p:spPr>
          <a:xfrm flipH="1">
            <a:off x="7729495" y="1422324"/>
            <a:ext cx="3687804" cy="4013353"/>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a:effectLst>
            <a:outerShdw blurRad="127000" dist="381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 xmlns:a16="http://schemas.microsoft.com/office/drawing/2014/main" id="{F1CB3179-8D25-4E5C-BF7C-9F6DFD6A9846}"/>
              </a:ext>
            </a:extLst>
          </p:cNvPr>
          <p:cNvSpPr/>
          <p:nvPr/>
        </p:nvSpPr>
        <p:spPr>
          <a:xfrm flipH="1">
            <a:off x="6809160" y="1000155"/>
            <a:ext cx="4463653" cy="4857691"/>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 xmlns:a16="http://schemas.microsoft.com/office/drawing/2014/main" id="{08869FB9-CDFF-467E-BA6B-D3255A8F2B04}"/>
              </a:ext>
            </a:extLst>
          </p:cNvPr>
          <p:cNvSpPr/>
          <p:nvPr/>
        </p:nvSpPr>
        <p:spPr>
          <a:xfrm flipH="1">
            <a:off x="6256442" y="807923"/>
            <a:ext cx="4816929" cy="5242154"/>
          </a:xfrm>
          <a:custGeom>
            <a:avLst/>
            <a:gdLst>
              <a:gd name="connsiteX0" fmla="*/ 278804 w 4292600"/>
              <a:gd name="connsiteY0" fmla="*/ 0 h 4597400"/>
              <a:gd name="connsiteX1" fmla="*/ 3779918 w 4292600"/>
              <a:gd name="connsiteY1" fmla="*/ 0 h 4597400"/>
              <a:gd name="connsiteX2" fmla="*/ 3790487 w 4292600"/>
              <a:gd name="connsiteY2" fmla="*/ 104845 h 4597400"/>
              <a:gd name="connsiteX3" fmla="*/ 4224475 w 4292600"/>
              <a:gd name="connsiteY3" fmla="*/ 538833 h 4597400"/>
              <a:gd name="connsiteX4" fmla="*/ 4292600 w 4292600"/>
              <a:gd name="connsiteY4" fmla="*/ 545701 h 4597400"/>
              <a:gd name="connsiteX5" fmla="*/ 4292600 w 4292600"/>
              <a:gd name="connsiteY5" fmla="*/ 4051699 h 4597400"/>
              <a:gd name="connsiteX6" fmla="*/ 4224475 w 4292600"/>
              <a:gd name="connsiteY6" fmla="*/ 4058566 h 4597400"/>
              <a:gd name="connsiteX7" fmla="*/ 3790487 w 4292600"/>
              <a:gd name="connsiteY7" fmla="*/ 4492554 h 4597400"/>
              <a:gd name="connsiteX8" fmla="*/ 3779918 w 4292600"/>
              <a:gd name="connsiteY8" fmla="*/ 4597400 h 4597400"/>
              <a:gd name="connsiteX9" fmla="*/ 278804 w 4292600"/>
              <a:gd name="connsiteY9" fmla="*/ 4597400 h 4597400"/>
              <a:gd name="connsiteX10" fmla="*/ 0 w 4292600"/>
              <a:gd name="connsiteY10" fmla="*/ 4318596 h 4597400"/>
              <a:gd name="connsiteX11" fmla="*/ 0 w 4292600"/>
              <a:gd name="connsiteY11" fmla="*/ 278804 h 4597400"/>
              <a:gd name="connsiteX12" fmla="*/ 278804 w 4292600"/>
              <a:gd name="connsiteY12" fmla="*/ 0 h 4597400"/>
              <a:gd name="connsiteX0" fmla="*/ 4292600 w 4384040"/>
              <a:gd name="connsiteY0" fmla="*/ 545701 h 4597400"/>
              <a:gd name="connsiteX1" fmla="*/ 4292600 w 4384040"/>
              <a:gd name="connsiteY1" fmla="*/ 4051699 h 4597400"/>
              <a:gd name="connsiteX2" fmla="*/ 4224475 w 4384040"/>
              <a:gd name="connsiteY2" fmla="*/ 4058566 h 4597400"/>
              <a:gd name="connsiteX3" fmla="*/ 3790487 w 4384040"/>
              <a:gd name="connsiteY3" fmla="*/ 4492554 h 4597400"/>
              <a:gd name="connsiteX4" fmla="*/ 3779918 w 4384040"/>
              <a:gd name="connsiteY4" fmla="*/ 4597400 h 4597400"/>
              <a:gd name="connsiteX5" fmla="*/ 278804 w 4384040"/>
              <a:gd name="connsiteY5" fmla="*/ 4597400 h 4597400"/>
              <a:gd name="connsiteX6" fmla="*/ 0 w 4384040"/>
              <a:gd name="connsiteY6" fmla="*/ 4318596 h 4597400"/>
              <a:gd name="connsiteX7" fmla="*/ 0 w 4384040"/>
              <a:gd name="connsiteY7" fmla="*/ 278804 h 4597400"/>
              <a:gd name="connsiteX8" fmla="*/ 278804 w 4384040"/>
              <a:gd name="connsiteY8" fmla="*/ 0 h 4597400"/>
              <a:gd name="connsiteX9" fmla="*/ 3779918 w 4384040"/>
              <a:gd name="connsiteY9" fmla="*/ 0 h 4597400"/>
              <a:gd name="connsiteX10" fmla="*/ 3790487 w 4384040"/>
              <a:gd name="connsiteY10" fmla="*/ 104845 h 4597400"/>
              <a:gd name="connsiteX11" fmla="*/ 4224475 w 4384040"/>
              <a:gd name="connsiteY11" fmla="*/ 538833 h 4597400"/>
              <a:gd name="connsiteX12" fmla="*/ 4384040 w 4384040"/>
              <a:gd name="connsiteY12" fmla="*/ 637141 h 4597400"/>
              <a:gd name="connsiteX0" fmla="*/ 4292600 w 4384040"/>
              <a:gd name="connsiteY0" fmla="*/ 4051699 h 4597400"/>
              <a:gd name="connsiteX1" fmla="*/ 4224475 w 4384040"/>
              <a:gd name="connsiteY1" fmla="*/ 4058566 h 4597400"/>
              <a:gd name="connsiteX2" fmla="*/ 3790487 w 4384040"/>
              <a:gd name="connsiteY2" fmla="*/ 4492554 h 4597400"/>
              <a:gd name="connsiteX3" fmla="*/ 3779918 w 4384040"/>
              <a:gd name="connsiteY3" fmla="*/ 4597400 h 4597400"/>
              <a:gd name="connsiteX4" fmla="*/ 278804 w 4384040"/>
              <a:gd name="connsiteY4" fmla="*/ 4597400 h 4597400"/>
              <a:gd name="connsiteX5" fmla="*/ 0 w 4384040"/>
              <a:gd name="connsiteY5" fmla="*/ 4318596 h 4597400"/>
              <a:gd name="connsiteX6" fmla="*/ 0 w 4384040"/>
              <a:gd name="connsiteY6" fmla="*/ 278804 h 4597400"/>
              <a:gd name="connsiteX7" fmla="*/ 278804 w 4384040"/>
              <a:gd name="connsiteY7" fmla="*/ 0 h 4597400"/>
              <a:gd name="connsiteX8" fmla="*/ 3779918 w 4384040"/>
              <a:gd name="connsiteY8" fmla="*/ 0 h 4597400"/>
              <a:gd name="connsiteX9" fmla="*/ 3790487 w 4384040"/>
              <a:gd name="connsiteY9" fmla="*/ 104845 h 4597400"/>
              <a:gd name="connsiteX10" fmla="*/ 4224475 w 4384040"/>
              <a:gd name="connsiteY10" fmla="*/ 538833 h 4597400"/>
              <a:gd name="connsiteX11" fmla="*/ 4384040 w 4384040"/>
              <a:gd name="connsiteY11" fmla="*/ 637141 h 4597400"/>
              <a:gd name="connsiteX0" fmla="*/ 4292600 w 4292600"/>
              <a:gd name="connsiteY0" fmla="*/ 4051699 h 4597400"/>
              <a:gd name="connsiteX1" fmla="*/ 4224475 w 4292600"/>
              <a:gd name="connsiteY1" fmla="*/ 4058566 h 4597400"/>
              <a:gd name="connsiteX2" fmla="*/ 3790487 w 4292600"/>
              <a:gd name="connsiteY2" fmla="*/ 4492554 h 4597400"/>
              <a:gd name="connsiteX3" fmla="*/ 3779918 w 4292600"/>
              <a:gd name="connsiteY3" fmla="*/ 4597400 h 4597400"/>
              <a:gd name="connsiteX4" fmla="*/ 278804 w 4292600"/>
              <a:gd name="connsiteY4" fmla="*/ 4597400 h 4597400"/>
              <a:gd name="connsiteX5" fmla="*/ 0 w 4292600"/>
              <a:gd name="connsiteY5" fmla="*/ 4318596 h 4597400"/>
              <a:gd name="connsiteX6" fmla="*/ 0 w 4292600"/>
              <a:gd name="connsiteY6" fmla="*/ 278804 h 4597400"/>
              <a:gd name="connsiteX7" fmla="*/ 278804 w 4292600"/>
              <a:gd name="connsiteY7" fmla="*/ 0 h 4597400"/>
              <a:gd name="connsiteX8" fmla="*/ 3779918 w 4292600"/>
              <a:gd name="connsiteY8" fmla="*/ 0 h 4597400"/>
              <a:gd name="connsiteX9" fmla="*/ 3790487 w 4292600"/>
              <a:gd name="connsiteY9" fmla="*/ 104845 h 4597400"/>
              <a:gd name="connsiteX10" fmla="*/ 4224475 w 4292600"/>
              <a:gd name="connsiteY10" fmla="*/ 538833 h 4597400"/>
              <a:gd name="connsiteX0" fmla="*/ 4224475 w 4224475"/>
              <a:gd name="connsiteY0" fmla="*/ 4058566 h 4597400"/>
              <a:gd name="connsiteX1" fmla="*/ 3790487 w 4224475"/>
              <a:gd name="connsiteY1" fmla="*/ 4492554 h 4597400"/>
              <a:gd name="connsiteX2" fmla="*/ 3779918 w 4224475"/>
              <a:gd name="connsiteY2" fmla="*/ 4597400 h 4597400"/>
              <a:gd name="connsiteX3" fmla="*/ 278804 w 4224475"/>
              <a:gd name="connsiteY3" fmla="*/ 4597400 h 4597400"/>
              <a:gd name="connsiteX4" fmla="*/ 0 w 4224475"/>
              <a:gd name="connsiteY4" fmla="*/ 4318596 h 4597400"/>
              <a:gd name="connsiteX5" fmla="*/ 0 w 4224475"/>
              <a:gd name="connsiteY5" fmla="*/ 278804 h 4597400"/>
              <a:gd name="connsiteX6" fmla="*/ 278804 w 4224475"/>
              <a:gd name="connsiteY6" fmla="*/ 0 h 4597400"/>
              <a:gd name="connsiteX7" fmla="*/ 3779918 w 4224475"/>
              <a:gd name="connsiteY7" fmla="*/ 0 h 4597400"/>
              <a:gd name="connsiteX8" fmla="*/ 3790487 w 4224475"/>
              <a:gd name="connsiteY8" fmla="*/ 104845 h 4597400"/>
              <a:gd name="connsiteX9" fmla="*/ 4224475 w 4224475"/>
              <a:gd name="connsiteY9" fmla="*/ 538833 h 459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4475" h="4597400">
                <a:moveTo>
                  <a:pt x="4224475" y="4058566"/>
                </a:moveTo>
                <a:cubicBezTo>
                  <a:pt x="4006638" y="4103142"/>
                  <a:pt x="3835063" y="4274717"/>
                  <a:pt x="3790487" y="4492554"/>
                </a:cubicBezTo>
                <a:lnTo>
                  <a:pt x="3779918" y="4597400"/>
                </a:lnTo>
                <a:lnTo>
                  <a:pt x="278804" y="4597400"/>
                </a:lnTo>
                <a:cubicBezTo>
                  <a:pt x="124825" y="4597400"/>
                  <a:pt x="0" y="4472575"/>
                  <a:pt x="0" y="4318596"/>
                </a:cubicBezTo>
                <a:lnTo>
                  <a:pt x="0" y="278804"/>
                </a:lnTo>
                <a:cubicBezTo>
                  <a:pt x="0" y="124825"/>
                  <a:pt x="124825" y="0"/>
                  <a:pt x="278804" y="0"/>
                </a:cubicBezTo>
                <a:lnTo>
                  <a:pt x="3779918" y="0"/>
                </a:lnTo>
                <a:lnTo>
                  <a:pt x="3790487" y="104845"/>
                </a:lnTo>
                <a:cubicBezTo>
                  <a:pt x="3835063" y="322682"/>
                  <a:pt x="4006638" y="494258"/>
                  <a:pt x="4224475" y="538833"/>
                </a:cubicBezTo>
              </a:path>
            </a:pathLst>
          </a:custGeom>
          <a:solidFill>
            <a:srgbClr val="FEDB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4" name="直接连接符 33">
            <a:extLst>
              <a:ext uri="{FF2B5EF4-FFF2-40B4-BE49-F238E27FC236}">
                <a16:creationId xmlns="" xmlns:a16="http://schemas.microsoft.com/office/drawing/2014/main" id="{80CBFD99-31CD-4254-98E0-0E3F70633D2F}"/>
              </a:ext>
            </a:extLst>
          </p:cNvPr>
          <p:cNvCxnSpPr>
            <a:cxnSpLocks/>
          </p:cNvCxnSpPr>
          <p:nvPr/>
        </p:nvCxnSpPr>
        <p:spPr>
          <a:xfrm flipH="1">
            <a:off x="6277581" y="1422324"/>
            <a:ext cx="0" cy="401335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 xmlns:a16="http://schemas.microsoft.com/office/drawing/2014/main" id="{9BDE0BBC-9340-4639-B301-EB7559AF33C2}"/>
              </a:ext>
            </a:extLst>
          </p:cNvPr>
          <p:cNvSpPr/>
          <p:nvPr/>
        </p:nvSpPr>
        <p:spPr>
          <a:xfrm>
            <a:off x="1559281" y="1482327"/>
            <a:ext cx="3893346" cy="3893345"/>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C41542E4-9BFF-4851-AEA1-F87C1A074E43}"/>
              </a:ext>
            </a:extLst>
          </p:cNvPr>
          <p:cNvSpPr/>
          <p:nvPr/>
        </p:nvSpPr>
        <p:spPr>
          <a:xfrm>
            <a:off x="2109104" y="2032150"/>
            <a:ext cx="2793698" cy="2793698"/>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E99FE1D9-1DD1-484D-BBBC-76E1A3FAAB82}"/>
              </a:ext>
            </a:extLst>
          </p:cNvPr>
          <p:cNvSpPr/>
          <p:nvPr/>
        </p:nvSpPr>
        <p:spPr>
          <a:xfrm>
            <a:off x="2697518" y="2620564"/>
            <a:ext cx="1616872" cy="161687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8FD7A155-6CDE-435C-A075-254B00B7935C}"/>
              </a:ext>
            </a:extLst>
          </p:cNvPr>
          <p:cNvSpPr/>
          <p:nvPr/>
        </p:nvSpPr>
        <p:spPr>
          <a:xfrm>
            <a:off x="2981738" y="2904785"/>
            <a:ext cx="1048431" cy="1048431"/>
          </a:xfrm>
          <a:prstGeom prst="ellipse">
            <a:avLst/>
          </a:prstGeom>
          <a:solidFill>
            <a:srgbClr val="FEDBF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descr="卡通人物&#10;&#10;描述已自动生成">
            <a:extLst>
              <a:ext uri="{FF2B5EF4-FFF2-40B4-BE49-F238E27FC236}">
                <a16:creationId xmlns="" xmlns:a16="http://schemas.microsoft.com/office/drawing/2014/main" id="{A8088252-BA24-4B50-A92F-09F82FA2C5A1}"/>
              </a:ext>
            </a:extLst>
          </p:cNvPr>
          <p:cNvPicPr>
            <a:picLocks noChangeAspect="1"/>
          </p:cNvPicPr>
          <p:nvPr/>
        </p:nvPicPr>
        <p:blipFill>
          <a:blip r:embed="rId3" cstate="print">
            <a:extLst>
              <a:ext uri="{28A0092B-C50C-407E-A947-70E740481C1C}">
                <a14:useLocalDpi xmlns:a14="http://schemas.microsoft.com/office/drawing/2010/main" val="0"/>
              </a:ext>
            </a:extLst>
          </a:blip>
          <a:srcRect b="34230"/>
          <a:stretch>
            <a:fillRect/>
          </a:stretch>
        </p:blipFill>
        <p:spPr>
          <a:xfrm>
            <a:off x="3009972" y="2913511"/>
            <a:ext cx="991964" cy="1039704"/>
          </a:xfrm>
          <a:custGeom>
            <a:avLst/>
            <a:gdLst>
              <a:gd name="connsiteX0" fmla="*/ 391792 w 949264"/>
              <a:gd name="connsiteY0" fmla="*/ 0 h 994949"/>
              <a:gd name="connsiteX1" fmla="*/ 557473 w 949264"/>
              <a:gd name="connsiteY1" fmla="*/ 0 h 994949"/>
              <a:gd name="connsiteX2" fmla="*/ 575732 w 949264"/>
              <a:gd name="connsiteY2" fmla="*/ 1841 h 994949"/>
              <a:gd name="connsiteX3" fmla="*/ 936860 w 949264"/>
              <a:gd name="connsiteY3" fmla="*/ 298034 h 994949"/>
              <a:gd name="connsiteX4" fmla="*/ 949264 w 949264"/>
              <a:gd name="connsiteY4" fmla="*/ 337994 h 994949"/>
              <a:gd name="connsiteX5" fmla="*/ 949264 w 949264"/>
              <a:gd name="connsiteY5" fmla="*/ 648605 h 994949"/>
              <a:gd name="connsiteX6" fmla="*/ 936860 w 949264"/>
              <a:gd name="connsiteY6" fmla="*/ 688564 h 994949"/>
              <a:gd name="connsiteX7" fmla="*/ 474632 w 949264"/>
              <a:gd name="connsiteY7" fmla="*/ 994949 h 994949"/>
              <a:gd name="connsiteX8" fmla="*/ 12404 w 949264"/>
              <a:gd name="connsiteY8" fmla="*/ 688564 h 994949"/>
              <a:gd name="connsiteX9" fmla="*/ 0 w 949264"/>
              <a:gd name="connsiteY9" fmla="*/ 648605 h 994949"/>
              <a:gd name="connsiteX10" fmla="*/ 0 w 949264"/>
              <a:gd name="connsiteY10" fmla="*/ 337994 h 994949"/>
              <a:gd name="connsiteX11" fmla="*/ 12404 w 949264"/>
              <a:gd name="connsiteY11" fmla="*/ 298034 h 994949"/>
              <a:gd name="connsiteX12" fmla="*/ 373532 w 949264"/>
              <a:gd name="connsiteY12" fmla="*/ 1841 h 994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264" h="994949">
                <a:moveTo>
                  <a:pt x="391792" y="0"/>
                </a:moveTo>
                <a:lnTo>
                  <a:pt x="557473" y="0"/>
                </a:lnTo>
                <a:lnTo>
                  <a:pt x="575732" y="1841"/>
                </a:lnTo>
                <a:cubicBezTo>
                  <a:pt x="739013" y="35253"/>
                  <a:pt x="873398" y="147993"/>
                  <a:pt x="936860" y="298034"/>
                </a:cubicBezTo>
                <a:lnTo>
                  <a:pt x="949264" y="337994"/>
                </a:lnTo>
                <a:lnTo>
                  <a:pt x="949264" y="648605"/>
                </a:lnTo>
                <a:lnTo>
                  <a:pt x="936860" y="688564"/>
                </a:lnTo>
                <a:cubicBezTo>
                  <a:pt x="860706" y="868614"/>
                  <a:pt x="682423" y="994949"/>
                  <a:pt x="474632" y="994949"/>
                </a:cubicBezTo>
                <a:cubicBezTo>
                  <a:pt x="266842" y="994949"/>
                  <a:pt x="88559" y="868614"/>
                  <a:pt x="12404" y="688564"/>
                </a:cubicBezTo>
                <a:lnTo>
                  <a:pt x="0" y="648605"/>
                </a:lnTo>
                <a:lnTo>
                  <a:pt x="0" y="337994"/>
                </a:lnTo>
                <a:lnTo>
                  <a:pt x="12404" y="298034"/>
                </a:lnTo>
                <a:cubicBezTo>
                  <a:pt x="75866" y="147993"/>
                  <a:pt x="210251" y="35253"/>
                  <a:pt x="373532" y="1841"/>
                </a:cubicBezTo>
                <a:close/>
              </a:path>
            </a:pathLst>
          </a:custGeom>
        </p:spPr>
      </p:pic>
      <p:sp>
        <p:nvSpPr>
          <p:cNvPr id="62" name="椭圆 61">
            <a:extLst>
              <a:ext uri="{FF2B5EF4-FFF2-40B4-BE49-F238E27FC236}">
                <a16:creationId xmlns="" xmlns:a16="http://schemas.microsoft.com/office/drawing/2014/main" id="{2475BD02-493E-415F-9509-C1B4E934DBF6}"/>
              </a:ext>
            </a:extLst>
          </p:cNvPr>
          <p:cNvSpPr/>
          <p:nvPr/>
        </p:nvSpPr>
        <p:spPr>
          <a:xfrm>
            <a:off x="4950504" y="2290565"/>
            <a:ext cx="665231" cy="665231"/>
          </a:xfrm>
          <a:prstGeom prst="ellipse">
            <a:avLst/>
          </a:prstGeom>
          <a:solidFill>
            <a:srgbClr val="00AFA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939E517A-4973-4F3C-9B1E-A4D4559FB12F}"/>
              </a:ext>
            </a:extLst>
          </p:cNvPr>
          <p:cNvSpPr/>
          <p:nvPr/>
        </p:nvSpPr>
        <p:spPr>
          <a:xfrm>
            <a:off x="1295759" y="2204644"/>
            <a:ext cx="665231" cy="665231"/>
          </a:xfrm>
          <a:prstGeom prst="ellipse">
            <a:avLst/>
          </a:prstGeom>
          <a:solidFill>
            <a:srgbClr val="FFCC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5FDD61B1-E76E-49CD-8F62-B71744D8C48D}"/>
              </a:ext>
            </a:extLst>
          </p:cNvPr>
          <p:cNvSpPr/>
          <p:nvPr/>
        </p:nvSpPr>
        <p:spPr>
          <a:xfrm>
            <a:off x="3676855" y="4474664"/>
            <a:ext cx="603399" cy="603399"/>
          </a:xfrm>
          <a:prstGeom prst="ellipse">
            <a:avLst/>
          </a:prstGeom>
          <a:solidFill>
            <a:srgbClr val="41AFE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41A5B88C-6AA5-4EE7-A4CC-AB31CA8B12C8}"/>
              </a:ext>
            </a:extLst>
          </p:cNvPr>
          <p:cNvSpPr/>
          <p:nvPr/>
        </p:nvSpPr>
        <p:spPr>
          <a:xfrm>
            <a:off x="1931631" y="3669813"/>
            <a:ext cx="449284" cy="449284"/>
          </a:xfrm>
          <a:prstGeom prst="ellipse">
            <a:avLst/>
          </a:prstGeom>
          <a:solidFill>
            <a:srgbClr val="FBEFC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 xmlns:a16="http://schemas.microsoft.com/office/drawing/2014/main" id="{800C735D-B8D0-49A2-8E11-01C9B3A1456B}"/>
              </a:ext>
            </a:extLst>
          </p:cNvPr>
          <p:cNvSpPr/>
          <p:nvPr/>
        </p:nvSpPr>
        <p:spPr>
          <a:xfrm>
            <a:off x="3501333" y="1839919"/>
            <a:ext cx="449284" cy="449284"/>
          </a:xfrm>
          <a:prstGeom prst="ellipse">
            <a:avLst/>
          </a:prstGeom>
          <a:solidFill>
            <a:srgbClr val="F0664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descr="图片包含 图标&#10;&#10;描述已自动生成">
            <a:extLst>
              <a:ext uri="{FF2B5EF4-FFF2-40B4-BE49-F238E27FC236}">
                <a16:creationId xmlns="" xmlns:a16="http://schemas.microsoft.com/office/drawing/2014/main" id="{6DCDD9B5-DBAC-4347-9C33-36A15FE8BC8C}"/>
              </a:ext>
            </a:extLst>
          </p:cNvPr>
          <p:cNvPicPr>
            <a:picLocks noChangeAspect="1"/>
          </p:cNvPicPr>
          <p:nvPr/>
        </p:nvPicPr>
        <p:blipFill>
          <a:blip r:embed="rId4" cstate="print">
            <a:extLst>
              <a:ext uri="{28A0092B-C50C-407E-A947-70E740481C1C}">
                <a14:useLocalDpi xmlns:a14="http://schemas.microsoft.com/office/drawing/2010/main" val="0"/>
              </a:ext>
            </a:extLst>
          </a:blip>
          <a:srcRect t="2867" b="35871"/>
          <a:stretch>
            <a:fillRect/>
          </a:stretch>
        </p:blipFill>
        <p:spPr>
          <a:xfrm>
            <a:off x="4969573" y="2290565"/>
            <a:ext cx="627092" cy="665232"/>
          </a:xfrm>
          <a:custGeom>
            <a:avLst/>
            <a:gdLst>
              <a:gd name="connsiteX0" fmla="*/ 300050 w 600098"/>
              <a:gd name="connsiteY0" fmla="*/ 0 h 636596"/>
              <a:gd name="connsiteX1" fmla="*/ 593335 w 600098"/>
              <a:gd name="connsiteY1" fmla="*/ 194402 h 636596"/>
              <a:gd name="connsiteX2" fmla="*/ 600098 w 600098"/>
              <a:gd name="connsiteY2" fmla="*/ 216190 h 636596"/>
              <a:gd name="connsiteX3" fmla="*/ 600098 w 600098"/>
              <a:gd name="connsiteY3" fmla="*/ 420406 h 636596"/>
              <a:gd name="connsiteX4" fmla="*/ 593335 w 600098"/>
              <a:gd name="connsiteY4" fmla="*/ 442194 h 636596"/>
              <a:gd name="connsiteX5" fmla="*/ 300050 w 600098"/>
              <a:gd name="connsiteY5" fmla="*/ 636596 h 636596"/>
              <a:gd name="connsiteX6" fmla="*/ 6766 w 600098"/>
              <a:gd name="connsiteY6" fmla="*/ 442194 h 636596"/>
              <a:gd name="connsiteX7" fmla="*/ 0 w 600098"/>
              <a:gd name="connsiteY7" fmla="*/ 420399 h 636596"/>
              <a:gd name="connsiteX8" fmla="*/ 0 w 600098"/>
              <a:gd name="connsiteY8" fmla="*/ 216197 h 636596"/>
              <a:gd name="connsiteX9" fmla="*/ 6766 w 600098"/>
              <a:gd name="connsiteY9" fmla="*/ 194402 h 636596"/>
              <a:gd name="connsiteX10" fmla="*/ 300050 w 600098"/>
              <a:gd name="connsiteY10" fmla="*/ 0 h 6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098" h="636596">
                <a:moveTo>
                  <a:pt x="300050" y="0"/>
                </a:moveTo>
                <a:cubicBezTo>
                  <a:pt x="431893" y="0"/>
                  <a:pt x="545014" y="80160"/>
                  <a:pt x="593335" y="194402"/>
                </a:cubicBezTo>
                <a:lnTo>
                  <a:pt x="600098" y="216190"/>
                </a:lnTo>
                <a:lnTo>
                  <a:pt x="600098" y="420406"/>
                </a:lnTo>
                <a:lnTo>
                  <a:pt x="593335" y="442194"/>
                </a:lnTo>
                <a:cubicBezTo>
                  <a:pt x="545014" y="556436"/>
                  <a:pt x="431893" y="636596"/>
                  <a:pt x="300050" y="636596"/>
                </a:cubicBezTo>
                <a:cubicBezTo>
                  <a:pt x="168207" y="636596"/>
                  <a:pt x="55086" y="556436"/>
                  <a:pt x="6766" y="442194"/>
                </a:cubicBezTo>
                <a:lnTo>
                  <a:pt x="0" y="420399"/>
                </a:lnTo>
                <a:lnTo>
                  <a:pt x="0" y="216197"/>
                </a:lnTo>
                <a:lnTo>
                  <a:pt x="6766" y="194402"/>
                </a:lnTo>
                <a:cubicBezTo>
                  <a:pt x="55086" y="80160"/>
                  <a:pt x="168207" y="0"/>
                  <a:pt x="300050" y="0"/>
                </a:cubicBezTo>
                <a:close/>
              </a:path>
            </a:pathLst>
          </a:custGeom>
        </p:spPr>
      </p:pic>
      <p:pic>
        <p:nvPicPr>
          <p:cNvPr id="74" name="图片 73" descr="图标&#10;&#10;描述已自动生成">
            <a:extLst>
              <a:ext uri="{FF2B5EF4-FFF2-40B4-BE49-F238E27FC236}">
                <a16:creationId xmlns="" xmlns:a16="http://schemas.microsoft.com/office/drawing/2014/main" id="{E410123A-E3AC-49AA-8361-5A6B3490F197}"/>
              </a:ext>
            </a:extLst>
          </p:cNvPr>
          <p:cNvPicPr>
            <a:picLocks noChangeAspect="1"/>
          </p:cNvPicPr>
          <p:nvPr/>
        </p:nvPicPr>
        <p:blipFill>
          <a:blip r:embed="rId5" cstate="print">
            <a:extLst>
              <a:ext uri="{28A0092B-C50C-407E-A947-70E740481C1C}">
                <a14:useLocalDpi xmlns:a14="http://schemas.microsoft.com/office/drawing/2010/main" val="0"/>
              </a:ext>
            </a:extLst>
          </a:blip>
          <a:srcRect t="4163" b="37761"/>
          <a:stretch>
            <a:fillRect/>
          </a:stretch>
        </p:blipFill>
        <p:spPr>
          <a:xfrm>
            <a:off x="1314808" y="2204644"/>
            <a:ext cx="627132" cy="665232"/>
          </a:xfrm>
          <a:custGeom>
            <a:avLst/>
            <a:gdLst>
              <a:gd name="connsiteX0" fmla="*/ 300069 w 600136"/>
              <a:gd name="connsiteY0" fmla="*/ 0 h 636596"/>
              <a:gd name="connsiteX1" fmla="*/ 593354 w 600136"/>
              <a:gd name="connsiteY1" fmla="*/ 194402 h 636596"/>
              <a:gd name="connsiteX2" fmla="*/ 600136 w 600136"/>
              <a:gd name="connsiteY2" fmla="*/ 216252 h 636596"/>
              <a:gd name="connsiteX3" fmla="*/ 600136 w 600136"/>
              <a:gd name="connsiteY3" fmla="*/ 420345 h 636596"/>
              <a:gd name="connsiteX4" fmla="*/ 593354 w 600136"/>
              <a:gd name="connsiteY4" fmla="*/ 442194 h 636596"/>
              <a:gd name="connsiteX5" fmla="*/ 300069 w 600136"/>
              <a:gd name="connsiteY5" fmla="*/ 636596 h 636596"/>
              <a:gd name="connsiteX6" fmla="*/ 6785 w 600136"/>
              <a:gd name="connsiteY6" fmla="*/ 442194 h 636596"/>
              <a:gd name="connsiteX7" fmla="*/ 0 w 600136"/>
              <a:gd name="connsiteY7" fmla="*/ 420338 h 636596"/>
              <a:gd name="connsiteX8" fmla="*/ 0 w 600136"/>
              <a:gd name="connsiteY8" fmla="*/ 216258 h 636596"/>
              <a:gd name="connsiteX9" fmla="*/ 6785 w 600136"/>
              <a:gd name="connsiteY9" fmla="*/ 194402 h 636596"/>
              <a:gd name="connsiteX10" fmla="*/ 300069 w 600136"/>
              <a:gd name="connsiteY10" fmla="*/ 0 h 6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136" h="636596">
                <a:moveTo>
                  <a:pt x="300069" y="0"/>
                </a:moveTo>
                <a:cubicBezTo>
                  <a:pt x="431912" y="0"/>
                  <a:pt x="545033" y="80160"/>
                  <a:pt x="593354" y="194402"/>
                </a:cubicBezTo>
                <a:lnTo>
                  <a:pt x="600136" y="216252"/>
                </a:lnTo>
                <a:lnTo>
                  <a:pt x="600136" y="420345"/>
                </a:lnTo>
                <a:lnTo>
                  <a:pt x="593354" y="442194"/>
                </a:lnTo>
                <a:cubicBezTo>
                  <a:pt x="545033" y="556436"/>
                  <a:pt x="431912" y="636596"/>
                  <a:pt x="300069" y="636596"/>
                </a:cubicBezTo>
                <a:cubicBezTo>
                  <a:pt x="168226" y="636596"/>
                  <a:pt x="55105" y="556436"/>
                  <a:pt x="6785" y="442194"/>
                </a:cubicBezTo>
                <a:lnTo>
                  <a:pt x="0" y="420338"/>
                </a:lnTo>
                <a:lnTo>
                  <a:pt x="0" y="216258"/>
                </a:lnTo>
                <a:lnTo>
                  <a:pt x="6785" y="194402"/>
                </a:lnTo>
                <a:cubicBezTo>
                  <a:pt x="55105" y="80160"/>
                  <a:pt x="168226" y="0"/>
                  <a:pt x="300069" y="0"/>
                </a:cubicBezTo>
                <a:close/>
              </a:path>
            </a:pathLst>
          </a:custGeom>
        </p:spPr>
      </p:pic>
      <p:pic>
        <p:nvPicPr>
          <p:cNvPr id="85" name="图片 84" descr="图标&#10;&#10;描述已自动生成">
            <a:extLst>
              <a:ext uri="{FF2B5EF4-FFF2-40B4-BE49-F238E27FC236}">
                <a16:creationId xmlns="" xmlns:a16="http://schemas.microsoft.com/office/drawing/2014/main" id="{6A874553-E853-47D0-A7B6-120A872F7E84}"/>
              </a:ext>
            </a:extLst>
          </p:cNvPr>
          <p:cNvPicPr>
            <a:picLocks noChangeAspect="1"/>
          </p:cNvPicPr>
          <p:nvPr/>
        </p:nvPicPr>
        <p:blipFill>
          <a:blip r:embed="rId6" cstate="print">
            <a:extLst>
              <a:ext uri="{28A0092B-C50C-407E-A947-70E740481C1C}">
                <a14:useLocalDpi xmlns:a14="http://schemas.microsoft.com/office/drawing/2010/main" val="0"/>
              </a:ext>
            </a:extLst>
          </a:blip>
          <a:srcRect b="38158"/>
          <a:stretch>
            <a:fillRect/>
          </a:stretch>
        </p:blipFill>
        <p:spPr>
          <a:xfrm>
            <a:off x="3510603" y="1843380"/>
            <a:ext cx="430745" cy="445824"/>
          </a:xfrm>
          <a:custGeom>
            <a:avLst/>
            <a:gdLst>
              <a:gd name="connsiteX0" fmla="*/ 189701 w 412203"/>
              <a:gd name="connsiteY0" fmla="*/ 0 h 426633"/>
              <a:gd name="connsiteX1" fmla="*/ 222501 w 412203"/>
              <a:gd name="connsiteY1" fmla="*/ 0 h 426633"/>
              <a:gd name="connsiteX2" fmla="*/ 289778 w 412203"/>
              <a:gd name="connsiteY2" fmla="*/ 13583 h 426633"/>
              <a:gd name="connsiteX3" fmla="*/ 404180 w 412203"/>
              <a:gd name="connsiteY3" fmla="*/ 127984 h 426633"/>
              <a:gd name="connsiteX4" fmla="*/ 412203 w 412203"/>
              <a:gd name="connsiteY4" fmla="*/ 153832 h 426633"/>
              <a:gd name="connsiteX5" fmla="*/ 412203 w 412203"/>
              <a:gd name="connsiteY5" fmla="*/ 269490 h 426633"/>
              <a:gd name="connsiteX6" fmla="*/ 404180 w 412203"/>
              <a:gd name="connsiteY6" fmla="*/ 295338 h 426633"/>
              <a:gd name="connsiteX7" fmla="*/ 206101 w 412203"/>
              <a:gd name="connsiteY7" fmla="*/ 426633 h 426633"/>
              <a:gd name="connsiteX8" fmla="*/ 8023 w 412203"/>
              <a:gd name="connsiteY8" fmla="*/ 295338 h 426633"/>
              <a:gd name="connsiteX9" fmla="*/ 0 w 412203"/>
              <a:gd name="connsiteY9" fmla="*/ 269494 h 426633"/>
              <a:gd name="connsiteX10" fmla="*/ 0 w 412203"/>
              <a:gd name="connsiteY10" fmla="*/ 153829 h 426633"/>
              <a:gd name="connsiteX11" fmla="*/ 8023 w 412203"/>
              <a:gd name="connsiteY11" fmla="*/ 127984 h 426633"/>
              <a:gd name="connsiteX12" fmla="*/ 122424 w 412203"/>
              <a:gd name="connsiteY12" fmla="*/ 13583 h 42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203" h="426633">
                <a:moveTo>
                  <a:pt x="189701" y="0"/>
                </a:moveTo>
                <a:lnTo>
                  <a:pt x="222501" y="0"/>
                </a:lnTo>
                <a:lnTo>
                  <a:pt x="289778" y="13583"/>
                </a:lnTo>
                <a:cubicBezTo>
                  <a:pt x="341216" y="35339"/>
                  <a:pt x="382423" y="76546"/>
                  <a:pt x="404180" y="127984"/>
                </a:cubicBezTo>
                <a:lnTo>
                  <a:pt x="412203" y="153832"/>
                </a:lnTo>
                <a:lnTo>
                  <a:pt x="412203" y="269490"/>
                </a:lnTo>
                <a:lnTo>
                  <a:pt x="404180" y="295338"/>
                </a:lnTo>
                <a:cubicBezTo>
                  <a:pt x="371545" y="372495"/>
                  <a:pt x="295146" y="426633"/>
                  <a:pt x="206101" y="426633"/>
                </a:cubicBezTo>
                <a:cubicBezTo>
                  <a:pt x="117057" y="426633"/>
                  <a:pt x="40657" y="372495"/>
                  <a:pt x="8023" y="295338"/>
                </a:cubicBezTo>
                <a:lnTo>
                  <a:pt x="0" y="269494"/>
                </a:lnTo>
                <a:lnTo>
                  <a:pt x="0" y="153829"/>
                </a:lnTo>
                <a:lnTo>
                  <a:pt x="8023" y="127984"/>
                </a:lnTo>
                <a:cubicBezTo>
                  <a:pt x="29779" y="76546"/>
                  <a:pt x="70986" y="35339"/>
                  <a:pt x="122424" y="13583"/>
                </a:cubicBezTo>
                <a:close/>
              </a:path>
            </a:pathLst>
          </a:custGeom>
        </p:spPr>
      </p:pic>
      <p:pic>
        <p:nvPicPr>
          <p:cNvPr id="94" name="图片 93" descr="卡通人物&#10;&#10;描述已自动生成">
            <a:extLst>
              <a:ext uri="{FF2B5EF4-FFF2-40B4-BE49-F238E27FC236}">
                <a16:creationId xmlns="" xmlns:a16="http://schemas.microsoft.com/office/drawing/2014/main" id="{40E3A327-FCDF-4C19-9585-C19F1EDAEE18}"/>
              </a:ext>
            </a:extLst>
          </p:cNvPr>
          <p:cNvPicPr>
            <a:picLocks noChangeAspect="1"/>
          </p:cNvPicPr>
          <p:nvPr/>
        </p:nvPicPr>
        <p:blipFill>
          <a:blip r:embed="rId7" cstate="print">
            <a:extLst>
              <a:ext uri="{28A0092B-C50C-407E-A947-70E740481C1C}">
                <a14:useLocalDpi xmlns:a14="http://schemas.microsoft.com/office/drawing/2010/main" val="0"/>
              </a:ext>
            </a:extLst>
          </a:blip>
          <a:srcRect t="2694" b="17157"/>
          <a:stretch>
            <a:fillRect/>
          </a:stretch>
        </p:blipFill>
        <p:spPr>
          <a:xfrm>
            <a:off x="1967786" y="3669813"/>
            <a:ext cx="376976" cy="449284"/>
          </a:xfrm>
          <a:custGeom>
            <a:avLst/>
            <a:gdLst>
              <a:gd name="connsiteX0" fmla="*/ 180374 w 360749"/>
              <a:gd name="connsiteY0" fmla="*/ 0 h 429944"/>
              <a:gd name="connsiteX1" fmla="*/ 332382 w 360749"/>
              <a:gd name="connsiteY1" fmla="*/ 62964 h 429944"/>
              <a:gd name="connsiteX2" fmla="*/ 360749 w 360749"/>
              <a:gd name="connsiteY2" fmla="*/ 105037 h 429944"/>
              <a:gd name="connsiteX3" fmla="*/ 360749 w 360749"/>
              <a:gd name="connsiteY3" fmla="*/ 324907 h 429944"/>
              <a:gd name="connsiteX4" fmla="*/ 332382 w 360749"/>
              <a:gd name="connsiteY4" fmla="*/ 366980 h 429944"/>
              <a:gd name="connsiteX5" fmla="*/ 180374 w 360749"/>
              <a:gd name="connsiteY5" fmla="*/ 429944 h 429944"/>
              <a:gd name="connsiteX6" fmla="*/ 28366 w 360749"/>
              <a:gd name="connsiteY6" fmla="*/ 366980 h 429944"/>
              <a:gd name="connsiteX7" fmla="*/ 0 w 360749"/>
              <a:gd name="connsiteY7" fmla="*/ 324908 h 429944"/>
              <a:gd name="connsiteX8" fmla="*/ 0 w 360749"/>
              <a:gd name="connsiteY8" fmla="*/ 105036 h 429944"/>
              <a:gd name="connsiteX9" fmla="*/ 28366 w 360749"/>
              <a:gd name="connsiteY9" fmla="*/ 62964 h 429944"/>
              <a:gd name="connsiteX10" fmla="*/ 180374 w 360749"/>
              <a:gd name="connsiteY10" fmla="*/ 0 h 42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749" h="429944">
                <a:moveTo>
                  <a:pt x="180374" y="0"/>
                </a:moveTo>
                <a:cubicBezTo>
                  <a:pt x="239737" y="0"/>
                  <a:pt x="293480" y="24062"/>
                  <a:pt x="332382" y="62964"/>
                </a:cubicBezTo>
                <a:lnTo>
                  <a:pt x="360749" y="105037"/>
                </a:lnTo>
                <a:lnTo>
                  <a:pt x="360749" y="324907"/>
                </a:lnTo>
                <a:lnTo>
                  <a:pt x="332382" y="366980"/>
                </a:lnTo>
                <a:cubicBezTo>
                  <a:pt x="293480" y="405883"/>
                  <a:pt x="239737" y="429944"/>
                  <a:pt x="180374" y="429944"/>
                </a:cubicBezTo>
                <a:cubicBezTo>
                  <a:pt x="121011" y="429944"/>
                  <a:pt x="67268" y="405883"/>
                  <a:pt x="28366" y="366980"/>
                </a:cubicBezTo>
                <a:lnTo>
                  <a:pt x="0" y="324908"/>
                </a:lnTo>
                <a:lnTo>
                  <a:pt x="0" y="105036"/>
                </a:lnTo>
                <a:lnTo>
                  <a:pt x="28366" y="62964"/>
                </a:lnTo>
                <a:cubicBezTo>
                  <a:pt x="67268" y="24062"/>
                  <a:pt x="121011" y="0"/>
                  <a:pt x="180374" y="0"/>
                </a:cubicBezTo>
                <a:close/>
              </a:path>
            </a:pathLst>
          </a:custGeom>
        </p:spPr>
      </p:pic>
      <p:pic>
        <p:nvPicPr>
          <p:cNvPr id="101" name="图片 100" descr="卡通人物&#10;&#10;中度可信度描述已自动生成">
            <a:extLst>
              <a:ext uri="{FF2B5EF4-FFF2-40B4-BE49-F238E27FC236}">
                <a16:creationId xmlns="" xmlns:a16="http://schemas.microsoft.com/office/drawing/2014/main" id="{F67D9448-48DC-4EE0-89DB-BF190EFEA85F}"/>
              </a:ext>
            </a:extLst>
          </p:cNvPr>
          <p:cNvPicPr>
            <a:picLocks noChangeAspect="1"/>
          </p:cNvPicPr>
          <p:nvPr/>
        </p:nvPicPr>
        <p:blipFill>
          <a:blip r:embed="rId8" cstate="print">
            <a:extLst>
              <a:ext uri="{28A0092B-C50C-407E-A947-70E740481C1C}">
                <a14:useLocalDpi xmlns:a14="http://schemas.microsoft.com/office/drawing/2010/main" val="0"/>
              </a:ext>
            </a:extLst>
          </a:blip>
          <a:srcRect b="27900"/>
          <a:stretch>
            <a:fillRect/>
          </a:stretch>
        </p:blipFill>
        <p:spPr>
          <a:xfrm>
            <a:off x="3736484" y="4493854"/>
            <a:ext cx="484138" cy="584210"/>
          </a:xfrm>
          <a:custGeom>
            <a:avLst/>
            <a:gdLst>
              <a:gd name="connsiteX0" fmla="*/ 133201 w 463298"/>
              <a:gd name="connsiteY0" fmla="*/ 0 h 559062"/>
              <a:gd name="connsiteX1" fmla="*/ 330099 w 463298"/>
              <a:gd name="connsiteY1" fmla="*/ 0 h 559062"/>
              <a:gd name="connsiteX2" fmla="*/ 344030 w 463298"/>
              <a:gd name="connsiteY2" fmla="*/ 4325 h 559062"/>
              <a:gd name="connsiteX3" fmla="*/ 435801 w 463298"/>
              <a:gd name="connsiteY3" fmla="*/ 66198 h 559062"/>
              <a:gd name="connsiteX4" fmla="*/ 463298 w 463298"/>
              <a:gd name="connsiteY4" fmla="*/ 99525 h 559062"/>
              <a:gd name="connsiteX5" fmla="*/ 463298 w 463298"/>
              <a:gd name="connsiteY5" fmla="*/ 441174 h 559062"/>
              <a:gd name="connsiteX6" fmla="*/ 435801 w 463298"/>
              <a:gd name="connsiteY6" fmla="*/ 474500 h 559062"/>
              <a:gd name="connsiteX7" fmla="*/ 231650 w 463298"/>
              <a:gd name="connsiteY7" fmla="*/ 559062 h 559062"/>
              <a:gd name="connsiteX8" fmla="*/ 27499 w 463298"/>
              <a:gd name="connsiteY8" fmla="*/ 474500 h 559062"/>
              <a:gd name="connsiteX9" fmla="*/ 0 w 463298"/>
              <a:gd name="connsiteY9" fmla="*/ 441171 h 559062"/>
              <a:gd name="connsiteX10" fmla="*/ 0 w 463298"/>
              <a:gd name="connsiteY10" fmla="*/ 99527 h 559062"/>
              <a:gd name="connsiteX11" fmla="*/ 27499 w 463298"/>
              <a:gd name="connsiteY11" fmla="*/ 66198 h 559062"/>
              <a:gd name="connsiteX12" fmla="*/ 119270 w 463298"/>
              <a:gd name="connsiteY12" fmla="*/ 4325 h 55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3298" h="559062">
                <a:moveTo>
                  <a:pt x="133201" y="0"/>
                </a:moveTo>
                <a:lnTo>
                  <a:pt x="330099" y="0"/>
                </a:lnTo>
                <a:lnTo>
                  <a:pt x="344030" y="4325"/>
                </a:lnTo>
                <a:cubicBezTo>
                  <a:pt x="378572" y="18934"/>
                  <a:pt x="409678" y="40075"/>
                  <a:pt x="435801" y="66198"/>
                </a:cubicBezTo>
                <a:lnTo>
                  <a:pt x="463298" y="99525"/>
                </a:lnTo>
                <a:lnTo>
                  <a:pt x="463298" y="441174"/>
                </a:lnTo>
                <a:lnTo>
                  <a:pt x="435801" y="474500"/>
                </a:lnTo>
                <a:cubicBezTo>
                  <a:pt x="383555" y="526747"/>
                  <a:pt x="311376" y="559062"/>
                  <a:pt x="231650" y="559062"/>
                </a:cubicBezTo>
                <a:cubicBezTo>
                  <a:pt x="151924" y="559062"/>
                  <a:pt x="79746" y="526747"/>
                  <a:pt x="27499" y="474500"/>
                </a:cubicBezTo>
                <a:lnTo>
                  <a:pt x="0" y="441171"/>
                </a:lnTo>
                <a:lnTo>
                  <a:pt x="0" y="99527"/>
                </a:lnTo>
                <a:lnTo>
                  <a:pt x="27499" y="66198"/>
                </a:lnTo>
                <a:cubicBezTo>
                  <a:pt x="53623" y="40075"/>
                  <a:pt x="84729" y="18934"/>
                  <a:pt x="119270" y="4325"/>
                </a:cubicBezTo>
                <a:close/>
              </a:path>
            </a:pathLst>
          </a:custGeom>
        </p:spPr>
      </p:pic>
      <p:sp>
        <p:nvSpPr>
          <p:cNvPr id="102" name="椭圆 101">
            <a:extLst>
              <a:ext uri="{FF2B5EF4-FFF2-40B4-BE49-F238E27FC236}">
                <a16:creationId xmlns="" xmlns:a16="http://schemas.microsoft.com/office/drawing/2014/main" id="{A7663456-11F4-4DCF-8D72-843B21D0A3B4}"/>
              </a:ext>
            </a:extLst>
          </p:cNvPr>
          <p:cNvSpPr/>
          <p:nvPr/>
        </p:nvSpPr>
        <p:spPr>
          <a:xfrm>
            <a:off x="2597880" y="1544235"/>
            <a:ext cx="199275" cy="199275"/>
          </a:xfrm>
          <a:prstGeom prst="ellipse">
            <a:avLst/>
          </a:prstGeom>
          <a:solidFill>
            <a:schemeClr val="bg1"/>
          </a:solidFill>
          <a:ln w="25400">
            <a:solidFill>
              <a:srgbClr val="FBEF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 xmlns:a16="http://schemas.microsoft.com/office/drawing/2014/main" id="{10023239-9835-4104-9F94-20B13491969C}"/>
              </a:ext>
            </a:extLst>
          </p:cNvPr>
          <p:cNvSpPr/>
          <p:nvPr/>
        </p:nvSpPr>
        <p:spPr>
          <a:xfrm>
            <a:off x="5339644" y="3413187"/>
            <a:ext cx="199275" cy="199275"/>
          </a:xfrm>
          <a:prstGeom prst="ellipse">
            <a:avLst/>
          </a:prstGeom>
          <a:solidFill>
            <a:schemeClr val="bg1"/>
          </a:solidFill>
          <a:ln w="25400">
            <a:solidFill>
              <a:srgbClr val="41AF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 xmlns:a16="http://schemas.microsoft.com/office/drawing/2014/main" id="{FFA0C222-5254-4E37-8117-2CE06FAC65AB}"/>
              </a:ext>
            </a:extLst>
          </p:cNvPr>
          <p:cNvSpPr/>
          <p:nvPr/>
        </p:nvSpPr>
        <p:spPr>
          <a:xfrm>
            <a:off x="4316714" y="2289898"/>
            <a:ext cx="93438" cy="93438"/>
          </a:xfrm>
          <a:prstGeom prst="ellipse">
            <a:avLst/>
          </a:prstGeom>
          <a:solidFill>
            <a:schemeClr val="bg1"/>
          </a:solidFill>
          <a:ln w="25400">
            <a:solidFill>
              <a:srgbClr val="E0BF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 xmlns:a16="http://schemas.microsoft.com/office/drawing/2014/main" id="{CBA7396C-48A8-4078-9CCD-2522C77BAB17}"/>
              </a:ext>
            </a:extLst>
          </p:cNvPr>
          <p:cNvSpPr/>
          <p:nvPr/>
        </p:nvSpPr>
        <p:spPr>
          <a:xfrm>
            <a:off x="4588002" y="1779935"/>
            <a:ext cx="125155" cy="125155"/>
          </a:xfrm>
          <a:prstGeom prst="ellipse">
            <a:avLst/>
          </a:prstGeom>
          <a:solidFill>
            <a:schemeClr val="bg1"/>
          </a:solidFill>
          <a:ln w="25400">
            <a:solidFill>
              <a:srgbClr val="FFCC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 xmlns:a16="http://schemas.microsoft.com/office/drawing/2014/main" id="{9F9699FB-14EA-4117-B476-B4DBF4C2CFC7}"/>
              </a:ext>
            </a:extLst>
          </p:cNvPr>
          <p:cNvSpPr/>
          <p:nvPr/>
        </p:nvSpPr>
        <p:spPr>
          <a:xfrm>
            <a:off x="2164201" y="2863427"/>
            <a:ext cx="125155" cy="125155"/>
          </a:xfrm>
          <a:prstGeom prst="ellipse">
            <a:avLst/>
          </a:prstGeom>
          <a:solidFill>
            <a:srgbClr val="F0664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 xmlns:a16="http://schemas.microsoft.com/office/drawing/2014/main" id="{CD858EB0-5D03-43E8-8B1B-8BB9C63A1D43}"/>
              </a:ext>
            </a:extLst>
          </p:cNvPr>
          <p:cNvSpPr/>
          <p:nvPr/>
        </p:nvSpPr>
        <p:spPr>
          <a:xfrm>
            <a:off x="2769717" y="5213815"/>
            <a:ext cx="125155" cy="125155"/>
          </a:xfrm>
          <a:prstGeom prst="ellipse">
            <a:avLst/>
          </a:prstGeom>
          <a:solidFill>
            <a:srgbClr val="00AFA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 xmlns:a16="http://schemas.microsoft.com/office/drawing/2014/main" id="{C1F17151-157D-4999-96A1-8093FB89CD3E}"/>
              </a:ext>
            </a:extLst>
          </p:cNvPr>
          <p:cNvSpPr/>
          <p:nvPr/>
        </p:nvSpPr>
        <p:spPr>
          <a:xfrm>
            <a:off x="4963814" y="4598121"/>
            <a:ext cx="125155" cy="125155"/>
          </a:xfrm>
          <a:prstGeom prst="ellipse">
            <a:avLst/>
          </a:prstGeom>
          <a:solidFill>
            <a:srgbClr val="FFCC3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 xmlns:a16="http://schemas.microsoft.com/office/drawing/2014/main" id="{9FAC44B2-3B14-4C32-9DE3-A1A699270EEC}"/>
              </a:ext>
            </a:extLst>
          </p:cNvPr>
          <p:cNvGrpSpPr/>
          <p:nvPr/>
        </p:nvGrpSpPr>
        <p:grpSpPr>
          <a:xfrm rot="1768639">
            <a:off x="5637691" y="1666933"/>
            <a:ext cx="916618" cy="632202"/>
            <a:chOff x="5574001" y="3257723"/>
            <a:chExt cx="1044000" cy="720058"/>
          </a:xfrm>
        </p:grpSpPr>
        <p:sp>
          <p:nvSpPr>
            <p:cNvPr id="111" name="椭圆 110">
              <a:extLst>
                <a:ext uri="{FF2B5EF4-FFF2-40B4-BE49-F238E27FC236}">
                  <a16:creationId xmlns="" xmlns:a16="http://schemas.microsoft.com/office/drawing/2014/main" id="{9C6A20B1-C6D3-4D0C-835F-A7054ABD3F27}"/>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 xmlns:a16="http://schemas.microsoft.com/office/drawing/2014/main" id="{92C99021-FCDE-4725-93D7-BFCC2FC06875}"/>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圆角 112">
              <a:extLst>
                <a:ext uri="{FF2B5EF4-FFF2-40B4-BE49-F238E27FC236}">
                  <a16:creationId xmlns="" xmlns:a16="http://schemas.microsoft.com/office/drawing/2014/main" id="{6D8F7CE2-8082-4E5E-8386-BC61F56691F6}"/>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a:extLst>
              <a:ext uri="{FF2B5EF4-FFF2-40B4-BE49-F238E27FC236}">
                <a16:creationId xmlns="" xmlns:a16="http://schemas.microsoft.com/office/drawing/2014/main" id="{221351C0-0A74-4F4C-B9BB-3BD28CB8AD2C}"/>
              </a:ext>
            </a:extLst>
          </p:cNvPr>
          <p:cNvGrpSpPr/>
          <p:nvPr/>
        </p:nvGrpSpPr>
        <p:grpSpPr>
          <a:xfrm rot="14251072">
            <a:off x="5637691" y="4732564"/>
            <a:ext cx="916618" cy="632202"/>
            <a:chOff x="5574001" y="3257723"/>
            <a:chExt cx="1044000" cy="720058"/>
          </a:xfrm>
        </p:grpSpPr>
        <p:sp>
          <p:nvSpPr>
            <p:cNvPr id="115" name="椭圆 114">
              <a:extLst>
                <a:ext uri="{FF2B5EF4-FFF2-40B4-BE49-F238E27FC236}">
                  <a16:creationId xmlns="" xmlns:a16="http://schemas.microsoft.com/office/drawing/2014/main" id="{CDC53479-5EFB-46F6-9FA0-B64A1BAA454C}"/>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 xmlns:a16="http://schemas.microsoft.com/office/drawing/2014/main" id="{4C3CDB6F-9F5A-4FF0-A090-35B6A5276851}"/>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圆角 116">
              <a:extLst>
                <a:ext uri="{FF2B5EF4-FFF2-40B4-BE49-F238E27FC236}">
                  <a16:creationId xmlns="" xmlns:a16="http://schemas.microsoft.com/office/drawing/2014/main" id="{A5ADCA3D-16AD-4852-9A98-2146F6F75E6F}"/>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a:extLst>
              <a:ext uri="{FF2B5EF4-FFF2-40B4-BE49-F238E27FC236}">
                <a16:creationId xmlns="" xmlns:a16="http://schemas.microsoft.com/office/drawing/2014/main" id="{D5B7E5B3-858F-4EEE-B7AB-CC65DC6E1FB5}"/>
              </a:ext>
            </a:extLst>
          </p:cNvPr>
          <p:cNvSpPr txBox="1"/>
          <p:nvPr/>
        </p:nvSpPr>
        <p:spPr>
          <a:xfrm>
            <a:off x="6910198" y="1597564"/>
            <a:ext cx="3865016" cy="461665"/>
          </a:xfrm>
          <a:prstGeom prst="rect">
            <a:avLst/>
          </a:prstGeom>
          <a:noFill/>
        </p:spPr>
        <p:txBody>
          <a:bodyPr wrap="square" rtlCol="0">
            <a:spAutoFit/>
          </a:bodyPr>
          <a:lstStyle/>
          <a:p>
            <a:pPr algn="ct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2" name="文本框 121">
            <a:extLst>
              <a:ext uri="{FF2B5EF4-FFF2-40B4-BE49-F238E27FC236}">
                <a16:creationId xmlns="" xmlns:a16="http://schemas.microsoft.com/office/drawing/2014/main" id="{884A8CC1-4E3E-40AB-B8B0-CD378CE8FB1A}"/>
              </a:ext>
            </a:extLst>
          </p:cNvPr>
          <p:cNvSpPr txBox="1"/>
          <p:nvPr/>
        </p:nvSpPr>
        <p:spPr>
          <a:xfrm>
            <a:off x="6612042" y="2244948"/>
            <a:ext cx="4461328" cy="1657505"/>
          </a:xfrm>
          <a:prstGeom prst="rect">
            <a:avLst/>
          </a:prstGeom>
          <a:noFill/>
        </p:spPr>
        <p:txBody>
          <a:bodyPr wrap="square" rtlCol="0">
            <a:spAutoFit/>
          </a:bodyPr>
          <a:lstStyle/>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viverra imperdiet enim.</a:t>
            </a:r>
          </a:p>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146" name="图片 145" descr="图形用户界面, 应用程序&#10;&#10;描述已自动生成">
            <a:extLst>
              <a:ext uri="{FF2B5EF4-FFF2-40B4-BE49-F238E27FC236}">
                <a16:creationId xmlns="" xmlns:a16="http://schemas.microsoft.com/office/drawing/2014/main" id="{6174B651-1374-4BA0-BBDD-44AB4DE62D7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35774" y="4088172"/>
            <a:ext cx="2213864" cy="1654864"/>
          </a:xfrm>
          <a:prstGeom prst="rect">
            <a:avLst/>
          </a:prstGeom>
        </p:spPr>
      </p:pic>
    </p:spTree>
    <p:extLst>
      <p:ext uri="{BB962C8B-B14F-4D97-AF65-F5344CB8AC3E}">
        <p14:creationId xmlns:p14="http://schemas.microsoft.com/office/powerpoint/2010/main" val="3853807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F8"/>
        </a:solidFill>
        <a:effectLst/>
      </p:bgPr>
    </p:bg>
    <p:spTree>
      <p:nvGrpSpPr>
        <p:cNvPr id="1" name=""/>
        <p:cNvGrpSpPr/>
        <p:nvPr/>
      </p:nvGrpSpPr>
      <p:grpSpPr>
        <a:xfrm>
          <a:off x="0" y="0"/>
          <a:ext cx="0" cy="0"/>
          <a:chOff x="0" y="0"/>
          <a:chExt cx="0" cy="0"/>
        </a:xfrm>
      </p:grpSpPr>
      <p:pic>
        <p:nvPicPr>
          <p:cNvPr id="99" name="图片 98" descr="图片包含 图形用户界面&#10;&#10;描述已自动生成">
            <a:extLst>
              <a:ext uri="{FF2B5EF4-FFF2-40B4-BE49-F238E27FC236}">
                <a16:creationId xmlns="" xmlns:a16="http://schemas.microsoft.com/office/drawing/2014/main" id="{0F7CC5CE-83A8-48B0-88EB-3A333BA139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0" y="0"/>
            <a:ext cx="12192000" cy="6858000"/>
          </a:xfrm>
          <a:prstGeom prst="rect">
            <a:avLst/>
          </a:prstGeom>
        </p:spPr>
      </p:pic>
      <p:grpSp>
        <p:nvGrpSpPr>
          <p:cNvPr id="2" name="组合 1">
            <a:extLst>
              <a:ext uri="{FF2B5EF4-FFF2-40B4-BE49-F238E27FC236}">
                <a16:creationId xmlns="" xmlns:a16="http://schemas.microsoft.com/office/drawing/2014/main" id="{F9002217-6CE5-4763-9FF6-1873E7E09328}"/>
              </a:ext>
            </a:extLst>
          </p:cNvPr>
          <p:cNvGrpSpPr/>
          <p:nvPr/>
        </p:nvGrpSpPr>
        <p:grpSpPr>
          <a:xfrm>
            <a:off x="368300" y="318342"/>
            <a:ext cx="11455400" cy="6221316"/>
            <a:chOff x="823687" y="565658"/>
            <a:chExt cx="10544627" cy="5726684"/>
          </a:xfrm>
        </p:grpSpPr>
        <p:sp>
          <p:nvSpPr>
            <p:cNvPr id="3" name="矩形: 圆角 2">
              <a:extLst>
                <a:ext uri="{FF2B5EF4-FFF2-40B4-BE49-F238E27FC236}">
                  <a16:creationId xmlns="" xmlns:a16="http://schemas.microsoft.com/office/drawing/2014/main" id="{3A9D1188-EB71-4435-BDD4-E9067007F6F8}"/>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 xmlns:a16="http://schemas.microsoft.com/office/drawing/2014/main" id="{F2AA34B7-0BCF-4747-A91E-43B96DC60D17}"/>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圆角 22">
            <a:extLst>
              <a:ext uri="{FF2B5EF4-FFF2-40B4-BE49-F238E27FC236}">
                <a16:creationId xmlns="" xmlns:a16="http://schemas.microsoft.com/office/drawing/2014/main" id="{F9C98F02-E3D8-4CD5-8824-12D5A6A4EE2E}"/>
              </a:ext>
            </a:extLst>
          </p:cNvPr>
          <p:cNvSpPr/>
          <p:nvPr/>
        </p:nvSpPr>
        <p:spPr>
          <a:xfrm>
            <a:off x="961361" y="10358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4FDDB567-DDAF-4FD5-9C67-21BE68AF4A6F}"/>
              </a:ext>
            </a:extLst>
          </p:cNvPr>
          <p:cNvSpPr/>
          <p:nvPr/>
        </p:nvSpPr>
        <p:spPr>
          <a:xfrm>
            <a:off x="844550" y="919974"/>
            <a:ext cx="3187700" cy="2133600"/>
          </a:xfrm>
          <a:prstGeom prst="roundRect">
            <a:avLst>
              <a:gd name="adj" fmla="val 6548"/>
            </a:avLst>
          </a:prstGeom>
          <a:solidFill>
            <a:srgbClr val="E0BFD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 xmlns:a16="http://schemas.microsoft.com/office/drawing/2014/main" id="{EB9F4333-FD21-4831-A9FC-A61818936693}"/>
              </a:ext>
            </a:extLst>
          </p:cNvPr>
          <p:cNvSpPr/>
          <p:nvPr/>
        </p:nvSpPr>
        <p:spPr>
          <a:xfrm>
            <a:off x="943036" y="10261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标&#10;&#10;中度可信度描述已自动生成">
            <a:extLst>
              <a:ext uri="{FF2B5EF4-FFF2-40B4-BE49-F238E27FC236}">
                <a16:creationId xmlns="" xmlns:a16="http://schemas.microsoft.com/office/drawing/2014/main" id="{FE0BCE88-1A85-4011-9978-531158391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577" y="994408"/>
            <a:ext cx="1250632" cy="1993039"/>
          </a:xfrm>
          <a:prstGeom prst="rect">
            <a:avLst/>
          </a:prstGeom>
        </p:spPr>
      </p:pic>
      <p:sp>
        <p:nvSpPr>
          <p:cNvPr id="27" name="文本框 26">
            <a:extLst>
              <a:ext uri="{FF2B5EF4-FFF2-40B4-BE49-F238E27FC236}">
                <a16:creationId xmlns="" xmlns:a16="http://schemas.microsoft.com/office/drawing/2014/main" id="{F4B1B267-4196-4491-9A4C-A7E9BD5D3496}"/>
              </a:ext>
            </a:extLst>
          </p:cNvPr>
          <p:cNvSpPr txBox="1"/>
          <p:nvPr/>
        </p:nvSpPr>
        <p:spPr>
          <a:xfrm>
            <a:off x="2474120" y="15393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8" name="文本框 27">
            <a:extLst>
              <a:ext uri="{FF2B5EF4-FFF2-40B4-BE49-F238E27FC236}">
                <a16:creationId xmlns="" xmlns:a16="http://schemas.microsoft.com/office/drawing/2014/main" id="{D5C6574B-1199-49FD-942A-C1487464AF1C}"/>
              </a:ext>
            </a:extLst>
          </p:cNvPr>
          <p:cNvSpPr txBox="1"/>
          <p:nvPr/>
        </p:nvSpPr>
        <p:spPr>
          <a:xfrm>
            <a:off x="2412587" y="10995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2" name="矩形: 圆角 31">
            <a:extLst>
              <a:ext uri="{FF2B5EF4-FFF2-40B4-BE49-F238E27FC236}">
                <a16:creationId xmlns="" xmlns:a16="http://schemas.microsoft.com/office/drawing/2014/main" id="{E5082304-00F2-401F-9D3B-EB9F1E59B7FA}"/>
              </a:ext>
            </a:extLst>
          </p:cNvPr>
          <p:cNvSpPr/>
          <p:nvPr/>
        </p:nvSpPr>
        <p:spPr>
          <a:xfrm>
            <a:off x="4557834" y="10358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C529D1E0-C032-4291-8213-EC1781770AFE}"/>
              </a:ext>
            </a:extLst>
          </p:cNvPr>
          <p:cNvSpPr/>
          <p:nvPr/>
        </p:nvSpPr>
        <p:spPr>
          <a:xfrm>
            <a:off x="4441023" y="919974"/>
            <a:ext cx="3187700" cy="2133600"/>
          </a:xfrm>
          <a:prstGeom prst="roundRect">
            <a:avLst>
              <a:gd name="adj" fmla="val 6548"/>
            </a:avLst>
          </a:prstGeom>
          <a:solidFill>
            <a:srgbClr val="FFCC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94199C41-12DF-45C7-98B8-CA9A9013B34C}"/>
              </a:ext>
            </a:extLst>
          </p:cNvPr>
          <p:cNvSpPr/>
          <p:nvPr/>
        </p:nvSpPr>
        <p:spPr>
          <a:xfrm>
            <a:off x="4539509" y="10261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BEB7A968-1B57-40D7-BE24-EA5E7EF3CFF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09107" y="989866"/>
            <a:ext cx="1364648" cy="2002124"/>
          </a:xfrm>
          <a:prstGeom prst="rect">
            <a:avLst/>
          </a:prstGeom>
        </p:spPr>
      </p:pic>
      <p:sp>
        <p:nvSpPr>
          <p:cNvPr id="36" name="文本框 35">
            <a:extLst>
              <a:ext uri="{FF2B5EF4-FFF2-40B4-BE49-F238E27FC236}">
                <a16:creationId xmlns="" xmlns:a16="http://schemas.microsoft.com/office/drawing/2014/main" id="{63982565-F6AA-4C00-8EEF-D4B4D5C9A848}"/>
              </a:ext>
            </a:extLst>
          </p:cNvPr>
          <p:cNvSpPr txBox="1"/>
          <p:nvPr/>
        </p:nvSpPr>
        <p:spPr>
          <a:xfrm>
            <a:off x="6070593" y="15393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7" name="文本框 36">
            <a:extLst>
              <a:ext uri="{FF2B5EF4-FFF2-40B4-BE49-F238E27FC236}">
                <a16:creationId xmlns="" xmlns:a16="http://schemas.microsoft.com/office/drawing/2014/main" id="{03497427-C49D-4A2D-B7F9-F20517BEE356}"/>
              </a:ext>
            </a:extLst>
          </p:cNvPr>
          <p:cNvSpPr txBox="1"/>
          <p:nvPr/>
        </p:nvSpPr>
        <p:spPr>
          <a:xfrm>
            <a:off x="6009060" y="10995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9" name="矩形: 圆角 38">
            <a:extLst>
              <a:ext uri="{FF2B5EF4-FFF2-40B4-BE49-F238E27FC236}">
                <a16:creationId xmlns="" xmlns:a16="http://schemas.microsoft.com/office/drawing/2014/main" id="{28D66E67-F21C-4414-BF9C-DC0E1F893A61}"/>
              </a:ext>
            </a:extLst>
          </p:cNvPr>
          <p:cNvSpPr/>
          <p:nvPr/>
        </p:nvSpPr>
        <p:spPr>
          <a:xfrm>
            <a:off x="8154308" y="10358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 xmlns:a16="http://schemas.microsoft.com/office/drawing/2014/main" id="{F0B5FFD7-D3EE-457F-85CC-23A4DA38A3C2}"/>
              </a:ext>
            </a:extLst>
          </p:cNvPr>
          <p:cNvSpPr/>
          <p:nvPr/>
        </p:nvSpPr>
        <p:spPr>
          <a:xfrm>
            <a:off x="8037497" y="919974"/>
            <a:ext cx="3187700" cy="2133600"/>
          </a:xfrm>
          <a:prstGeom prst="roundRect">
            <a:avLst>
              <a:gd name="adj" fmla="val 6548"/>
            </a:avLst>
          </a:prstGeom>
          <a:solidFill>
            <a:srgbClr val="F0664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 xmlns:a16="http://schemas.microsoft.com/office/drawing/2014/main" id="{3D1BC237-7799-4CA5-9DD1-0127A029425E}"/>
              </a:ext>
            </a:extLst>
          </p:cNvPr>
          <p:cNvSpPr/>
          <p:nvPr/>
        </p:nvSpPr>
        <p:spPr>
          <a:xfrm>
            <a:off x="8135983" y="10261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 xmlns:a16="http://schemas.microsoft.com/office/drawing/2014/main" id="{128991D6-B97F-49ED-88FD-1B7D6CD568E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217450" y="994812"/>
            <a:ext cx="1338780" cy="1992232"/>
          </a:xfrm>
          <a:prstGeom prst="rect">
            <a:avLst/>
          </a:prstGeom>
        </p:spPr>
      </p:pic>
      <p:sp>
        <p:nvSpPr>
          <p:cNvPr id="43" name="文本框 42">
            <a:extLst>
              <a:ext uri="{FF2B5EF4-FFF2-40B4-BE49-F238E27FC236}">
                <a16:creationId xmlns="" xmlns:a16="http://schemas.microsoft.com/office/drawing/2014/main" id="{B2CEFB81-B90F-4215-86FB-3FF9B76784AB}"/>
              </a:ext>
            </a:extLst>
          </p:cNvPr>
          <p:cNvSpPr txBox="1"/>
          <p:nvPr/>
        </p:nvSpPr>
        <p:spPr>
          <a:xfrm>
            <a:off x="9667067" y="15393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4" name="文本框 43">
            <a:extLst>
              <a:ext uri="{FF2B5EF4-FFF2-40B4-BE49-F238E27FC236}">
                <a16:creationId xmlns="" xmlns:a16="http://schemas.microsoft.com/office/drawing/2014/main" id="{75687A4B-FE7A-47FB-98AA-447D47219A97}"/>
              </a:ext>
            </a:extLst>
          </p:cNvPr>
          <p:cNvSpPr txBox="1"/>
          <p:nvPr/>
        </p:nvSpPr>
        <p:spPr>
          <a:xfrm>
            <a:off x="9605534" y="10995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2" name="矩形: 圆角 61">
            <a:extLst>
              <a:ext uri="{FF2B5EF4-FFF2-40B4-BE49-F238E27FC236}">
                <a16:creationId xmlns="" xmlns:a16="http://schemas.microsoft.com/office/drawing/2014/main" id="{964FF2DE-B6E9-45C2-884E-4BBD16A2388D}"/>
              </a:ext>
            </a:extLst>
          </p:cNvPr>
          <p:cNvSpPr/>
          <p:nvPr/>
        </p:nvSpPr>
        <p:spPr>
          <a:xfrm>
            <a:off x="961361" y="38044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 xmlns:a16="http://schemas.microsoft.com/office/drawing/2014/main" id="{7113FACA-E722-4B1F-B56E-ABD010FDB6F5}"/>
              </a:ext>
            </a:extLst>
          </p:cNvPr>
          <p:cNvSpPr/>
          <p:nvPr/>
        </p:nvSpPr>
        <p:spPr>
          <a:xfrm>
            <a:off x="844550" y="3688574"/>
            <a:ext cx="3187700" cy="2133600"/>
          </a:xfrm>
          <a:prstGeom prst="roundRect">
            <a:avLst>
              <a:gd name="adj" fmla="val 6548"/>
            </a:avLst>
          </a:prstGeom>
          <a:solidFill>
            <a:srgbClr val="41AFE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 xmlns:a16="http://schemas.microsoft.com/office/drawing/2014/main" id="{1BBEF1EA-C92D-454D-B79B-168167C0F398}"/>
              </a:ext>
            </a:extLst>
          </p:cNvPr>
          <p:cNvSpPr/>
          <p:nvPr/>
        </p:nvSpPr>
        <p:spPr>
          <a:xfrm>
            <a:off x="943036" y="37947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 xmlns:a16="http://schemas.microsoft.com/office/drawing/2014/main" id="{5F6228DE-FB7B-442A-8172-C54626A6678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86285" y="3729480"/>
            <a:ext cx="1015216" cy="2060096"/>
          </a:xfrm>
          <a:prstGeom prst="rect">
            <a:avLst/>
          </a:prstGeom>
        </p:spPr>
      </p:pic>
      <p:sp>
        <p:nvSpPr>
          <p:cNvPr id="66" name="文本框 65">
            <a:extLst>
              <a:ext uri="{FF2B5EF4-FFF2-40B4-BE49-F238E27FC236}">
                <a16:creationId xmlns="" xmlns:a16="http://schemas.microsoft.com/office/drawing/2014/main" id="{2726D3F7-79E0-4897-8842-D2A0FC28F267}"/>
              </a:ext>
            </a:extLst>
          </p:cNvPr>
          <p:cNvSpPr txBox="1"/>
          <p:nvPr/>
        </p:nvSpPr>
        <p:spPr>
          <a:xfrm>
            <a:off x="2474120" y="43079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7" name="文本框 66">
            <a:extLst>
              <a:ext uri="{FF2B5EF4-FFF2-40B4-BE49-F238E27FC236}">
                <a16:creationId xmlns="" xmlns:a16="http://schemas.microsoft.com/office/drawing/2014/main" id="{D292019E-71A2-4506-8A7D-8DA000E795D7}"/>
              </a:ext>
            </a:extLst>
          </p:cNvPr>
          <p:cNvSpPr txBox="1"/>
          <p:nvPr/>
        </p:nvSpPr>
        <p:spPr>
          <a:xfrm>
            <a:off x="2412587" y="38681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6" name="矩形: 圆角 55">
            <a:extLst>
              <a:ext uri="{FF2B5EF4-FFF2-40B4-BE49-F238E27FC236}">
                <a16:creationId xmlns="" xmlns:a16="http://schemas.microsoft.com/office/drawing/2014/main" id="{C4BEB234-65D7-4C00-892C-214575DFDF15}"/>
              </a:ext>
            </a:extLst>
          </p:cNvPr>
          <p:cNvSpPr/>
          <p:nvPr/>
        </p:nvSpPr>
        <p:spPr>
          <a:xfrm>
            <a:off x="4557834" y="38044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 xmlns:a16="http://schemas.microsoft.com/office/drawing/2014/main" id="{91145376-BC20-43C1-A5AF-8454B50BCDA6}"/>
              </a:ext>
            </a:extLst>
          </p:cNvPr>
          <p:cNvSpPr/>
          <p:nvPr/>
        </p:nvSpPr>
        <p:spPr>
          <a:xfrm>
            <a:off x="4441023" y="3688574"/>
            <a:ext cx="3187700" cy="2133600"/>
          </a:xfrm>
          <a:prstGeom prst="roundRect">
            <a:avLst>
              <a:gd name="adj" fmla="val 6548"/>
            </a:avLst>
          </a:prstGeom>
          <a:solidFill>
            <a:srgbClr val="FBEFC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 xmlns:a16="http://schemas.microsoft.com/office/drawing/2014/main" id="{1BA29DF9-30D0-403F-940F-986E09E21611}"/>
              </a:ext>
            </a:extLst>
          </p:cNvPr>
          <p:cNvSpPr/>
          <p:nvPr/>
        </p:nvSpPr>
        <p:spPr>
          <a:xfrm>
            <a:off x="4539509" y="37947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a:extLst>
              <a:ext uri="{FF2B5EF4-FFF2-40B4-BE49-F238E27FC236}">
                <a16:creationId xmlns="" xmlns:a16="http://schemas.microsoft.com/office/drawing/2014/main" id="{77324744-8298-4A7A-ACD4-E7CF4AADB56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742644" y="3755847"/>
            <a:ext cx="1095445" cy="2025600"/>
          </a:xfrm>
          <a:prstGeom prst="rect">
            <a:avLst/>
          </a:prstGeom>
        </p:spPr>
      </p:pic>
      <p:sp>
        <p:nvSpPr>
          <p:cNvPr id="60" name="文本框 59">
            <a:extLst>
              <a:ext uri="{FF2B5EF4-FFF2-40B4-BE49-F238E27FC236}">
                <a16:creationId xmlns="" xmlns:a16="http://schemas.microsoft.com/office/drawing/2014/main" id="{79929B71-D325-46D6-B622-B8AA57F9D319}"/>
              </a:ext>
            </a:extLst>
          </p:cNvPr>
          <p:cNvSpPr txBox="1"/>
          <p:nvPr/>
        </p:nvSpPr>
        <p:spPr>
          <a:xfrm>
            <a:off x="6070593" y="43079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1" name="文本框 60">
            <a:extLst>
              <a:ext uri="{FF2B5EF4-FFF2-40B4-BE49-F238E27FC236}">
                <a16:creationId xmlns="" xmlns:a16="http://schemas.microsoft.com/office/drawing/2014/main" id="{1663643D-62BD-44BE-A56E-9BA444DEEB28}"/>
              </a:ext>
            </a:extLst>
          </p:cNvPr>
          <p:cNvSpPr txBox="1"/>
          <p:nvPr/>
        </p:nvSpPr>
        <p:spPr>
          <a:xfrm>
            <a:off x="6009060" y="38681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0" name="矩形: 圆角 49">
            <a:extLst>
              <a:ext uri="{FF2B5EF4-FFF2-40B4-BE49-F238E27FC236}">
                <a16:creationId xmlns="" xmlns:a16="http://schemas.microsoft.com/office/drawing/2014/main" id="{B7584114-DC58-4FA2-A2C5-442146A7035F}"/>
              </a:ext>
            </a:extLst>
          </p:cNvPr>
          <p:cNvSpPr/>
          <p:nvPr/>
        </p:nvSpPr>
        <p:spPr>
          <a:xfrm>
            <a:off x="8154308" y="3804426"/>
            <a:ext cx="3187700" cy="2133600"/>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 xmlns:a16="http://schemas.microsoft.com/office/drawing/2014/main" id="{395E21C9-53CB-4BF3-8A7B-F2457A0832AF}"/>
              </a:ext>
            </a:extLst>
          </p:cNvPr>
          <p:cNvSpPr/>
          <p:nvPr/>
        </p:nvSpPr>
        <p:spPr>
          <a:xfrm>
            <a:off x="8037497" y="3688574"/>
            <a:ext cx="3187700" cy="2133600"/>
          </a:xfrm>
          <a:prstGeom prst="roundRect">
            <a:avLst>
              <a:gd name="adj" fmla="val 6548"/>
            </a:avLst>
          </a:prstGeom>
          <a:solidFill>
            <a:srgbClr val="00AFA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 xmlns:a16="http://schemas.microsoft.com/office/drawing/2014/main" id="{F54396AA-8637-4EAA-B00B-4594C327FE97}"/>
              </a:ext>
            </a:extLst>
          </p:cNvPr>
          <p:cNvSpPr/>
          <p:nvPr/>
        </p:nvSpPr>
        <p:spPr>
          <a:xfrm>
            <a:off x="8135983" y="3794758"/>
            <a:ext cx="1501714" cy="192123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a:extLst>
              <a:ext uri="{FF2B5EF4-FFF2-40B4-BE49-F238E27FC236}">
                <a16:creationId xmlns="" xmlns:a16="http://schemas.microsoft.com/office/drawing/2014/main" id="{9CB6EDB9-FF6E-470E-B225-DD9F5B844AA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290523" y="3763008"/>
            <a:ext cx="1192634" cy="1993039"/>
          </a:xfrm>
          <a:prstGeom prst="rect">
            <a:avLst/>
          </a:prstGeom>
        </p:spPr>
      </p:pic>
      <p:sp>
        <p:nvSpPr>
          <p:cNvPr id="54" name="文本框 53">
            <a:extLst>
              <a:ext uri="{FF2B5EF4-FFF2-40B4-BE49-F238E27FC236}">
                <a16:creationId xmlns="" xmlns:a16="http://schemas.microsoft.com/office/drawing/2014/main" id="{9027BCC7-4669-43DC-958B-49F8866C28CF}"/>
              </a:ext>
            </a:extLst>
          </p:cNvPr>
          <p:cNvSpPr txBox="1"/>
          <p:nvPr/>
        </p:nvSpPr>
        <p:spPr>
          <a:xfrm>
            <a:off x="9667067" y="4307947"/>
            <a:ext cx="1558130" cy="1392369"/>
          </a:xfrm>
          <a:prstGeom prst="rect">
            <a:avLst/>
          </a:prstGeom>
          <a:noFill/>
        </p:spPr>
        <p:txBody>
          <a:bodyPr wrap="square" rtlCol="0">
            <a:spAutoFit/>
          </a:bodyPr>
          <a:lstStyle/>
          <a:p>
            <a:pPr algn="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5" name="文本框 54">
            <a:extLst>
              <a:ext uri="{FF2B5EF4-FFF2-40B4-BE49-F238E27FC236}">
                <a16:creationId xmlns="" xmlns:a16="http://schemas.microsoft.com/office/drawing/2014/main" id="{33B7666E-2644-408D-B046-DC634F334A0C}"/>
              </a:ext>
            </a:extLst>
          </p:cNvPr>
          <p:cNvSpPr txBox="1"/>
          <p:nvPr/>
        </p:nvSpPr>
        <p:spPr>
          <a:xfrm>
            <a:off x="9605534" y="3868183"/>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69" name="组合 68">
            <a:extLst>
              <a:ext uri="{FF2B5EF4-FFF2-40B4-BE49-F238E27FC236}">
                <a16:creationId xmlns="" xmlns:a16="http://schemas.microsoft.com/office/drawing/2014/main" id="{1CF14684-4307-46C0-AB25-6A644C3F0D49}"/>
              </a:ext>
            </a:extLst>
          </p:cNvPr>
          <p:cNvGrpSpPr/>
          <p:nvPr/>
        </p:nvGrpSpPr>
        <p:grpSpPr>
          <a:xfrm rot="2843115">
            <a:off x="3945561" y="2098945"/>
            <a:ext cx="704404" cy="485836"/>
            <a:chOff x="5574001" y="3257723"/>
            <a:chExt cx="1044000" cy="720058"/>
          </a:xfrm>
        </p:grpSpPr>
        <p:sp>
          <p:nvSpPr>
            <p:cNvPr id="70" name="椭圆 69">
              <a:extLst>
                <a:ext uri="{FF2B5EF4-FFF2-40B4-BE49-F238E27FC236}">
                  <a16:creationId xmlns="" xmlns:a16="http://schemas.microsoft.com/office/drawing/2014/main" id="{5AEAB880-F53C-4E3B-A325-BB84AB6637B3}"/>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E0FAE289-8EB1-4B3E-8D68-E1DFF40B0F16}"/>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 xmlns:a16="http://schemas.microsoft.com/office/drawing/2014/main" id="{937C6E52-7A10-4ACE-A571-12F2CFFB40BE}"/>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 xmlns:a16="http://schemas.microsoft.com/office/drawing/2014/main" id="{D04311C8-0BCA-4044-A49E-981A2BC6D115}"/>
              </a:ext>
            </a:extLst>
          </p:cNvPr>
          <p:cNvGrpSpPr/>
          <p:nvPr/>
        </p:nvGrpSpPr>
        <p:grpSpPr>
          <a:xfrm rot="407708">
            <a:off x="7542035" y="2082843"/>
            <a:ext cx="704404" cy="485836"/>
            <a:chOff x="5574001" y="3257723"/>
            <a:chExt cx="1044000" cy="720058"/>
          </a:xfrm>
        </p:grpSpPr>
        <p:sp>
          <p:nvSpPr>
            <p:cNvPr id="74" name="椭圆 73">
              <a:extLst>
                <a:ext uri="{FF2B5EF4-FFF2-40B4-BE49-F238E27FC236}">
                  <a16:creationId xmlns="" xmlns:a16="http://schemas.microsoft.com/office/drawing/2014/main" id="{A6DC898E-8A72-447E-8C42-34476DA87471}"/>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 xmlns:a16="http://schemas.microsoft.com/office/drawing/2014/main" id="{D4EFCDFA-FC4F-4331-AEAE-5B38B7A61721}"/>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 xmlns:a16="http://schemas.microsoft.com/office/drawing/2014/main" id="{53E3DB5A-B4B8-470D-8607-7AED65174FB1}"/>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 xmlns:a16="http://schemas.microsoft.com/office/drawing/2014/main" id="{9B972D2E-0EF3-455F-9D34-A885B37D4845}"/>
              </a:ext>
            </a:extLst>
          </p:cNvPr>
          <p:cNvGrpSpPr/>
          <p:nvPr/>
        </p:nvGrpSpPr>
        <p:grpSpPr>
          <a:xfrm rot="1078472">
            <a:off x="3945561" y="4684716"/>
            <a:ext cx="704404" cy="485836"/>
            <a:chOff x="5574001" y="3257723"/>
            <a:chExt cx="1044000" cy="720058"/>
          </a:xfrm>
        </p:grpSpPr>
        <p:sp>
          <p:nvSpPr>
            <p:cNvPr id="78" name="椭圆 77">
              <a:extLst>
                <a:ext uri="{FF2B5EF4-FFF2-40B4-BE49-F238E27FC236}">
                  <a16:creationId xmlns="" xmlns:a16="http://schemas.microsoft.com/office/drawing/2014/main" id="{23BD7AFA-B01B-448E-9E34-34EDFD8D80C0}"/>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 xmlns:a16="http://schemas.microsoft.com/office/drawing/2014/main" id="{39DE6A55-2B09-4CA6-ACCA-B4C77A0C4672}"/>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圆角 79">
              <a:extLst>
                <a:ext uri="{FF2B5EF4-FFF2-40B4-BE49-F238E27FC236}">
                  <a16:creationId xmlns="" xmlns:a16="http://schemas.microsoft.com/office/drawing/2014/main" id="{49B8DF74-9DAD-462F-9001-672D9C191AB0}"/>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 xmlns:a16="http://schemas.microsoft.com/office/drawing/2014/main" id="{E106902A-142B-4E02-A501-01A1667A817D}"/>
              </a:ext>
            </a:extLst>
          </p:cNvPr>
          <p:cNvGrpSpPr/>
          <p:nvPr/>
        </p:nvGrpSpPr>
        <p:grpSpPr>
          <a:xfrm rot="2455660">
            <a:off x="7542035" y="4604419"/>
            <a:ext cx="704404" cy="485836"/>
            <a:chOff x="5574001" y="3257723"/>
            <a:chExt cx="1044000" cy="720058"/>
          </a:xfrm>
        </p:grpSpPr>
        <p:sp>
          <p:nvSpPr>
            <p:cNvPr id="82" name="椭圆 81">
              <a:extLst>
                <a:ext uri="{FF2B5EF4-FFF2-40B4-BE49-F238E27FC236}">
                  <a16:creationId xmlns="" xmlns:a16="http://schemas.microsoft.com/office/drawing/2014/main" id="{CA1FB983-CF86-4FA7-B16A-3018A35FFC3D}"/>
                </a:ext>
              </a:extLst>
            </p:cNvPr>
            <p:cNvSpPr/>
            <p:nvPr/>
          </p:nvSpPr>
          <p:spPr>
            <a:xfrm rot="21480000">
              <a:off x="5614101" y="3847627"/>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2B2D9881-B955-403B-83A0-0E9205EBE4F9}"/>
                </a:ext>
              </a:extLst>
            </p:cNvPr>
            <p:cNvSpPr/>
            <p:nvPr/>
          </p:nvSpPr>
          <p:spPr>
            <a:xfrm rot="240000">
              <a:off x="6453655" y="3257723"/>
              <a:ext cx="130154" cy="1301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 xmlns:a16="http://schemas.microsoft.com/office/drawing/2014/main" id="{B7F83C3E-A05C-4E1E-BD3B-0D4C5D8F7E9E}"/>
                </a:ext>
              </a:extLst>
            </p:cNvPr>
            <p:cNvSpPr/>
            <p:nvPr/>
          </p:nvSpPr>
          <p:spPr>
            <a:xfrm rot="19500000">
              <a:off x="5574001" y="3594023"/>
              <a:ext cx="1044000" cy="45719"/>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5401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图形用户界面&#10;&#10;描述已自动生成">
            <a:extLst>
              <a:ext uri="{FF2B5EF4-FFF2-40B4-BE49-F238E27FC236}">
                <a16:creationId xmlns="" xmlns:a16="http://schemas.microsoft.com/office/drawing/2014/main" id="{1B4264F4-EB4C-4532-9A1F-3FE961FC84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组合 2">
            <a:extLst>
              <a:ext uri="{FF2B5EF4-FFF2-40B4-BE49-F238E27FC236}">
                <a16:creationId xmlns="" xmlns:a16="http://schemas.microsoft.com/office/drawing/2014/main" id="{6B4F2444-58E1-48D3-B558-0811FE1350EA}"/>
              </a:ext>
            </a:extLst>
          </p:cNvPr>
          <p:cNvGrpSpPr/>
          <p:nvPr/>
        </p:nvGrpSpPr>
        <p:grpSpPr>
          <a:xfrm>
            <a:off x="368300" y="318342"/>
            <a:ext cx="11455400" cy="6221316"/>
            <a:chOff x="823687" y="565658"/>
            <a:chExt cx="10544627" cy="5726684"/>
          </a:xfrm>
        </p:grpSpPr>
        <p:sp>
          <p:nvSpPr>
            <p:cNvPr id="4" name="矩形: 圆角 3">
              <a:extLst>
                <a:ext uri="{FF2B5EF4-FFF2-40B4-BE49-F238E27FC236}">
                  <a16:creationId xmlns="" xmlns:a16="http://schemas.microsoft.com/office/drawing/2014/main" id="{1F80DA91-CA64-463E-BBA0-0A57B5176C98}"/>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0E285392-04C2-46AB-AC3C-652E26BE05E8}"/>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圆角 13">
            <a:extLst>
              <a:ext uri="{FF2B5EF4-FFF2-40B4-BE49-F238E27FC236}">
                <a16:creationId xmlns="" xmlns:a16="http://schemas.microsoft.com/office/drawing/2014/main" id="{890F8E7B-D121-4381-A91B-610C1951F046}"/>
              </a:ext>
            </a:extLst>
          </p:cNvPr>
          <p:cNvSpPr/>
          <p:nvPr/>
        </p:nvSpPr>
        <p:spPr>
          <a:xfrm>
            <a:off x="1351728" y="1000412"/>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 xmlns:a16="http://schemas.microsoft.com/office/drawing/2014/main" id="{62526F00-DF69-4C7C-A7CF-9A97886A812E}"/>
              </a:ext>
            </a:extLst>
          </p:cNvPr>
          <p:cNvSpPr/>
          <p:nvPr/>
        </p:nvSpPr>
        <p:spPr>
          <a:xfrm>
            <a:off x="1243771" y="844095"/>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 xmlns:a16="http://schemas.microsoft.com/office/drawing/2014/main" id="{7CDC0C0F-06DD-4E4A-8E14-B83351921789}"/>
              </a:ext>
            </a:extLst>
          </p:cNvPr>
          <p:cNvGrpSpPr/>
          <p:nvPr/>
        </p:nvGrpSpPr>
        <p:grpSpPr>
          <a:xfrm>
            <a:off x="523213" y="1376840"/>
            <a:ext cx="966519" cy="176104"/>
            <a:chOff x="523212" y="1507067"/>
            <a:chExt cx="966519" cy="176104"/>
          </a:xfrm>
        </p:grpSpPr>
        <p:sp>
          <p:nvSpPr>
            <p:cNvPr id="10" name="椭圆 9">
              <a:extLst>
                <a:ext uri="{FF2B5EF4-FFF2-40B4-BE49-F238E27FC236}">
                  <a16:creationId xmlns="" xmlns:a16="http://schemas.microsoft.com/office/drawing/2014/main" id="{698BF36B-5AD4-4C53-963B-704CD302A58E}"/>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0141E04A-79E6-4362-A068-AB76C880C503}"/>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 xmlns:a16="http://schemas.microsoft.com/office/drawing/2014/main" id="{0A7B257C-726C-4566-BD94-389C13F22C93}"/>
              </a:ext>
            </a:extLst>
          </p:cNvPr>
          <p:cNvGrpSpPr/>
          <p:nvPr/>
        </p:nvGrpSpPr>
        <p:grpSpPr>
          <a:xfrm flipH="1">
            <a:off x="10702269" y="1376840"/>
            <a:ext cx="966519" cy="176104"/>
            <a:chOff x="523212" y="1507067"/>
            <a:chExt cx="966519" cy="176104"/>
          </a:xfrm>
        </p:grpSpPr>
        <p:sp>
          <p:nvSpPr>
            <p:cNvPr id="26" name="椭圆 25">
              <a:extLst>
                <a:ext uri="{FF2B5EF4-FFF2-40B4-BE49-F238E27FC236}">
                  <a16:creationId xmlns="" xmlns:a16="http://schemas.microsoft.com/office/drawing/2014/main" id="{6C562876-D7E3-40E8-BEFC-36F33AA87FF1}"/>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 xmlns:a16="http://schemas.microsoft.com/office/drawing/2014/main" id="{A247AB8C-B417-41BA-84D4-40F3D15CDE16}"/>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 xmlns:a16="http://schemas.microsoft.com/office/drawing/2014/main" id="{BCDFA3FC-F132-42F9-9EDD-C73A83FA89B8}"/>
              </a:ext>
            </a:extLst>
          </p:cNvPr>
          <p:cNvGrpSpPr/>
          <p:nvPr/>
        </p:nvGrpSpPr>
        <p:grpSpPr>
          <a:xfrm>
            <a:off x="1694769" y="1007651"/>
            <a:ext cx="972232" cy="972232"/>
            <a:chOff x="1694769" y="1122556"/>
            <a:chExt cx="972232" cy="972232"/>
          </a:xfrm>
        </p:grpSpPr>
        <p:sp>
          <p:nvSpPr>
            <p:cNvPr id="23" name="椭圆 22">
              <a:extLst>
                <a:ext uri="{FF2B5EF4-FFF2-40B4-BE49-F238E27FC236}">
                  <a16:creationId xmlns="" xmlns:a16="http://schemas.microsoft.com/office/drawing/2014/main" id="{13BE9C26-288F-439B-A303-1DCF8FFB342B}"/>
                </a:ext>
              </a:extLst>
            </p:cNvPr>
            <p:cNvSpPr/>
            <p:nvPr/>
          </p:nvSpPr>
          <p:spPr>
            <a:xfrm>
              <a:off x="1694769" y="1122556"/>
              <a:ext cx="972232" cy="972232"/>
            </a:xfrm>
            <a:prstGeom prst="ellipse">
              <a:avLst/>
            </a:prstGeom>
            <a:solidFill>
              <a:srgbClr val="FFCC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卡通人物&#10;&#10;描述已自动生成">
              <a:extLst>
                <a:ext uri="{FF2B5EF4-FFF2-40B4-BE49-F238E27FC236}">
                  <a16:creationId xmlns="" xmlns:a16="http://schemas.microsoft.com/office/drawing/2014/main" id="{0402DD52-E634-414C-93B7-65592C5764FF}"/>
                </a:ext>
              </a:extLst>
            </p:cNvPr>
            <p:cNvPicPr>
              <a:picLocks noChangeAspect="1"/>
            </p:cNvPicPr>
            <p:nvPr/>
          </p:nvPicPr>
          <p:blipFill>
            <a:blip r:embed="rId3" cstate="print">
              <a:extLst>
                <a:ext uri="{28A0092B-C50C-407E-A947-70E740481C1C}">
                  <a14:useLocalDpi xmlns:a14="http://schemas.microsoft.com/office/drawing/2010/main" val="0"/>
                </a:ext>
              </a:extLst>
            </a:blip>
            <a:srcRect t="1686" b="25197"/>
            <a:stretch>
              <a:fillRect/>
            </a:stretch>
          </p:blipFill>
          <p:spPr>
            <a:xfrm>
              <a:off x="1733775" y="1122556"/>
              <a:ext cx="894221" cy="972232"/>
            </a:xfrm>
            <a:custGeom>
              <a:avLst/>
              <a:gdLst>
                <a:gd name="connsiteX0" fmla="*/ 447110 w 894221"/>
                <a:gd name="connsiteY0" fmla="*/ 0 h 972232"/>
                <a:gd name="connsiteX1" fmla="*/ 850205 w 894221"/>
                <a:gd name="connsiteY1" fmla="*/ 214324 h 972232"/>
                <a:gd name="connsiteX2" fmla="*/ 894221 w 894221"/>
                <a:gd name="connsiteY2" fmla="*/ 295418 h 972232"/>
                <a:gd name="connsiteX3" fmla="*/ 894221 w 894221"/>
                <a:gd name="connsiteY3" fmla="*/ 676815 h 972232"/>
                <a:gd name="connsiteX4" fmla="*/ 850205 w 894221"/>
                <a:gd name="connsiteY4" fmla="*/ 757908 h 972232"/>
                <a:gd name="connsiteX5" fmla="*/ 447110 w 894221"/>
                <a:gd name="connsiteY5" fmla="*/ 972232 h 972232"/>
                <a:gd name="connsiteX6" fmla="*/ 44015 w 894221"/>
                <a:gd name="connsiteY6" fmla="*/ 757908 h 972232"/>
                <a:gd name="connsiteX7" fmla="*/ 0 w 894221"/>
                <a:gd name="connsiteY7" fmla="*/ 676816 h 972232"/>
                <a:gd name="connsiteX8" fmla="*/ 0 w 894221"/>
                <a:gd name="connsiteY8" fmla="*/ 295416 h 972232"/>
                <a:gd name="connsiteX9" fmla="*/ 44015 w 894221"/>
                <a:gd name="connsiteY9" fmla="*/ 214324 h 972232"/>
                <a:gd name="connsiteX10" fmla="*/ 447110 w 894221"/>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221" h="972232">
                  <a:moveTo>
                    <a:pt x="447110" y="0"/>
                  </a:moveTo>
                  <a:cubicBezTo>
                    <a:pt x="614906" y="0"/>
                    <a:pt x="762846" y="85016"/>
                    <a:pt x="850205" y="214324"/>
                  </a:cubicBezTo>
                  <a:lnTo>
                    <a:pt x="894221" y="295418"/>
                  </a:lnTo>
                  <a:lnTo>
                    <a:pt x="894221" y="676815"/>
                  </a:lnTo>
                  <a:lnTo>
                    <a:pt x="850205" y="757908"/>
                  </a:lnTo>
                  <a:cubicBezTo>
                    <a:pt x="762846" y="887216"/>
                    <a:pt x="614906" y="972232"/>
                    <a:pt x="447110" y="972232"/>
                  </a:cubicBezTo>
                  <a:cubicBezTo>
                    <a:pt x="279314" y="972232"/>
                    <a:pt x="131374" y="887216"/>
                    <a:pt x="44015" y="757908"/>
                  </a:cubicBezTo>
                  <a:lnTo>
                    <a:pt x="0" y="676816"/>
                  </a:lnTo>
                  <a:lnTo>
                    <a:pt x="0" y="295416"/>
                  </a:lnTo>
                  <a:lnTo>
                    <a:pt x="44015" y="214324"/>
                  </a:lnTo>
                  <a:cubicBezTo>
                    <a:pt x="131374" y="85016"/>
                    <a:pt x="279314" y="0"/>
                    <a:pt x="447110" y="0"/>
                  </a:cubicBezTo>
                  <a:close/>
                </a:path>
              </a:pathLst>
            </a:custGeom>
          </p:spPr>
        </p:pic>
      </p:grpSp>
      <p:sp>
        <p:nvSpPr>
          <p:cNvPr id="36" name="文本框 35">
            <a:extLst>
              <a:ext uri="{FF2B5EF4-FFF2-40B4-BE49-F238E27FC236}">
                <a16:creationId xmlns="" xmlns:a16="http://schemas.microsoft.com/office/drawing/2014/main" id="{530E2135-F390-49BD-B380-6EFC63CBF46C}"/>
              </a:ext>
            </a:extLst>
          </p:cNvPr>
          <p:cNvSpPr txBox="1"/>
          <p:nvPr/>
        </p:nvSpPr>
        <p:spPr>
          <a:xfrm>
            <a:off x="2819224" y="1418540"/>
            <a:ext cx="7728132" cy="505972"/>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7" name="文本框 36">
            <a:extLst>
              <a:ext uri="{FF2B5EF4-FFF2-40B4-BE49-F238E27FC236}">
                <a16:creationId xmlns="" xmlns:a16="http://schemas.microsoft.com/office/drawing/2014/main" id="{FA0321C8-107A-469C-A4AD-FB50E01EC236}"/>
              </a:ext>
            </a:extLst>
          </p:cNvPr>
          <p:cNvSpPr txBox="1"/>
          <p:nvPr/>
        </p:nvSpPr>
        <p:spPr>
          <a:xfrm>
            <a:off x="2819224" y="1084557"/>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1" name="矩形: 圆角 50">
            <a:extLst>
              <a:ext uri="{FF2B5EF4-FFF2-40B4-BE49-F238E27FC236}">
                <a16:creationId xmlns="" xmlns:a16="http://schemas.microsoft.com/office/drawing/2014/main" id="{9A3CD415-DC8E-4C5B-ABB7-04A70C184F7B}"/>
              </a:ext>
            </a:extLst>
          </p:cNvPr>
          <p:cNvSpPr/>
          <p:nvPr/>
        </p:nvSpPr>
        <p:spPr>
          <a:xfrm>
            <a:off x="1351728" y="2886362"/>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descr="图表, 图标&#10;&#10;描述已自动生成">
            <a:extLst>
              <a:ext uri="{FF2B5EF4-FFF2-40B4-BE49-F238E27FC236}">
                <a16:creationId xmlns="" xmlns:a16="http://schemas.microsoft.com/office/drawing/2014/main" id="{B161E754-CF4F-4B1F-B5AC-2B4896BE93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7177" y="2103207"/>
            <a:ext cx="894221" cy="663917"/>
          </a:xfrm>
          <a:prstGeom prst="rect">
            <a:avLst/>
          </a:prstGeom>
        </p:spPr>
      </p:pic>
      <p:sp>
        <p:nvSpPr>
          <p:cNvPr id="52" name="矩形: 圆角 51">
            <a:extLst>
              <a:ext uri="{FF2B5EF4-FFF2-40B4-BE49-F238E27FC236}">
                <a16:creationId xmlns="" xmlns:a16="http://schemas.microsoft.com/office/drawing/2014/main" id="{46ED6FB4-CE88-4AB3-A76D-508D8F55F25A}"/>
              </a:ext>
            </a:extLst>
          </p:cNvPr>
          <p:cNvSpPr/>
          <p:nvPr/>
        </p:nvSpPr>
        <p:spPr>
          <a:xfrm>
            <a:off x="1243771" y="2730045"/>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 xmlns:a16="http://schemas.microsoft.com/office/drawing/2014/main" id="{671AD7D7-D020-4C8F-8611-EEE2054CC4FB}"/>
              </a:ext>
            </a:extLst>
          </p:cNvPr>
          <p:cNvGrpSpPr/>
          <p:nvPr/>
        </p:nvGrpSpPr>
        <p:grpSpPr>
          <a:xfrm>
            <a:off x="523213" y="3262790"/>
            <a:ext cx="966519" cy="176104"/>
            <a:chOff x="523212" y="1507067"/>
            <a:chExt cx="966519" cy="176104"/>
          </a:xfrm>
        </p:grpSpPr>
        <p:sp>
          <p:nvSpPr>
            <p:cNvPr id="62" name="椭圆 61">
              <a:extLst>
                <a:ext uri="{FF2B5EF4-FFF2-40B4-BE49-F238E27FC236}">
                  <a16:creationId xmlns="" xmlns:a16="http://schemas.microsoft.com/office/drawing/2014/main" id="{81284950-2A01-48A8-B384-EA9A29DDC36F}"/>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 xmlns:a16="http://schemas.microsoft.com/office/drawing/2014/main" id="{5C6ADCC1-0863-46F3-B099-D47853391221}"/>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 xmlns:a16="http://schemas.microsoft.com/office/drawing/2014/main" id="{36CDBFBA-BBBD-4506-8F75-39B13A75FF92}"/>
              </a:ext>
            </a:extLst>
          </p:cNvPr>
          <p:cNvGrpSpPr/>
          <p:nvPr/>
        </p:nvGrpSpPr>
        <p:grpSpPr>
          <a:xfrm flipH="1">
            <a:off x="10702269" y="3262790"/>
            <a:ext cx="966519" cy="176104"/>
            <a:chOff x="523212" y="1507067"/>
            <a:chExt cx="966519" cy="176104"/>
          </a:xfrm>
        </p:grpSpPr>
        <p:sp>
          <p:nvSpPr>
            <p:cNvPr id="60" name="椭圆 59">
              <a:extLst>
                <a:ext uri="{FF2B5EF4-FFF2-40B4-BE49-F238E27FC236}">
                  <a16:creationId xmlns="" xmlns:a16="http://schemas.microsoft.com/office/drawing/2014/main" id="{68F12570-BDE4-4E65-9C1B-9C620C2284AD}"/>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 xmlns:a16="http://schemas.microsoft.com/office/drawing/2014/main" id="{DEC5D13D-E9D4-429A-AAE1-3C1B485330B3}"/>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 xmlns:a16="http://schemas.microsoft.com/office/drawing/2014/main" id="{3E66633F-AB9B-4C9A-9A2D-05EC69C9A793}"/>
              </a:ext>
            </a:extLst>
          </p:cNvPr>
          <p:cNvSpPr txBox="1"/>
          <p:nvPr/>
        </p:nvSpPr>
        <p:spPr>
          <a:xfrm>
            <a:off x="2819224" y="2970507"/>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5" name="矩形: 圆角 64">
            <a:extLst>
              <a:ext uri="{FF2B5EF4-FFF2-40B4-BE49-F238E27FC236}">
                <a16:creationId xmlns="" xmlns:a16="http://schemas.microsoft.com/office/drawing/2014/main" id="{E78F1D9A-87F2-435F-A451-1E2FD1433B15}"/>
              </a:ext>
            </a:extLst>
          </p:cNvPr>
          <p:cNvSpPr/>
          <p:nvPr/>
        </p:nvSpPr>
        <p:spPr>
          <a:xfrm>
            <a:off x="1351728" y="4772312"/>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descr="图形用户界面&#10;&#10;描述已自动生成">
            <a:extLst>
              <a:ext uri="{FF2B5EF4-FFF2-40B4-BE49-F238E27FC236}">
                <a16:creationId xmlns="" xmlns:a16="http://schemas.microsoft.com/office/drawing/2014/main" id="{FD8CE80D-9430-49A1-9144-CA880250A3E5}"/>
              </a:ext>
            </a:extLst>
          </p:cNvPr>
          <p:cNvPicPr>
            <a:picLocks noChangeAspect="1"/>
          </p:cNvPicPr>
          <p:nvPr/>
        </p:nvPicPr>
        <p:blipFill>
          <a:blip r:embed="rId5">
            <a:extLst>
              <a:ext uri="{28A0092B-C50C-407E-A947-70E740481C1C}">
                <a14:useLocalDpi xmlns:a14="http://schemas.microsoft.com/office/drawing/2010/main" val="0"/>
              </a:ext>
            </a:extLst>
          </a:blip>
          <a:srcRect t="34834"/>
          <a:stretch>
            <a:fillRect/>
          </a:stretch>
        </p:blipFill>
        <p:spPr>
          <a:xfrm>
            <a:off x="7727273" y="3300217"/>
            <a:ext cx="3231476" cy="1542510"/>
          </a:xfrm>
          <a:custGeom>
            <a:avLst/>
            <a:gdLst>
              <a:gd name="connsiteX0" fmla="*/ 2627969 w 8733027"/>
              <a:gd name="connsiteY0" fmla="*/ 187 h 4168617"/>
              <a:gd name="connsiteX1" fmla="*/ 2704289 w 8733027"/>
              <a:gd name="connsiteY1" fmla="*/ 3474 h 4168617"/>
              <a:gd name="connsiteX2" fmla="*/ 3813242 w 8733027"/>
              <a:gd name="connsiteY2" fmla="*/ 431491 h 4168617"/>
              <a:gd name="connsiteX3" fmla="*/ 3696510 w 8733027"/>
              <a:gd name="connsiteY3" fmla="*/ 1112427 h 4168617"/>
              <a:gd name="connsiteX4" fmla="*/ 4630366 w 8733027"/>
              <a:gd name="connsiteY4" fmla="*/ 626044 h 4168617"/>
              <a:gd name="connsiteX5" fmla="*/ 7393021 w 8733027"/>
              <a:gd name="connsiteY5" fmla="*/ 1054061 h 4168617"/>
              <a:gd name="connsiteX6" fmla="*/ 8639377 w 8733027"/>
              <a:gd name="connsiteY6" fmla="*/ 1389666 h 4168617"/>
              <a:gd name="connsiteX7" fmla="*/ 8733027 w 8733027"/>
              <a:gd name="connsiteY7" fmla="*/ 1411717 h 4168617"/>
              <a:gd name="connsiteX8" fmla="*/ 8733027 w 8733027"/>
              <a:gd name="connsiteY8" fmla="*/ 4168617 h 4168617"/>
              <a:gd name="connsiteX9" fmla="*/ 0 w 8733027"/>
              <a:gd name="connsiteY9" fmla="*/ 4168617 h 4168617"/>
              <a:gd name="connsiteX10" fmla="*/ 0 w 8733027"/>
              <a:gd name="connsiteY10" fmla="*/ 1871465 h 4168617"/>
              <a:gd name="connsiteX11" fmla="*/ 467859 w 8733027"/>
              <a:gd name="connsiteY11" fmla="*/ 1759089 h 4168617"/>
              <a:gd name="connsiteX12" fmla="*/ 1712068 w 8733027"/>
              <a:gd name="connsiteY12" fmla="*/ 1365346 h 4168617"/>
              <a:gd name="connsiteX13" fmla="*/ 2373549 w 8733027"/>
              <a:gd name="connsiteY13" fmla="*/ 295303 h 4168617"/>
              <a:gd name="connsiteX14" fmla="*/ 2627969 w 8733027"/>
              <a:gd name="connsiteY14" fmla="*/ 187 h 416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33027" h="4168617">
                <a:moveTo>
                  <a:pt x="2627969" y="187"/>
                </a:moveTo>
                <a:cubicBezTo>
                  <a:pt x="2649217" y="-478"/>
                  <a:pt x="2674296" y="637"/>
                  <a:pt x="2704289" y="3474"/>
                </a:cubicBezTo>
                <a:cubicBezTo>
                  <a:pt x="2944238" y="26172"/>
                  <a:pt x="3647872" y="246666"/>
                  <a:pt x="3813242" y="431491"/>
                </a:cubicBezTo>
                <a:cubicBezTo>
                  <a:pt x="3978612" y="616316"/>
                  <a:pt x="3560323" y="1080002"/>
                  <a:pt x="3696510" y="1112427"/>
                </a:cubicBezTo>
                <a:cubicBezTo>
                  <a:pt x="3832697" y="1144852"/>
                  <a:pt x="4014281" y="635772"/>
                  <a:pt x="4630366" y="626044"/>
                </a:cubicBezTo>
                <a:cubicBezTo>
                  <a:pt x="5246451" y="616316"/>
                  <a:pt x="6575898" y="953542"/>
                  <a:pt x="7393021" y="1054061"/>
                </a:cubicBezTo>
                <a:cubicBezTo>
                  <a:pt x="7801583" y="1104321"/>
                  <a:pt x="8249866" y="1288336"/>
                  <a:pt x="8639377" y="1389666"/>
                </a:cubicBezTo>
                <a:lnTo>
                  <a:pt x="8733027" y="1411717"/>
                </a:lnTo>
                <a:lnTo>
                  <a:pt x="8733027" y="4168617"/>
                </a:lnTo>
                <a:lnTo>
                  <a:pt x="0" y="4168617"/>
                </a:lnTo>
                <a:lnTo>
                  <a:pt x="0" y="1871465"/>
                </a:lnTo>
                <a:lnTo>
                  <a:pt x="467859" y="1759089"/>
                </a:lnTo>
                <a:cubicBezTo>
                  <a:pt x="983710" y="1623737"/>
                  <a:pt x="1448206" y="1469919"/>
                  <a:pt x="1712068" y="1365346"/>
                </a:cubicBezTo>
                <a:cubicBezTo>
                  <a:pt x="2415702" y="1086486"/>
                  <a:pt x="2208179" y="522282"/>
                  <a:pt x="2373549" y="295303"/>
                </a:cubicBezTo>
                <a:cubicBezTo>
                  <a:pt x="2518248" y="96697"/>
                  <a:pt x="2479236" y="4842"/>
                  <a:pt x="2627969" y="187"/>
                </a:cubicBezTo>
                <a:close/>
              </a:path>
            </a:pathLst>
          </a:custGeom>
        </p:spPr>
      </p:pic>
      <p:sp>
        <p:nvSpPr>
          <p:cNvPr id="66" name="矩形: 圆角 65">
            <a:extLst>
              <a:ext uri="{FF2B5EF4-FFF2-40B4-BE49-F238E27FC236}">
                <a16:creationId xmlns="" xmlns:a16="http://schemas.microsoft.com/office/drawing/2014/main" id="{499C9BD3-718E-45ED-BFCF-A2AC33313192}"/>
              </a:ext>
            </a:extLst>
          </p:cNvPr>
          <p:cNvSpPr/>
          <p:nvPr/>
        </p:nvSpPr>
        <p:spPr>
          <a:xfrm>
            <a:off x="1243771" y="4615995"/>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 xmlns:a16="http://schemas.microsoft.com/office/drawing/2014/main" id="{D64565B4-36A2-4F5A-9DB6-0273304AC04B}"/>
              </a:ext>
            </a:extLst>
          </p:cNvPr>
          <p:cNvSpPr txBox="1"/>
          <p:nvPr/>
        </p:nvSpPr>
        <p:spPr>
          <a:xfrm>
            <a:off x="2819224" y="3304490"/>
            <a:ext cx="7728132" cy="505972"/>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67" name="组合 66">
            <a:extLst>
              <a:ext uri="{FF2B5EF4-FFF2-40B4-BE49-F238E27FC236}">
                <a16:creationId xmlns="" xmlns:a16="http://schemas.microsoft.com/office/drawing/2014/main" id="{B71E6A2F-75E7-4018-B842-2A8EA89C4F4F}"/>
              </a:ext>
            </a:extLst>
          </p:cNvPr>
          <p:cNvGrpSpPr/>
          <p:nvPr/>
        </p:nvGrpSpPr>
        <p:grpSpPr>
          <a:xfrm>
            <a:off x="523213" y="5148740"/>
            <a:ext cx="966519" cy="176104"/>
            <a:chOff x="523212" y="1507067"/>
            <a:chExt cx="966519" cy="176104"/>
          </a:xfrm>
        </p:grpSpPr>
        <p:sp>
          <p:nvSpPr>
            <p:cNvPr id="76" name="椭圆 75">
              <a:extLst>
                <a:ext uri="{FF2B5EF4-FFF2-40B4-BE49-F238E27FC236}">
                  <a16:creationId xmlns="" xmlns:a16="http://schemas.microsoft.com/office/drawing/2014/main" id="{91047F32-8628-4DCC-8BD1-3B0885492DEF}"/>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 xmlns:a16="http://schemas.microsoft.com/office/drawing/2014/main" id="{FAE7C659-1C8E-4046-B50F-26E008C95F1A}"/>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 xmlns:a16="http://schemas.microsoft.com/office/drawing/2014/main" id="{6D68E0F3-3A34-47B5-A723-FD80DE36820E}"/>
              </a:ext>
            </a:extLst>
          </p:cNvPr>
          <p:cNvGrpSpPr/>
          <p:nvPr/>
        </p:nvGrpSpPr>
        <p:grpSpPr>
          <a:xfrm flipH="1">
            <a:off x="10702269" y="5148740"/>
            <a:ext cx="966519" cy="176104"/>
            <a:chOff x="523212" y="1507067"/>
            <a:chExt cx="966519" cy="176104"/>
          </a:xfrm>
        </p:grpSpPr>
        <p:sp>
          <p:nvSpPr>
            <p:cNvPr id="74" name="椭圆 73">
              <a:extLst>
                <a:ext uri="{FF2B5EF4-FFF2-40B4-BE49-F238E27FC236}">
                  <a16:creationId xmlns="" xmlns:a16="http://schemas.microsoft.com/office/drawing/2014/main" id="{A13C15F6-6AD2-4CAA-8521-DE6820AC3FBF}"/>
                </a:ext>
              </a:extLst>
            </p:cNvPr>
            <p:cNvSpPr/>
            <p:nvPr/>
          </p:nvSpPr>
          <p:spPr>
            <a:xfrm>
              <a:off x="1313627" y="1507067"/>
              <a:ext cx="176104" cy="1761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a:extLst>
                <a:ext uri="{FF2B5EF4-FFF2-40B4-BE49-F238E27FC236}">
                  <a16:creationId xmlns="" xmlns:a16="http://schemas.microsoft.com/office/drawing/2014/main" id="{BFF09067-15AA-4B00-A476-C43543D9DD9A}"/>
                </a:ext>
              </a:extLst>
            </p:cNvPr>
            <p:cNvSpPr/>
            <p:nvPr/>
          </p:nvSpPr>
          <p:spPr>
            <a:xfrm>
              <a:off x="523212" y="1562012"/>
              <a:ext cx="891251" cy="66215"/>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a:extLst>
              <a:ext uri="{FF2B5EF4-FFF2-40B4-BE49-F238E27FC236}">
                <a16:creationId xmlns="" xmlns:a16="http://schemas.microsoft.com/office/drawing/2014/main" id="{69041C45-7700-402A-8517-0FE6A527147C}"/>
              </a:ext>
            </a:extLst>
          </p:cNvPr>
          <p:cNvSpPr txBox="1"/>
          <p:nvPr/>
        </p:nvSpPr>
        <p:spPr>
          <a:xfrm>
            <a:off x="2819224" y="5190440"/>
            <a:ext cx="7728132" cy="505972"/>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1" name="文本框 70">
            <a:extLst>
              <a:ext uri="{FF2B5EF4-FFF2-40B4-BE49-F238E27FC236}">
                <a16:creationId xmlns="" xmlns:a16="http://schemas.microsoft.com/office/drawing/2014/main" id="{7B4A1AD0-37DD-4B70-A2DE-9E056855D2AD}"/>
              </a:ext>
            </a:extLst>
          </p:cNvPr>
          <p:cNvSpPr txBox="1"/>
          <p:nvPr/>
        </p:nvSpPr>
        <p:spPr>
          <a:xfrm>
            <a:off x="2819224" y="4856457"/>
            <a:ext cx="1741916"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14" name="组合 113">
            <a:extLst>
              <a:ext uri="{FF2B5EF4-FFF2-40B4-BE49-F238E27FC236}">
                <a16:creationId xmlns="" xmlns:a16="http://schemas.microsoft.com/office/drawing/2014/main" id="{FBAF53B5-189B-4A0F-A94C-7DE4C052F305}"/>
              </a:ext>
            </a:extLst>
          </p:cNvPr>
          <p:cNvGrpSpPr/>
          <p:nvPr/>
        </p:nvGrpSpPr>
        <p:grpSpPr>
          <a:xfrm>
            <a:off x="1694769" y="4779551"/>
            <a:ext cx="972232" cy="972232"/>
            <a:chOff x="1694769" y="4779551"/>
            <a:chExt cx="972232" cy="972232"/>
          </a:xfrm>
        </p:grpSpPr>
        <p:sp>
          <p:nvSpPr>
            <p:cNvPr id="72" name="椭圆 71">
              <a:extLst>
                <a:ext uri="{FF2B5EF4-FFF2-40B4-BE49-F238E27FC236}">
                  <a16:creationId xmlns="" xmlns:a16="http://schemas.microsoft.com/office/drawing/2014/main" id="{5BA32EDD-2267-4AAC-A854-07065EBBC6CA}"/>
                </a:ext>
              </a:extLst>
            </p:cNvPr>
            <p:cNvSpPr/>
            <p:nvPr/>
          </p:nvSpPr>
          <p:spPr>
            <a:xfrm>
              <a:off x="1694769" y="4779551"/>
              <a:ext cx="972232" cy="972232"/>
            </a:xfrm>
            <a:prstGeom prst="ellipse">
              <a:avLst/>
            </a:prstGeom>
            <a:solidFill>
              <a:srgbClr val="FBEF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 name="图片 91" descr="卡通人物&#10;&#10;中度可信度描述已自动生成">
              <a:extLst>
                <a:ext uri="{FF2B5EF4-FFF2-40B4-BE49-F238E27FC236}">
                  <a16:creationId xmlns="" xmlns:a16="http://schemas.microsoft.com/office/drawing/2014/main" id="{7A0CA9A6-A82D-4C42-8AB8-81C9E71CEA04}"/>
                </a:ext>
              </a:extLst>
            </p:cNvPr>
            <p:cNvPicPr>
              <a:picLocks noChangeAspect="1"/>
            </p:cNvPicPr>
            <p:nvPr/>
          </p:nvPicPr>
          <p:blipFill>
            <a:blip r:embed="rId6" cstate="print">
              <a:extLst>
                <a:ext uri="{28A0092B-C50C-407E-A947-70E740481C1C}">
                  <a14:useLocalDpi xmlns:a14="http://schemas.microsoft.com/office/drawing/2010/main" val="0"/>
                </a:ext>
              </a:extLst>
            </a:blip>
            <a:srcRect b="25983"/>
            <a:stretch>
              <a:fillRect/>
            </a:stretch>
          </p:blipFill>
          <p:spPr>
            <a:xfrm>
              <a:off x="1788469" y="4779551"/>
              <a:ext cx="784833" cy="972232"/>
            </a:xfrm>
            <a:custGeom>
              <a:avLst/>
              <a:gdLst>
                <a:gd name="connsiteX0" fmla="*/ 392416 w 784833"/>
                <a:gd name="connsiteY0" fmla="*/ 0 h 972232"/>
                <a:gd name="connsiteX1" fmla="*/ 736152 w 784833"/>
                <a:gd name="connsiteY1" fmla="*/ 142381 h 972232"/>
                <a:gd name="connsiteX2" fmla="*/ 784833 w 784833"/>
                <a:gd name="connsiteY2" fmla="*/ 201383 h 972232"/>
                <a:gd name="connsiteX3" fmla="*/ 784833 w 784833"/>
                <a:gd name="connsiteY3" fmla="*/ 770850 h 972232"/>
                <a:gd name="connsiteX4" fmla="*/ 736152 w 784833"/>
                <a:gd name="connsiteY4" fmla="*/ 829852 h 972232"/>
                <a:gd name="connsiteX5" fmla="*/ 392416 w 784833"/>
                <a:gd name="connsiteY5" fmla="*/ 972232 h 972232"/>
                <a:gd name="connsiteX6" fmla="*/ 48680 w 784833"/>
                <a:gd name="connsiteY6" fmla="*/ 829852 h 972232"/>
                <a:gd name="connsiteX7" fmla="*/ 0 w 784833"/>
                <a:gd name="connsiteY7" fmla="*/ 770851 h 972232"/>
                <a:gd name="connsiteX8" fmla="*/ 0 w 784833"/>
                <a:gd name="connsiteY8" fmla="*/ 201381 h 972232"/>
                <a:gd name="connsiteX9" fmla="*/ 48680 w 784833"/>
                <a:gd name="connsiteY9" fmla="*/ 142381 h 972232"/>
                <a:gd name="connsiteX10" fmla="*/ 392416 w 784833"/>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4833" h="972232">
                  <a:moveTo>
                    <a:pt x="392416" y="0"/>
                  </a:moveTo>
                  <a:cubicBezTo>
                    <a:pt x="526653" y="0"/>
                    <a:pt x="648182" y="54411"/>
                    <a:pt x="736152" y="142381"/>
                  </a:cubicBezTo>
                  <a:lnTo>
                    <a:pt x="784833" y="201383"/>
                  </a:lnTo>
                  <a:lnTo>
                    <a:pt x="784833" y="770850"/>
                  </a:lnTo>
                  <a:lnTo>
                    <a:pt x="736152" y="829852"/>
                  </a:lnTo>
                  <a:cubicBezTo>
                    <a:pt x="648182" y="917822"/>
                    <a:pt x="526653" y="972232"/>
                    <a:pt x="392416" y="972232"/>
                  </a:cubicBezTo>
                  <a:cubicBezTo>
                    <a:pt x="258179" y="972232"/>
                    <a:pt x="136650" y="917822"/>
                    <a:pt x="48680" y="829852"/>
                  </a:cubicBezTo>
                  <a:lnTo>
                    <a:pt x="0" y="770851"/>
                  </a:lnTo>
                  <a:lnTo>
                    <a:pt x="0" y="201381"/>
                  </a:lnTo>
                  <a:lnTo>
                    <a:pt x="48680" y="142381"/>
                  </a:lnTo>
                  <a:cubicBezTo>
                    <a:pt x="136650" y="54411"/>
                    <a:pt x="258179" y="0"/>
                    <a:pt x="392416" y="0"/>
                  </a:cubicBezTo>
                  <a:close/>
                </a:path>
              </a:pathLst>
            </a:custGeom>
          </p:spPr>
        </p:pic>
      </p:grpSp>
      <p:grpSp>
        <p:nvGrpSpPr>
          <p:cNvPr id="112" name="组合 111">
            <a:extLst>
              <a:ext uri="{FF2B5EF4-FFF2-40B4-BE49-F238E27FC236}">
                <a16:creationId xmlns="" xmlns:a16="http://schemas.microsoft.com/office/drawing/2014/main" id="{6CE32053-73DE-4666-8F83-3618F21F8BA6}"/>
              </a:ext>
            </a:extLst>
          </p:cNvPr>
          <p:cNvGrpSpPr/>
          <p:nvPr/>
        </p:nvGrpSpPr>
        <p:grpSpPr>
          <a:xfrm>
            <a:off x="1694769" y="2893601"/>
            <a:ext cx="972232" cy="972232"/>
            <a:chOff x="1694769" y="2893601"/>
            <a:chExt cx="972232" cy="972232"/>
          </a:xfrm>
        </p:grpSpPr>
        <p:sp>
          <p:nvSpPr>
            <p:cNvPr id="58" name="椭圆 57">
              <a:extLst>
                <a:ext uri="{FF2B5EF4-FFF2-40B4-BE49-F238E27FC236}">
                  <a16:creationId xmlns="" xmlns:a16="http://schemas.microsoft.com/office/drawing/2014/main" id="{5EC89B67-AEC1-4FA6-8FD6-3360E3F88408}"/>
                </a:ext>
              </a:extLst>
            </p:cNvPr>
            <p:cNvSpPr/>
            <p:nvPr/>
          </p:nvSpPr>
          <p:spPr>
            <a:xfrm>
              <a:off x="1694769" y="2893601"/>
              <a:ext cx="972232" cy="972232"/>
            </a:xfrm>
            <a:prstGeom prst="ellipse">
              <a:avLst/>
            </a:prstGeom>
            <a:solidFill>
              <a:srgbClr val="41A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 name="图片 101" descr="图片包含 图标&#10;&#10;描述已自动生成">
              <a:extLst>
                <a:ext uri="{FF2B5EF4-FFF2-40B4-BE49-F238E27FC236}">
                  <a16:creationId xmlns="" xmlns:a16="http://schemas.microsoft.com/office/drawing/2014/main" id="{7776722E-DE48-456B-9EF0-5B3EE6F931F2}"/>
                </a:ext>
              </a:extLst>
            </p:cNvPr>
            <p:cNvPicPr>
              <a:picLocks noChangeAspect="1"/>
            </p:cNvPicPr>
            <p:nvPr/>
          </p:nvPicPr>
          <p:blipFill>
            <a:blip r:embed="rId7" cstate="print">
              <a:extLst>
                <a:ext uri="{28A0092B-C50C-407E-A947-70E740481C1C}">
                  <a14:useLocalDpi xmlns:a14="http://schemas.microsoft.com/office/drawing/2010/main" val="0"/>
                </a:ext>
              </a:extLst>
            </a:blip>
            <a:srcRect b="33225"/>
            <a:stretch>
              <a:fillRect/>
            </a:stretch>
          </p:blipFill>
          <p:spPr>
            <a:xfrm>
              <a:off x="1745908" y="2893601"/>
              <a:ext cx="869954" cy="972232"/>
            </a:xfrm>
            <a:custGeom>
              <a:avLst/>
              <a:gdLst>
                <a:gd name="connsiteX0" fmla="*/ 434977 w 869954"/>
                <a:gd name="connsiteY0" fmla="*/ 0 h 972232"/>
                <a:gd name="connsiteX1" fmla="*/ 838072 w 869954"/>
                <a:gd name="connsiteY1" fmla="*/ 214324 h 972232"/>
                <a:gd name="connsiteX2" fmla="*/ 869954 w 869954"/>
                <a:gd name="connsiteY2" fmla="*/ 273062 h 972232"/>
                <a:gd name="connsiteX3" fmla="*/ 869954 w 869954"/>
                <a:gd name="connsiteY3" fmla="*/ 699170 h 972232"/>
                <a:gd name="connsiteX4" fmla="*/ 838072 w 869954"/>
                <a:gd name="connsiteY4" fmla="*/ 757908 h 972232"/>
                <a:gd name="connsiteX5" fmla="*/ 434977 w 869954"/>
                <a:gd name="connsiteY5" fmla="*/ 972232 h 972232"/>
                <a:gd name="connsiteX6" fmla="*/ 31882 w 869954"/>
                <a:gd name="connsiteY6" fmla="*/ 757908 h 972232"/>
                <a:gd name="connsiteX7" fmla="*/ 0 w 869954"/>
                <a:gd name="connsiteY7" fmla="*/ 699170 h 972232"/>
                <a:gd name="connsiteX8" fmla="*/ 0 w 869954"/>
                <a:gd name="connsiteY8" fmla="*/ 273062 h 972232"/>
                <a:gd name="connsiteX9" fmla="*/ 31882 w 869954"/>
                <a:gd name="connsiteY9" fmla="*/ 214324 h 972232"/>
                <a:gd name="connsiteX10" fmla="*/ 434977 w 869954"/>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9954" h="972232">
                  <a:moveTo>
                    <a:pt x="434977" y="0"/>
                  </a:moveTo>
                  <a:cubicBezTo>
                    <a:pt x="602773" y="0"/>
                    <a:pt x="750713" y="85017"/>
                    <a:pt x="838072" y="214324"/>
                  </a:cubicBezTo>
                  <a:lnTo>
                    <a:pt x="869954" y="273062"/>
                  </a:lnTo>
                  <a:lnTo>
                    <a:pt x="869954" y="699170"/>
                  </a:lnTo>
                  <a:lnTo>
                    <a:pt x="838072" y="757908"/>
                  </a:lnTo>
                  <a:cubicBezTo>
                    <a:pt x="750713" y="887216"/>
                    <a:pt x="602773" y="972232"/>
                    <a:pt x="434977" y="972232"/>
                  </a:cubicBezTo>
                  <a:cubicBezTo>
                    <a:pt x="267181" y="972232"/>
                    <a:pt x="119241" y="887216"/>
                    <a:pt x="31882" y="757908"/>
                  </a:cubicBezTo>
                  <a:lnTo>
                    <a:pt x="0" y="699170"/>
                  </a:lnTo>
                  <a:lnTo>
                    <a:pt x="0" y="273062"/>
                  </a:lnTo>
                  <a:lnTo>
                    <a:pt x="31882" y="214324"/>
                  </a:lnTo>
                  <a:cubicBezTo>
                    <a:pt x="119241" y="85017"/>
                    <a:pt x="267181" y="0"/>
                    <a:pt x="434977" y="0"/>
                  </a:cubicBezTo>
                  <a:close/>
                </a:path>
              </a:pathLst>
            </a:custGeom>
          </p:spPr>
        </p:pic>
      </p:grpSp>
    </p:spTree>
    <p:extLst>
      <p:ext uri="{BB962C8B-B14F-4D97-AF65-F5344CB8AC3E}">
        <p14:creationId xmlns:p14="http://schemas.microsoft.com/office/powerpoint/2010/main" val="1648411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图形用户界面&#10;&#10;描述已自动生成">
            <a:extLst>
              <a:ext uri="{FF2B5EF4-FFF2-40B4-BE49-F238E27FC236}">
                <a16:creationId xmlns="" xmlns:a16="http://schemas.microsoft.com/office/drawing/2014/main" id="{48664C2A-BDE3-4FB6-AA5E-87E23D74D6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grpSp>
        <p:nvGrpSpPr>
          <p:cNvPr id="7" name="组合 6">
            <a:extLst>
              <a:ext uri="{FF2B5EF4-FFF2-40B4-BE49-F238E27FC236}">
                <a16:creationId xmlns="" xmlns:a16="http://schemas.microsoft.com/office/drawing/2014/main" id="{B4C0D870-7E09-40A2-96B5-B54C7B05A702}"/>
              </a:ext>
            </a:extLst>
          </p:cNvPr>
          <p:cNvGrpSpPr/>
          <p:nvPr/>
        </p:nvGrpSpPr>
        <p:grpSpPr>
          <a:xfrm>
            <a:off x="368300" y="318342"/>
            <a:ext cx="11455400" cy="6221316"/>
            <a:chOff x="823687" y="565658"/>
            <a:chExt cx="10544627" cy="5726684"/>
          </a:xfrm>
        </p:grpSpPr>
        <p:sp>
          <p:nvSpPr>
            <p:cNvPr id="8" name="矩形: 圆角 7">
              <a:extLst>
                <a:ext uri="{FF2B5EF4-FFF2-40B4-BE49-F238E27FC236}">
                  <a16:creationId xmlns="" xmlns:a16="http://schemas.microsoft.com/office/drawing/2014/main" id="{51ED20B9-9315-48FF-A5A5-04737E3F1328}"/>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CCC81AE5-C433-403D-886A-EAFBF05CF248}"/>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 xmlns:a16="http://schemas.microsoft.com/office/drawing/2014/main" id="{2F2B32B4-896C-47B3-BE26-CF6833A715A5}"/>
              </a:ext>
            </a:extLst>
          </p:cNvPr>
          <p:cNvGrpSpPr/>
          <p:nvPr/>
        </p:nvGrpSpPr>
        <p:grpSpPr>
          <a:xfrm>
            <a:off x="5656831" y="860469"/>
            <a:ext cx="2503820" cy="2940826"/>
            <a:chOff x="2845096" y="856474"/>
            <a:chExt cx="2503820" cy="2940826"/>
          </a:xfrm>
        </p:grpSpPr>
        <p:sp>
          <p:nvSpPr>
            <p:cNvPr id="12" name="矩形: 圆角 11">
              <a:extLst>
                <a:ext uri="{FF2B5EF4-FFF2-40B4-BE49-F238E27FC236}">
                  <a16:creationId xmlns="" xmlns:a16="http://schemas.microsoft.com/office/drawing/2014/main" id="{EB550D27-5867-45D0-8501-761A87238703}"/>
                </a:ext>
              </a:extLst>
            </p:cNvPr>
            <p:cNvSpPr/>
            <p:nvPr/>
          </p:nvSpPr>
          <p:spPr>
            <a:xfrm>
              <a:off x="2959396" y="970774"/>
              <a:ext cx="2389520" cy="282652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 xmlns:a16="http://schemas.microsoft.com/office/drawing/2014/main" id="{0570770F-D3C1-4821-8F9E-112943095742}"/>
                </a:ext>
              </a:extLst>
            </p:cNvPr>
            <p:cNvSpPr/>
            <p:nvPr/>
          </p:nvSpPr>
          <p:spPr>
            <a:xfrm>
              <a:off x="2845096" y="856474"/>
              <a:ext cx="2389520" cy="2826526"/>
            </a:xfrm>
            <a:prstGeom prst="roundRect">
              <a:avLst>
                <a:gd name="adj" fmla="val 6548"/>
              </a:avLst>
            </a:prstGeom>
            <a:solidFill>
              <a:srgbClr val="00AFA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 xmlns:a16="http://schemas.microsoft.com/office/drawing/2014/main" id="{FDD60C82-778E-4ACE-9D62-32771E708EE7}"/>
                </a:ext>
              </a:extLst>
            </p:cNvPr>
            <p:cNvSpPr/>
            <p:nvPr/>
          </p:nvSpPr>
          <p:spPr>
            <a:xfrm>
              <a:off x="2908596" y="913624"/>
              <a:ext cx="2262520" cy="131522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32E38AA9-CAEF-4442-9704-E0E5ED79203D}"/>
                </a:ext>
              </a:extLst>
            </p:cNvPr>
            <p:cNvSpPr txBox="1"/>
            <p:nvPr/>
          </p:nvSpPr>
          <p:spPr>
            <a:xfrm>
              <a:off x="2959396" y="2778611"/>
              <a:ext cx="2122820" cy="727571"/>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4" name="文本框 23">
              <a:extLst>
                <a:ext uri="{FF2B5EF4-FFF2-40B4-BE49-F238E27FC236}">
                  <a16:creationId xmlns="" xmlns:a16="http://schemas.microsoft.com/office/drawing/2014/main" id="{1D3F5021-7455-44DC-865C-2A63816B6AE6}"/>
                </a:ext>
              </a:extLst>
            </p:cNvPr>
            <p:cNvSpPr txBox="1"/>
            <p:nvPr/>
          </p:nvSpPr>
          <p:spPr>
            <a:xfrm>
              <a:off x="3149848" y="2410996"/>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20" name="图片 19" descr="图标&#10;&#10;描述已自动生成">
              <a:extLst>
                <a:ext uri="{FF2B5EF4-FFF2-40B4-BE49-F238E27FC236}">
                  <a16:creationId xmlns="" xmlns:a16="http://schemas.microsoft.com/office/drawing/2014/main" id="{EEABEFC3-0BB2-4CD4-AFC6-9AC7F04F6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3414" y="905802"/>
              <a:ext cx="1213828" cy="1391207"/>
            </a:xfrm>
            <a:prstGeom prst="rect">
              <a:avLst/>
            </a:prstGeom>
          </p:spPr>
        </p:pic>
        <p:pic>
          <p:nvPicPr>
            <p:cNvPr id="27" name="图片 26" descr="图标&#10;&#10;描述已自动生成">
              <a:extLst>
                <a:ext uri="{FF2B5EF4-FFF2-40B4-BE49-F238E27FC236}">
                  <a16:creationId xmlns="" xmlns:a16="http://schemas.microsoft.com/office/drawing/2014/main" id="{63A2F63B-CC68-4B23-9A1C-3FE35ACD7B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7896" y="1160916"/>
              <a:ext cx="508402" cy="1136093"/>
            </a:xfrm>
            <a:prstGeom prst="rect">
              <a:avLst/>
            </a:prstGeom>
          </p:spPr>
        </p:pic>
      </p:grpSp>
      <p:grpSp>
        <p:nvGrpSpPr>
          <p:cNvPr id="57" name="组合 56">
            <a:extLst>
              <a:ext uri="{FF2B5EF4-FFF2-40B4-BE49-F238E27FC236}">
                <a16:creationId xmlns="" xmlns:a16="http://schemas.microsoft.com/office/drawing/2014/main" id="{FA96BD19-DD51-49CC-BCB8-1BD26B44BD3F}"/>
              </a:ext>
            </a:extLst>
          </p:cNvPr>
          <p:cNvGrpSpPr/>
          <p:nvPr/>
        </p:nvGrpSpPr>
        <p:grpSpPr>
          <a:xfrm>
            <a:off x="8508820" y="860469"/>
            <a:ext cx="2503820" cy="2940826"/>
            <a:chOff x="6843084" y="856474"/>
            <a:chExt cx="2503820" cy="2940826"/>
          </a:xfrm>
        </p:grpSpPr>
        <p:sp>
          <p:nvSpPr>
            <p:cNvPr id="31" name="矩形: 圆角 30">
              <a:extLst>
                <a:ext uri="{FF2B5EF4-FFF2-40B4-BE49-F238E27FC236}">
                  <a16:creationId xmlns="" xmlns:a16="http://schemas.microsoft.com/office/drawing/2014/main" id="{643F4272-D324-4AEF-9532-41A8DD50E890}"/>
                </a:ext>
              </a:extLst>
            </p:cNvPr>
            <p:cNvSpPr/>
            <p:nvPr/>
          </p:nvSpPr>
          <p:spPr>
            <a:xfrm>
              <a:off x="6957384" y="970774"/>
              <a:ext cx="2389520" cy="282652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 xmlns:a16="http://schemas.microsoft.com/office/drawing/2014/main" id="{1403D1F2-F701-4090-8C9A-EDFB4EE08968}"/>
                </a:ext>
              </a:extLst>
            </p:cNvPr>
            <p:cNvSpPr/>
            <p:nvPr/>
          </p:nvSpPr>
          <p:spPr>
            <a:xfrm>
              <a:off x="6843084" y="856474"/>
              <a:ext cx="2389520" cy="2826526"/>
            </a:xfrm>
            <a:prstGeom prst="roundRect">
              <a:avLst>
                <a:gd name="adj" fmla="val 6548"/>
              </a:avLst>
            </a:prstGeom>
            <a:solidFill>
              <a:srgbClr val="F0664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DD0C9277-98AA-40EF-96E4-240BD9400E16}"/>
                </a:ext>
              </a:extLst>
            </p:cNvPr>
            <p:cNvSpPr/>
            <p:nvPr/>
          </p:nvSpPr>
          <p:spPr>
            <a:xfrm>
              <a:off x="6906584" y="913624"/>
              <a:ext cx="2262520" cy="131522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DBB89400-208A-4047-AA9D-326091E1044A}"/>
                </a:ext>
              </a:extLst>
            </p:cNvPr>
            <p:cNvSpPr txBox="1"/>
            <p:nvPr/>
          </p:nvSpPr>
          <p:spPr>
            <a:xfrm>
              <a:off x="6957384" y="2778611"/>
              <a:ext cx="2122820" cy="727571"/>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5" name="文本框 34">
              <a:extLst>
                <a:ext uri="{FF2B5EF4-FFF2-40B4-BE49-F238E27FC236}">
                  <a16:creationId xmlns="" xmlns:a16="http://schemas.microsoft.com/office/drawing/2014/main" id="{6E9A508C-29AE-4E75-BAE4-C35D0E0236D4}"/>
                </a:ext>
              </a:extLst>
            </p:cNvPr>
            <p:cNvSpPr txBox="1"/>
            <p:nvPr/>
          </p:nvSpPr>
          <p:spPr>
            <a:xfrm>
              <a:off x="7147836" y="2410996"/>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46" name="图片 45">
              <a:extLst>
                <a:ext uri="{FF2B5EF4-FFF2-40B4-BE49-F238E27FC236}">
                  <a16:creationId xmlns="" xmlns:a16="http://schemas.microsoft.com/office/drawing/2014/main" id="{AD3F68A9-96E5-4916-913F-8387CB2D9DE3}"/>
                </a:ext>
              </a:extLst>
            </p:cNvPr>
            <p:cNvPicPr>
              <a:picLocks noChangeAspect="1"/>
            </p:cNvPicPr>
            <p:nvPr/>
          </p:nvPicPr>
          <p:blipFill>
            <a:blip r:embed="rId5" cstate="print">
              <a:extLst>
                <a:ext uri="{28A0092B-C50C-407E-A947-70E740481C1C}">
                  <a14:useLocalDpi xmlns:a14="http://schemas.microsoft.com/office/drawing/2010/main" val="0"/>
                </a:ext>
              </a:extLst>
            </a:blip>
            <a:srcRect b="6281"/>
            <a:stretch/>
          </p:blipFill>
          <p:spPr>
            <a:xfrm>
              <a:off x="8440970" y="1211381"/>
              <a:ext cx="535797" cy="1012389"/>
            </a:xfrm>
            <a:custGeom>
              <a:avLst/>
              <a:gdLst>
                <a:gd name="connsiteX0" fmla="*/ 0 w 535797"/>
                <a:gd name="connsiteY0" fmla="*/ 0 h 1012389"/>
                <a:gd name="connsiteX1" fmla="*/ 535797 w 535797"/>
                <a:gd name="connsiteY1" fmla="*/ 0 h 1012389"/>
                <a:gd name="connsiteX2" fmla="*/ 535797 w 535797"/>
                <a:gd name="connsiteY2" fmla="*/ 1012389 h 1012389"/>
                <a:gd name="connsiteX3" fmla="*/ 0 w 535797"/>
                <a:gd name="connsiteY3" fmla="*/ 1012389 h 1012389"/>
              </a:gdLst>
              <a:ahLst/>
              <a:cxnLst>
                <a:cxn ang="0">
                  <a:pos x="connsiteX0" y="connsiteY0"/>
                </a:cxn>
                <a:cxn ang="0">
                  <a:pos x="connsiteX1" y="connsiteY1"/>
                </a:cxn>
                <a:cxn ang="0">
                  <a:pos x="connsiteX2" y="connsiteY2"/>
                </a:cxn>
                <a:cxn ang="0">
                  <a:pos x="connsiteX3" y="connsiteY3"/>
                </a:cxn>
              </a:cxnLst>
              <a:rect l="l" t="t" r="r" b="b"/>
              <a:pathLst>
                <a:path w="535797" h="1012389">
                  <a:moveTo>
                    <a:pt x="0" y="0"/>
                  </a:moveTo>
                  <a:lnTo>
                    <a:pt x="535797" y="0"/>
                  </a:lnTo>
                  <a:lnTo>
                    <a:pt x="535797" y="1012389"/>
                  </a:lnTo>
                  <a:lnTo>
                    <a:pt x="0" y="1012389"/>
                  </a:lnTo>
                  <a:close/>
                </a:path>
              </a:pathLst>
            </a:custGeom>
          </p:spPr>
        </p:pic>
        <p:pic>
          <p:nvPicPr>
            <p:cNvPr id="42" name="图片 41" descr="图片包含 形状&#10;&#10;描述已自动生成">
              <a:extLst>
                <a:ext uri="{FF2B5EF4-FFF2-40B4-BE49-F238E27FC236}">
                  <a16:creationId xmlns="" xmlns:a16="http://schemas.microsoft.com/office/drawing/2014/main" id="{8F143E03-7770-4DE8-A093-D733073C312C}"/>
                </a:ext>
              </a:extLst>
            </p:cNvPr>
            <p:cNvPicPr>
              <a:picLocks noChangeAspect="1"/>
            </p:cNvPicPr>
            <p:nvPr/>
          </p:nvPicPr>
          <p:blipFill>
            <a:blip r:embed="rId6" cstate="print">
              <a:extLst>
                <a:ext uri="{28A0092B-C50C-407E-A947-70E740481C1C}">
                  <a14:useLocalDpi xmlns:a14="http://schemas.microsoft.com/office/drawing/2010/main" val="0"/>
                </a:ext>
              </a:extLst>
            </a:blip>
            <a:srcRect t="530" b="10398"/>
            <a:stretch>
              <a:fillRect/>
            </a:stretch>
          </p:blipFill>
          <p:spPr>
            <a:xfrm>
              <a:off x="7098921" y="908544"/>
              <a:ext cx="1258790" cy="1315226"/>
            </a:xfrm>
            <a:custGeom>
              <a:avLst/>
              <a:gdLst>
                <a:gd name="connsiteX0" fmla="*/ 0 w 1258790"/>
                <a:gd name="connsiteY0" fmla="*/ 0 h 1315226"/>
                <a:gd name="connsiteX1" fmla="*/ 1258790 w 1258790"/>
                <a:gd name="connsiteY1" fmla="*/ 0 h 1315226"/>
                <a:gd name="connsiteX2" fmla="*/ 1258790 w 1258790"/>
                <a:gd name="connsiteY2" fmla="*/ 1315226 h 1315226"/>
                <a:gd name="connsiteX3" fmla="*/ 0 w 1258790"/>
                <a:gd name="connsiteY3" fmla="*/ 1315226 h 1315226"/>
              </a:gdLst>
              <a:ahLst/>
              <a:cxnLst>
                <a:cxn ang="0">
                  <a:pos x="connsiteX0" y="connsiteY0"/>
                </a:cxn>
                <a:cxn ang="0">
                  <a:pos x="connsiteX1" y="connsiteY1"/>
                </a:cxn>
                <a:cxn ang="0">
                  <a:pos x="connsiteX2" y="connsiteY2"/>
                </a:cxn>
                <a:cxn ang="0">
                  <a:pos x="connsiteX3" y="connsiteY3"/>
                </a:cxn>
              </a:cxnLst>
              <a:rect l="l" t="t" r="r" b="b"/>
              <a:pathLst>
                <a:path w="1258790" h="1315226">
                  <a:moveTo>
                    <a:pt x="0" y="0"/>
                  </a:moveTo>
                  <a:lnTo>
                    <a:pt x="1258790" y="0"/>
                  </a:lnTo>
                  <a:lnTo>
                    <a:pt x="1258790" y="1315226"/>
                  </a:lnTo>
                  <a:lnTo>
                    <a:pt x="0" y="1315226"/>
                  </a:lnTo>
                  <a:close/>
                </a:path>
              </a:pathLst>
            </a:custGeom>
          </p:spPr>
        </p:pic>
      </p:grpSp>
      <p:sp>
        <p:nvSpPr>
          <p:cNvPr id="51" name="文本框 50">
            <a:extLst>
              <a:ext uri="{FF2B5EF4-FFF2-40B4-BE49-F238E27FC236}">
                <a16:creationId xmlns="" xmlns:a16="http://schemas.microsoft.com/office/drawing/2014/main" id="{BB0BF1D6-9A82-4B13-8BF9-48EFC2ABB9BD}"/>
              </a:ext>
            </a:extLst>
          </p:cNvPr>
          <p:cNvSpPr txBox="1"/>
          <p:nvPr/>
        </p:nvSpPr>
        <p:spPr>
          <a:xfrm>
            <a:off x="1179360" y="986115"/>
            <a:ext cx="4008788" cy="461665"/>
          </a:xfrm>
          <a:prstGeom prst="rect">
            <a:avLst/>
          </a:prstGeom>
          <a:noFill/>
        </p:spPr>
        <p:txBody>
          <a:bodyPr wrap="square" rtlCol="0">
            <a:spAutoFit/>
          </a:bodyPr>
          <a:lstStyle/>
          <a:p>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2" name="文本框 51">
            <a:extLst>
              <a:ext uri="{FF2B5EF4-FFF2-40B4-BE49-F238E27FC236}">
                <a16:creationId xmlns="" xmlns:a16="http://schemas.microsoft.com/office/drawing/2014/main" id="{86404058-D976-4250-ADBA-BE42416138C7}"/>
              </a:ext>
            </a:extLst>
          </p:cNvPr>
          <p:cNvSpPr txBox="1"/>
          <p:nvPr/>
        </p:nvSpPr>
        <p:spPr>
          <a:xfrm>
            <a:off x="1179360" y="1694979"/>
            <a:ext cx="4129302" cy="1980670"/>
          </a:xfrm>
          <a:prstGeom prst="rect">
            <a:avLst/>
          </a:prstGeom>
          <a:noFill/>
        </p:spPr>
        <p:txBody>
          <a:bodyPr wrap="square" rtlCol="0">
            <a:spAutoFit/>
          </a:bodyPr>
          <a:lstStyle/>
          <a:p>
            <a:pP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malesuada urna. nunc viverra imperdiet enim.</a:t>
            </a:r>
          </a:p>
          <a:p>
            <a:pPr>
              <a:lnSpc>
                <a:spcPct val="150000"/>
              </a:lnSpc>
            </a:pPr>
            <a:endParaRPr lang="en-US" altLang="zh-CN" sz="1400">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adipiscing elit. maecenas porttitor malesuada libero</a:t>
            </a:r>
          </a:p>
        </p:txBody>
      </p:sp>
      <p:pic>
        <p:nvPicPr>
          <p:cNvPr id="61" name="图片 60" descr="图形用户界面, 图标&#10;&#10;描述已自动生成">
            <a:extLst>
              <a:ext uri="{FF2B5EF4-FFF2-40B4-BE49-F238E27FC236}">
                <a16:creationId xmlns="" xmlns:a16="http://schemas.microsoft.com/office/drawing/2014/main" id="{AA69F842-D8D2-45CB-B564-B9AEF8CC1D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39011" y="3421439"/>
            <a:ext cx="3810000" cy="2847975"/>
          </a:xfrm>
          <a:prstGeom prst="rect">
            <a:avLst/>
          </a:prstGeom>
        </p:spPr>
      </p:pic>
      <p:sp>
        <p:nvSpPr>
          <p:cNvPr id="62" name="文本框 61">
            <a:extLst>
              <a:ext uri="{FF2B5EF4-FFF2-40B4-BE49-F238E27FC236}">
                <a16:creationId xmlns="" xmlns:a16="http://schemas.microsoft.com/office/drawing/2014/main" id="{4586C42F-0F4C-47D5-93AC-C285861A0B31}"/>
              </a:ext>
            </a:extLst>
          </p:cNvPr>
          <p:cNvSpPr txBox="1"/>
          <p:nvPr/>
        </p:nvSpPr>
        <p:spPr>
          <a:xfrm>
            <a:off x="5729644" y="4490091"/>
            <a:ext cx="5725755" cy="1334340"/>
          </a:xfrm>
          <a:prstGeom prst="rect">
            <a:avLst/>
          </a:prstGeom>
          <a:noFill/>
        </p:spPr>
        <p:txBody>
          <a:bodyPr wrap="square" rtlCol="0">
            <a:spAutoFit/>
          </a:bodyPr>
          <a:lstStyle/>
          <a:p>
            <a:pP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malesuada urna. nunc viverra imperdiet enim.</a:t>
            </a:r>
          </a:p>
          <a:p>
            <a:pPr>
              <a:lnSpc>
                <a:spcPct val="150000"/>
              </a:lnSpc>
            </a:pPr>
            <a:endParaRPr lang="en-US" altLang="zh-CN" sz="1400">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adipiscing elit. maecenas porttitor malesuada libero</a:t>
            </a:r>
          </a:p>
        </p:txBody>
      </p:sp>
    </p:spTree>
    <p:extLst>
      <p:ext uri="{BB962C8B-B14F-4D97-AF65-F5344CB8AC3E}">
        <p14:creationId xmlns:p14="http://schemas.microsoft.com/office/powerpoint/2010/main" val="3377036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图形用户界面&#10;&#10;描述已自动生成">
            <a:extLst>
              <a:ext uri="{FF2B5EF4-FFF2-40B4-BE49-F238E27FC236}">
                <a16:creationId xmlns="" xmlns:a16="http://schemas.microsoft.com/office/drawing/2014/main" id="{7E2501F7-E0D4-4FDE-BC5D-7BEA90008B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 xmlns:a16="http://schemas.microsoft.com/office/drawing/2014/main" id="{884E71DB-401D-4220-8A8F-A217260BC7C4}"/>
              </a:ext>
            </a:extLst>
          </p:cNvPr>
          <p:cNvGrpSpPr/>
          <p:nvPr/>
        </p:nvGrpSpPr>
        <p:grpSpPr>
          <a:xfrm>
            <a:off x="368300" y="318342"/>
            <a:ext cx="11455400" cy="6221316"/>
            <a:chOff x="823687" y="565658"/>
            <a:chExt cx="10544627" cy="5726684"/>
          </a:xfrm>
        </p:grpSpPr>
        <p:sp>
          <p:nvSpPr>
            <p:cNvPr id="4" name="矩形: 圆角 3">
              <a:extLst>
                <a:ext uri="{FF2B5EF4-FFF2-40B4-BE49-F238E27FC236}">
                  <a16:creationId xmlns="" xmlns:a16="http://schemas.microsoft.com/office/drawing/2014/main" id="{B8D5B899-AD9D-4CF7-B945-E7BF00A82907}"/>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47F456FE-ACCA-4C15-9F8A-42606808B864}"/>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descr="图形用户界面, 图标&#10;&#10;描述已自动生成">
            <a:extLst>
              <a:ext uri="{FF2B5EF4-FFF2-40B4-BE49-F238E27FC236}">
                <a16:creationId xmlns="" xmlns:a16="http://schemas.microsoft.com/office/drawing/2014/main" id="{0E4D797C-C0BA-463D-A377-D7414D9659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916" y="2469981"/>
            <a:ext cx="1788169" cy="1336656"/>
          </a:xfrm>
          <a:prstGeom prst="rect">
            <a:avLst/>
          </a:prstGeom>
        </p:spPr>
      </p:pic>
      <p:sp>
        <p:nvSpPr>
          <p:cNvPr id="6" name="文本框 5">
            <a:extLst>
              <a:ext uri="{FF2B5EF4-FFF2-40B4-BE49-F238E27FC236}">
                <a16:creationId xmlns="" xmlns:a16="http://schemas.microsoft.com/office/drawing/2014/main" id="{B05611DC-2CBB-4F3C-ACB8-633CCCB37F4A}"/>
              </a:ext>
            </a:extLst>
          </p:cNvPr>
          <p:cNvSpPr txBox="1"/>
          <p:nvPr/>
        </p:nvSpPr>
        <p:spPr>
          <a:xfrm>
            <a:off x="4163492" y="1013364"/>
            <a:ext cx="3865016" cy="461665"/>
          </a:xfrm>
          <a:prstGeom prst="rect">
            <a:avLst/>
          </a:prstGeom>
          <a:noFill/>
        </p:spPr>
        <p:txBody>
          <a:bodyPr wrap="square" rtlCol="0">
            <a:spAutoFit/>
          </a:bodyPr>
          <a:lstStyle/>
          <a:p>
            <a:pPr algn="ct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a:t>
            </a:r>
            <a:r>
              <a:rPr lang="en-US" altLang="zh-CN" sz="2400" b="1">
                <a:solidFill>
                  <a:srgbClr val="FFCC37"/>
                </a:solidFill>
                <a:latin typeface="..黑体UI-韩语" panose="02000000000000000000" pitchFamily="2" charset="-128"/>
                <a:ea typeface="..黑体UI-韩语" panose="02000000000000000000" pitchFamily="2" charset="-128"/>
                <a:cs typeface="..黑体UI-韩语" panose="02000000000000000000" pitchFamily="2" charset="-128"/>
              </a:rPr>
              <a:t>OW</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ER</a:t>
            </a:r>
            <a:r>
              <a:rPr lang="en-US" altLang="zh-CN" sz="2400" b="1">
                <a:solidFill>
                  <a:srgbClr val="41AFE4"/>
                </a:solidFill>
                <a:latin typeface="..黑体UI-韩语" panose="02000000000000000000" pitchFamily="2" charset="-128"/>
                <a:ea typeface="..黑体UI-韩语" panose="02000000000000000000" pitchFamily="2" charset="-128"/>
                <a:cs typeface="..黑体UI-韩语" panose="02000000000000000000" pitchFamily="2" charset="-128"/>
              </a:rPr>
              <a:t>PO</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IN</a:t>
            </a:r>
            <a:r>
              <a:rPr lang="en-US" altLang="zh-CN" sz="2400" b="1">
                <a:solidFill>
                  <a:srgbClr val="00AFA9"/>
                </a:solidFill>
                <a:latin typeface="..黑体UI-韩语" panose="02000000000000000000" pitchFamily="2" charset="-128"/>
                <a:ea typeface="..黑体UI-韩语" panose="02000000000000000000" pitchFamily="2" charset="-128"/>
                <a:cs typeface="..黑体UI-韩语" panose="02000000000000000000" pitchFamily="2" charset="-128"/>
              </a:rPr>
              <a:t>T T</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EM</a:t>
            </a:r>
            <a:r>
              <a:rPr lang="en-US" altLang="zh-CN" sz="2400" b="1">
                <a:solidFill>
                  <a:srgbClr val="F06647"/>
                </a:solidFill>
                <a:latin typeface="..黑体UI-韩语" panose="02000000000000000000" pitchFamily="2" charset="-128"/>
                <a:ea typeface="..黑体UI-韩语" panose="02000000000000000000" pitchFamily="2" charset="-128"/>
                <a:cs typeface="..黑体UI-韩语" panose="02000000000000000000" pitchFamily="2" charset="-128"/>
              </a:rPr>
              <a:t>PL</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E</a:t>
            </a:r>
            <a:r>
              <a:rPr lang="en-US" altLang="zh-CN" sz="2400" b="1">
                <a:solidFill>
                  <a:srgbClr val="E0BFDB"/>
                </a:solidFill>
                <a:latin typeface="..黑体UI-韩语" panose="02000000000000000000" pitchFamily="2" charset="-128"/>
                <a:ea typeface="..黑体UI-韩语" panose="02000000000000000000" pitchFamily="2" charset="-128"/>
                <a:cs typeface="..黑体UI-韩语" panose="02000000000000000000" pitchFamily="2" charset="-128"/>
              </a:rPr>
              <a:t>T</a:t>
            </a: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7" name="文本框 6">
            <a:extLst>
              <a:ext uri="{FF2B5EF4-FFF2-40B4-BE49-F238E27FC236}">
                <a16:creationId xmlns="" xmlns:a16="http://schemas.microsoft.com/office/drawing/2014/main" id="{A880E852-D306-44A0-9C7A-2D944666B05B}"/>
              </a:ext>
            </a:extLst>
          </p:cNvPr>
          <p:cNvSpPr txBox="1"/>
          <p:nvPr/>
        </p:nvSpPr>
        <p:spPr>
          <a:xfrm>
            <a:off x="1066799" y="1485559"/>
            <a:ext cx="10058402" cy="1011174"/>
          </a:xfrm>
          <a:prstGeom prst="rect">
            <a:avLst/>
          </a:prstGeom>
          <a:noFill/>
        </p:spPr>
        <p:txBody>
          <a:bodyPr wrap="square" rtlCol="0">
            <a:spAutoFit/>
          </a:bodyPr>
          <a:lstStyle/>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viverra imperdiet enim.</a:t>
            </a:r>
          </a:p>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9" name="矩形: 圆角 8">
            <a:extLst>
              <a:ext uri="{FF2B5EF4-FFF2-40B4-BE49-F238E27FC236}">
                <a16:creationId xmlns="" xmlns:a16="http://schemas.microsoft.com/office/drawing/2014/main" id="{0A47DD10-B0FC-496F-BAA5-D86517568767}"/>
              </a:ext>
            </a:extLst>
          </p:cNvPr>
          <p:cNvSpPr/>
          <p:nvPr/>
        </p:nvSpPr>
        <p:spPr>
          <a:xfrm>
            <a:off x="3156857" y="3074244"/>
            <a:ext cx="5878286" cy="2496436"/>
          </a:xfrm>
          <a:prstGeom prst="roundRect">
            <a:avLst>
              <a:gd name="adj" fmla="val 6548"/>
            </a:avLst>
          </a:prstGeom>
          <a:solidFill>
            <a:schemeClr val="bg1"/>
          </a:solidFill>
          <a:ln>
            <a:solidFill>
              <a:schemeClr val="tx1"/>
            </a:solid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 xmlns:a16="http://schemas.microsoft.com/office/drawing/2014/main" id="{AB099DF9-D62F-47BE-B96F-F93ECFEE5327}"/>
              </a:ext>
            </a:extLst>
          </p:cNvPr>
          <p:cNvSpPr/>
          <p:nvPr/>
        </p:nvSpPr>
        <p:spPr>
          <a:xfrm>
            <a:off x="2806700" y="3215758"/>
            <a:ext cx="6578600" cy="249643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B0764979-07C4-438E-856C-5B687EE037F9}"/>
              </a:ext>
            </a:extLst>
          </p:cNvPr>
          <p:cNvSpPr/>
          <p:nvPr/>
        </p:nvSpPr>
        <p:spPr>
          <a:xfrm>
            <a:off x="2463800" y="3348200"/>
            <a:ext cx="7264400" cy="2496436"/>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2A359D80-DFE0-4741-843B-BA8292846BE6}"/>
              </a:ext>
            </a:extLst>
          </p:cNvPr>
          <p:cNvSpPr/>
          <p:nvPr/>
        </p:nvSpPr>
        <p:spPr>
          <a:xfrm>
            <a:off x="1963420" y="1086156"/>
            <a:ext cx="379932" cy="379932"/>
          </a:xfrm>
          <a:prstGeom prst="ellipse">
            <a:avLst/>
          </a:prstGeom>
          <a:solidFill>
            <a:schemeClr val="bg1"/>
          </a:solidFill>
          <a:ln w="25400">
            <a:solidFill>
              <a:srgbClr val="FBEF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947096D9-EF00-4957-9750-649F8B49067C}"/>
              </a:ext>
            </a:extLst>
          </p:cNvPr>
          <p:cNvSpPr/>
          <p:nvPr/>
        </p:nvSpPr>
        <p:spPr>
          <a:xfrm>
            <a:off x="11002291" y="4646772"/>
            <a:ext cx="379932" cy="379932"/>
          </a:xfrm>
          <a:prstGeom prst="ellipse">
            <a:avLst/>
          </a:prstGeom>
          <a:solidFill>
            <a:schemeClr val="bg1"/>
          </a:solidFill>
          <a:ln w="25400">
            <a:solidFill>
              <a:srgbClr val="41AF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98DE0C25-DF2F-40AA-AC71-FC742E16697A}"/>
              </a:ext>
            </a:extLst>
          </p:cNvPr>
          <p:cNvSpPr/>
          <p:nvPr/>
        </p:nvSpPr>
        <p:spPr>
          <a:xfrm>
            <a:off x="11125201" y="3231492"/>
            <a:ext cx="178146" cy="178146"/>
          </a:xfrm>
          <a:prstGeom prst="ellipse">
            <a:avLst/>
          </a:prstGeom>
          <a:solidFill>
            <a:schemeClr val="bg1"/>
          </a:solidFill>
          <a:ln w="25400">
            <a:solidFill>
              <a:srgbClr val="E0BF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7ACB4578-03F1-4B65-9FC1-3D24A0132087}"/>
              </a:ext>
            </a:extLst>
          </p:cNvPr>
          <p:cNvSpPr/>
          <p:nvPr/>
        </p:nvSpPr>
        <p:spPr>
          <a:xfrm>
            <a:off x="1545647" y="4907395"/>
            <a:ext cx="238617" cy="238617"/>
          </a:xfrm>
          <a:prstGeom prst="ellipse">
            <a:avLst/>
          </a:prstGeom>
          <a:solidFill>
            <a:schemeClr val="bg1"/>
          </a:solidFill>
          <a:ln w="25400">
            <a:solidFill>
              <a:srgbClr val="FFCC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1BD51E3F-BE9F-408E-99AC-D9B2CDBA102C}"/>
              </a:ext>
            </a:extLst>
          </p:cNvPr>
          <p:cNvSpPr/>
          <p:nvPr/>
        </p:nvSpPr>
        <p:spPr>
          <a:xfrm>
            <a:off x="997289" y="1336009"/>
            <a:ext cx="139020" cy="139020"/>
          </a:xfrm>
          <a:prstGeom prst="ellipse">
            <a:avLst/>
          </a:prstGeom>
          <a:solidFill>
            <a:srgbClr val="F0664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8C5BFF96-B5D0-4646-8154-6BEC48A8CE62}"/>
              </a:ext>
            </a:extLst>
          </p:cNvPr>
          <p:cNvSpPr/>
          <p:nvPr/>
        </p:nvSpPr>
        <p:spPr>
          <a:xfrm>
            <a:off x="1465069" y="2954775"/>
            <a:ext cx="238617" cy="238617"/>
          </a:xfrm>
          <a:prstGeom prst="ellipse">
            <a:avLst/>
          </a:prstGeom>
          <a:solidFill>
            <a:srgbClr val="00AFA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B46305B6-332F-43EF-84F1-1B2836BA8024}"/>
              </a:ext>
            </a:extLst>
          </p:cNvPr>
          <p:cNvSpPr/>
          <p:nvPr/>
        </p:nvSpPr>
        <p:spPr>
          <a:xfrm>
            <a:off x="8915834" y="1444793"/>
            <a:ext cx="238617" cy="238617"/>
          </a:xfrm>
          <a:prstGeom prst="ellipse">
            <a:avLst/>
          </a:prstGeom>
          <a:solidFill>
            <a:srgbClr val="FFCC3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 xmlns:a16="http://schemas.microsoft.com/office/drawing/2014/main" id="{0C1B987D-04C7-40E6-B35F-60A8935C7C7D}"/>
              </a:ext>
            </a:extLst>
          </p:cNvPr>
          <p:cNvCxnSpPr>
            <a:cxnSpLocks/>
            <a:stCxn id="10" idx="1"/>
            <a:endCxn id="10" idx="3"/>
          </p:cNvCxnSpPr>
          <p:nvPr/>
        </p:nvCxnSpPr>
        <p:spPr>
          <a:xfrm>
            <a:off x="2463800" y="4596418"/>
            <a:ext cx="7264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617C4124-2DC2-4296-B4FF-3B70A972352C}"/>
              </a:ext>
            </a:extLst>
          </p:cNvPr>
          <p:cNvGrpSpPr/>
          <p:nvPr/>
        </p:nvGrpSpPr>
        <p:grpSpPr>
          <a:xfrm>
            <a:off x="2910549" y="4820032"/>
            <a:ext cx="876552" cy="876552"/>
            <a:chOff x="1694769" y="1122556"/>
            <a:chExt cx="972232" cy="972232"/>
          </a:xfrm>
        </p:grpSpPr>
        <p:sp>
          <p:nvSpPr>
            <p:cNvPr id="25" name="椭圆 24">
              <a:extLst>
                <a:ext uri="{FF2B5EF4-FFF2-40B4-BE49-F238E27FC236}">
                  <a16:creationId xmlns="" xmlns:a16="http://schemas.microsoft.com/office/drawing/2014/main" id="{5AA95312-0387-4FCF-8038-61977E67A33F}"/>
                </a:ext>
              </a:extLst>
            </p:cNvPr>
            <p:cNvSpPr/>
            <p:nvPr/>
          </p:nvSpPr>
          <p:spPr>
            <a:xfrm>
              <a:off x="1694769" y="1122556"/>
              <a:ext cx="972232" cy="972232"/>
            </a:xfrm>
            <a:prstGeom prst="ellipse">
              <a:avLst/>
            </a:prstGeom>
            <a:solidFill>
              <a:srgbClr val="FFCC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卡通人物&#10;&#10;描述已自动生成">
              <a:extLst>
                <a:ext uri="{FF2B5EF4-FFF2-40B4-BE49-F238E27FC236}">
                  <a16:creationId xmlns="" xmlns:a16="http://schemas.microsoft.com/office/drawing/2014/main" id="{E1D0F1A4-155C-4765-BCB4-62469833AB80}"/>
                </a:ext>
              </a:extLst>
            </p:cNvPr>
            <p:cNvPicPr>
              <a:picLocks noChangeAspect="1"/>
            </p:cNvPicPr>
            <p:nvPr/>
          </p:nvPicPr>
          <p:blipFill>
            <a:blip r:embed="rId4" cstate="print">
              <a:extLst>
                <a:ext uri="{28A0092B-C50C-407E-A947-70E740481C1C}">
                  <a14:useLocalDpi xmlns:a14="http://schemas.microsoft.com/office/drawing/2010/main" val="0"/>
                </a:ext>
              </a:extLst>
            </a:blip>
            <a:srcRect t="1686" b="25197"/>
            <a:stretch>
              <a:fillRect/>
            </a:stretch>
          </p:blipFill>
          <p:spPr>
            <a:xfrm>
              <a:off x="1733775" y="1122556"/>
              <a:ext cx="894221" cy="972232"/>
            </a:xfrm>
            <a:custGeom>
              <a:avLst/>
              <a:gdLst>
                <a:gd name="connsiteX0" fmla="*/ 447110 w 894221"/>
                <a:gd name="connsiteY0" fmla="*/ 0 h 972232"/>
                <a:gd name="connsiteX1" fmla="*/ 850205 w 894221"/>
                <a:gd name="connsiteY1" fmla="*/ 214324 h 972232"/>
                <a:gd name="connsiteX2" fmla="*/ 894221 w 894221"/>
                <a:gd name="connsiteY2" fmla="*/ 295418 h 972232"/>
                <a:gd name="connsiteX3" fmla="*/ 894221 w 894221"/>
                <a:gd name="connsiteY3" fmla="*/ 676815 h 972232"/>
                <a:gd name="connsiteX4" fmla="*/ 850205 w 894221"/>
                <a:gd name="connsiteY4" fmla="*/ 757908 h 972232"/>
                <a:gd name="connsiteX5" fmla="*/ 447110 w 894221"/>
                <a:gd name="connsiteY5" fmla="*/ 972232 h 972232"/>
                <a:gd name="connsiteX6" fmla="*/ 44015 w 894221"/>
                <a:gd name="connsiteY6" fmla="*/ 757908 h 972232"/>
                <a:gd name="connsiteX7" fmla="*/ 0 w 894221"/>
                <a:gd name="connsiteY7" fmla="*/ 676816 h 972232"/>
                <a:gd name="connsiteX8" fmla="*/ 0 w 894221"/>
                <a:gd name="connsiteY8" fmla="*/ 295416 h 972232"/>
                <a:gd name="connsiteX9" fmla="*/ 44015 w 894221"/>
                <a:gd name="connsiteY9" fmla="*/ 214324 h 972232"/>
                <a:gd name="connsiteX10" fmla="*/ 447110 w 894221"/>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221" h="972232">
                  <a:moveTo>
                    <a:pt x="447110" y="0"/>
                  </a:moveTo>
                  <a:cubicBezTo>
                    <a:pt x="614906" y="0"/>
                    <a:pt x="762846" y="85016"/>
                    <a:pt x="850205" y="214324"/>
                  </a:cubicBezTo>
                  <a:lnTo>
                    <a:pt x="894221" y="295418"/>
                  </a:lnTo>
                  <a:lnTo>
                    <a:pt x="894221" y="676815"/>
                  </a:lnTo>
                  <a:lnTo>
                    <a:pt x="850205" y="757908"/>
                  </a:lnTo>
                  <a:cubicBezTo>
                    <a:pt x="762846" y="887216"/>
                    <a:pt x="614906" y="972232"/>
                    <a:pt x="447110" y="972232"/>
                  </a:cubicBezTo>
                  <a:cubicBezTo>
                    <a:pt x="279314" y="972232"/>
                    <a:pt x="131374" y="887216"/>
                    <a:pt x="44015" y="757908"/>
                  </a:cubicBezTo>
                  <a:lnTo>
                    <a:pt x="0" y="676816"/>
                  </a:lnTo>
                  <a:lnTo>
                    <a:pt x="0" y="295416"/>
                  </a:lnTo>
                  <a:lnTo>
                    <a:pt x="44015" y="214324"/>
                  </a:lnTo>
                  <a:cubicBezTo>
                    <a:pt x="131374" y="85016"/>
                    <a:pt x="279314" y="0"/>
                    <a:pt x="447110" y="0"/>
                  </a:cubicBezTo>
                  <a:close/>
                </a:path>
              </a:pathLst>
            </a:custGeom>
          </p:spPr>
        </p:pic>
      </p:grpSp>
      <p:grpSp>
        <p:nvGrpSpPr>
          <p:cNvPr id="27" name="组合 26">
            <a:extLst>
              <a:ext uri="{FF2B5EF4-FFF2-40B4-BE49-F238E27FC236}">
                <a16:creationId xmlns="" xmlns:a16="http://schemas.microsoft.com/office/drawing/2014/main" id="{D4183B9D-4CE1-4DA0-A69D-99A7D5174648}"/>
              </a:ext>
            </a:extLst>
          </p:cNvPr>
          <p:cNvGrpSpPr/>
          <p:nvPr/>
        </p:nvGrpSpPr>
        <p:grpSpPr>
          <a:xfrm>
            <a:off x="8404899" y="4820032"/>
            <a:ext cx="876552" cy="876552"/>
            <a:chOff x="1694769" y="4779551"/>
            <a:chExt cx="972232" cy="972232"/>
          </a:xfrm>
        </p:grpSpPr>
        <p:sp>
          <p:nvSpPr>
            <p:cNvPr id="28" name="椭圆 27">
              <a:extLst>
                <a:ext uri="{FF2B5EF4-FFF2-40B4-BE49-F238E27FC236}">
                  <a16:creationId xmlns="" xmlns:a16="http://schemas.microsoft.com/office/drawing/2014/main" id="{19ED745E-8541-40DE-8B83-4A90DE602E3A}"/>
                </a:ext>
              </a:extLst>
            </p:cNvPr>
            <p:cNvSpPr/>
            <p:nvPr/>
          </p:nvSpPr>
          <p:spPr>
            <a:xfrm>
              <a:off x="1694769" y="4779551"/>
              <a:ext cx="972232" cy="972232"/>
            </a:xfrm>
            <a:prstGeom prst="ellipse">
              <a:avLst/>
            </a:prstGeom>
            <a:solidFill>
              <a:srgbClr val="FBEF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卡通人物&#10;&#10;中度可信度描述已自动生成">
              <a:extLst>
                <a:ext uri="{FF2B5EF4-FFF2-40B4-BE49-F238E27FC236}">
                  <a16:creationId xmlns="" xmlns:a16="http://schemas.microsoft.com/office/drawing/2014/main" id="{61CFFCCC-1F50-4AA2-BED6-1FA9819E7542}"/>
                </a:ext>
              </a:extLst>
            </p:cNvPr>
            <p:cNvPicPr>
              <a:picLocks noChangeAspect="1"/>
            </p:cNvPicPr>
            <p:nvPr/>
          </p:nvPicPr>
          <p:blipFill>
            <a:blip r:embed="rId5" cstate="print">
              <a:extLst>
                <a:ext uri="{28A0092B-C50C-407E-A947-70E740481C1C}">
                  <a14:useLocalDpi xmlns:a14="http://schemas.microsoft.com/office/drawing/2010/main" val="0"/>
                </a:ext>
              </a:extLst>
            </a:blip>
            <a:srcRect b="25983"/>
            <a:stretch>
              <a:fillRect/>
            </a:stretch>
          </p:blipFill>
          <p:spPr>
            <a:xfrm>
              <a:off x="1788469" y="4779551"/>
              <a:ext cx="784833" cy="972232"/>
            </a:xfrm>
            <a:custGeom>
              <a:avLst/>
              <a:gdLst>
                <a:gd name="connsiteX0" fmla="*/ 392416 w 784833"/>
                <a:gd name="connsiteY0" fmla="*/ 0 h 972232"/>
                <a:gd name="connsiteX1" fmla="*/ 736152 w 784833"/>
                <a:gd name="connsiteY1" fmla="*/ 142381 h 972232"/>
                <a:gd name="connsiteX2" fmla="*/ 784833 w 784833"/>
                <a:gd name="connsiteY2" fmla="*/ 201383 h 972232"/>
                <a:gd name="connsiteX3" fmla="*/ 784833 w 784833"/>
                <a:gd name="connsiteY3" fmla="*/ 770850 h 972232"/>
                <a:gd name="connsiteX4" fmla="*/ 736152 w 784833"/>
                <a:gd name="connsiteY4" fmla="*/ 829852 h 972232"/>
                <a:gd name="connsiteX5" fmla="*/ 392416 w 784833"/>
                <a:gd name="connsiteY5" fmla="*/ 972232 h 972232"/>
                <a:gd name="connsiteX6" fmla="*/ 48680 w 784833"/>
                <a:gd name="connsiteY6" fmla="*/ 829852 h 972232"/>
                <a:gd name="connsiteX7" fmla="*/ 0 w 784833"/>
                <a:gd name="connsiteY7" fmla="*/ 770851 h 972232"/>
                <a:gd name="connsiteX8" fmla="*/ 0 w 784833"/>
                <a:gd name="connsiteY8" fmla="*/ 201381 h 972232"/>
                <a:gd name="connsiteX9" fmla="*/ 48680 w 784833"/>
                <a:gd name="connsiteY9" fmla="*/ 142381 h 972232"/>
                <a:gd name="connsiteX10" fmla="*/ 392416 w 784833"/>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4833" h="972232">
                  <a:moveTo>
                    <a:pt x="392416" y="0"/>
                  </a:moveTo>
                  <a:cubicBezTo>
                    <a:pt x="526653" y="0"/>
                    <a:pt x="648182" y="54411"/>
                    <a:pt x="736152" y="142381"/>
                  </a:cubicBezTo>
                  <a:lnTo>
                    <a:pt x="784833" y="201383"/>
                  </a:lnTo>
                  <a:lnTo>
                    <a:pt x="784833" y="770850"/>
                  </a:lnTo>
                  <a:lnTo>
                    <a:pt x="736152" y="829852"/>
                  </a:lnTo>
                  <a:cubicBezTo>
                    <a:pt x="648182" y="917822"/>
                    <a:pt x="526653" y="972232"/>
                    <a:pt x="392416" y="972232"/>
                  </a:cubicBezTo>
                  <a:cubicBezTo>
                    <a:pt x="258179" y="972232"/>
                    <a:pt x="136650" y="917822"/>
                    <a:pt x="48680" y="829852"/>
                  </a:cubicBezTo>
                  <a:lnTo>
                    <a:pt x="0" y="770851"/>
                  </a:lnTo>
                  <a:lnTo>
                    <a:pt x="0" y="201381"/>
                  </a:lnTo>
                  <a:lnTo>
                    <a:pt x="48680" y="142381"/>
                  </a:lnTo>
                  <a:cubicBezTo>
                    <a:pt x="136650" y="54411"/>
                    <a:pt x="258179" y="0"/>
                    <a:pt x="392416" y="0"/>
                  </a:cubicBezTo>
                  <a:close/>
                </a:path>
              </a:pathLst>
            </a:custGeom>
          </p:spPr>
        </p:pic>
      </p:grpSp>
      <p:grpSp>
        <p:nvGrpSpPr>
          <p:cNvPr id="30" name="组合 29">
            <a:extLst>
              <a:ext uri="{FF2B5EF4-FFF2-40B4-BE49-F238E27FC236}">
                <a16:creationId xmlns="" xmlns:a16="http://schemas.microsoft.com/office/drawing/2014/main" id="{DE29B39E-7856-4C65-A2C5-B6DF30A27DC1}"/>
              </a:ext>
            </a:extLst>
          </p:cNvPr>
          <p:cNvGrpSpPr/>
          <p:nvPr/>
        </p:nvGrpSpPr>
        <p:grpSpPr>
          <a:xfrm>
            <a:off x="4009419" y="4820032"/>
            <a:ext cx="876552" cy="876552"/>
            <a:chOff x="1694769" y="2893601"/>
            <a:chExt cx="972232" cy="972232"/>
          </a:xfrm>
        </p:grpSpPr>
        <p:sp>
          <p:nvSpPr>
            <p:cNvPr id="31" name="椭圆 30">
              <a:extLst>
                <a:ext uri="{FF2B5EF4-FFF2-40B4-BE49-F238E27FC236}">
                  <a16:creationId xmlns="" xmlns:a16="http://schemas.microsoft.com/office/drawing/2014/main" id="{BA97BD20-6B5D-4773-81A1-B6BBB9C42915}"/>
                </a:ext>
              </a:extLst>
            </p:cNvPr>
            <p:cNvSpPr/>
            <p:nvPr/>
          </p:nvSpPr>
          <p:spPr>
            <a:xfrm>
              <a:off x="1694769" y="2893601"/>
              <a:ext cx="972232" cy="972232"/>
            </a:xfrm>
            <a:prstGeom prst="ellipse">
              <a:avLst/>
            </a:prstGeom>
            <a:solidFill>
              <a:srgbClr val="41A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图片包含 图标&#10;&#10;描述已自动生成">
              <a:extLst>
                <a:ext uri="{FF2B5EF4-FFF2-40B4-BE49-F238E27FC236}">
                  <a16:creationId xmlns="" xmlns:a16="http://schemas.microsoft.com/office/drawing/2014/main" id="{7A942ECF-34C5-491C-AB5B-52A9DFE15493}"/>
                </a:ext>
              </a:extLst>
            </p:cNvPr>
            <p:cNvPicPr>
              <a:picLocks noChangeAspect="1"/>
            </p:cNvPicPr>
            <p:nvPr/>
          </p:nvPicPr>
          <p:blipFill>
            <a:blip r:embed="rId6" cstate="print">
              <a:extLst>
                <a:ext uri="{28A0092B-C50C-407E-A947-70E740481C1C}">
                  <a14:useLocalDpi xmlns:a14="http://schemas.microsoft.com/office/drawing/2010/main" val="0"/>
                </a:ext>
              </a:extLst>
            </a:blip>
            <a:srcRect b="33225"/>
            <a:stretch>
              <a:fillRect/>
            </a:stretch>
          </p:blipFill>
          <p:spPr>
            <a:xfrm>
              <a:off x="1745908" y="2893601"/>
              <a:ext cx="869954" cy="972232"/>
            </a:xfrm>
            <a:custGeom>
              <a:avLst/>
              <a:gdLst>
                <a:gd name="connsiteX0" fmla="*/ 434977 w 869954"/>
                <a:gd name="connsiteY0" fmla="*/ 0 h 972232"/>
                <a:gd name="connsiteX1" fmla="*/ 838072 w 869954"/>
                <a:gd name="connsiteY1" fmla="*/ 214324 h 972232"/>
                <a:gd name="connsiteX2" fmla="*/ 869954 w 869954"/>
                <a:gd name="connsiteY2" fmla="*/ 273062 h 972232"/>
                <a:gd name="connsiteX3" fmla="*/ 869954 w 869954"/>
                <a:gd name="connsiteY3" fmla="*/ 699170 h 972232"/>
                <a:gd name="connsiteX4" fmla="*/ 838072 w 869954"/>
                <a:gd name="connsiteY4" fmla="*/ 757908 h 972232"/>
                <a:gd name="connsiteX5" fmla="*/ 434977 w 869954"/>
                <a:gd name="connsiteY5" fmla="*/ 972232 h 972232"/>
                <a:gd name="connsiteX6" fmla="*/ 31882 w 869954"/>
                <a:gd name="connsiteY6" fmla="*/ 757908 h 972232"/>
                <a:gd name="connsiteX7" fmla="*/ 0 w 869954"/>
                <a:gd name="connsiteY7" fmla="*/ 699170 h 972232"/>
                <a:gd name="connsiteX8" fmla="*/ 0 w 869954"/>
                <a:gd name="connsiteY8" fmla="*/ 273062 h 972232"/>
                <a:gd name="connsiteX9" fmla="*/ 31882 w 869954"/>
                <a:gd name="connsiteY9" fmla="*/ 214324 h 972232"/>
                <a:gd name="connsiteX10" fmla="*/ 434977 w 869954"/>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9954" h="972232">
                  <a:moveTo>
                    <a:pt x="434977" y="0"/>
                  </a:moveTo>
                  <a:cubicBezTo>
                    <a:pt x="602773" y="0"/>
                    <a:pt x="750713" y="85017"/>
                    <a:pt x="838072" y="214324"/>
                  </a:cubicBezTo>
                  <a:lnTo>
                    <a:pt x="869954" y="273062"/>
                  </a:lnTo>
                  <a:lnTo>
                    <a:pt x="869954" y="699170"/>
                  </a:lnTo>
                  <a:lnTo>
                    <a:pt x="838072" y="757908"/>
                  </a:lnTo>
                  <a:cubicBezTo>
                    <a:pt x="750713" y="887216"/>
                    <a:pt x="602773" y="972232"/>
                    <a:pt x="434977" y="972232"/>
                  </a:cubicBezTo>
                  <a:cubicBezTo>
                    <a:pt x="267181" y="972232"/>
                    <a:pt x="119241" y="887216"/>
                    <a:pt x="31882" y="757908"/>
                  </a:cubicBezTo>
                  <a:lnTo>
                    <a:pt x="0" y="699170"/>
                  </a:lnTo>
                  <a:lnTo>
                    <a:pt x="0" y="273062"/>
                  </a:lnTo>
                  <a:lnTo>
                    <a:pt x="31882" y="214324"/>
                  </a:lnTo>
                  <a:cubicBezTo>
                    <a:pt x="119241" y="85017"/>
                    <a:pt x="267181" y="0"/>
                    <a:pt x="434977" y="0"/>
                  </a:cubicBezTo>
                  <a:close/>
                </a:path>
              </a:pathLst>
            </a:custGeom>
          </p:spPr>
        </p:pic>
      </p:grpSp>
      <p:grpSp>
        <p:nvGrpSpPr>
          <p:cNvPr id="50" name="组合 49">
            <a:extLst>
              <a:ext uri="{FF2B5EF4-FFF2-40B4-BE49-F238E27FC236}">
                <a16:creationId xmlns="" xmlns:a16="http://schemas.microsoft.com/office/drawing/2014/main" id="{B85B5C5E-6702-462C-9F7D-3666B24048CB}"/>
              </a:ext>
            </a:extLst>
          </p:cNvPr>
          <p:cNvGrpSpPr/>
          <p:nvPr/>
        </p:nvGrpSpPr>
        <p:grpSpPr>
          <a:xfrm>
            <a:off x="5108289" y="4819700"/>
            <a:ext cx="876552" cy="877216"/>
            <a:chOff x="5108289" y="4819700"/>
            <a:chExt cx="876552" cy="877216"/>
          </a:xfrm>
        </p:grpSpPr>
        <p:sp>
          <p:nvSpPr>
            <p:cNvPr id="40" name="椭圆 39">
              <a:extLst>
                <a:ext uri="{FF2B5EF4-FFF2-40B4-BE49-F238E27FC236}">
                  <a16:creationId xmlns="" xmlns:a16="http://schemas.microsoft.com/office/drawing/2014/main" id="{9494FBB8-CE12-4F55-AE9C-43C693E5D0DA}"/>
                </a:ext>
              </a:extLst>
            </p:cNvPr>
            <p:cNvSpPr/>
            <p:nvPr/>
          </p:nvSpPr>
          <p:spPr>
            <a:xfrm>
              <a:off x="5108289" y="4819700"/>
              <a:ext cx="876552" cy="876552"/>
            </a:xfrm>
            <a:prstGeom prst="ellipse">
              <a:avLst/>
            </a:prstGeom>
            <a:solidFill>
              <a:srgbClr val="E0B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descr="卡通人物&#10;&#10;描述已自动生成">
              <a:extLst>
                <a:ext uri="{FF2B5EF4-FFF2-40B4-BE49-F238E27FC236}">
                  <a16:creationId xmlns="" xmlns:a16="http://schemas.microsoft.com/office/drawing/2014/main" id="{2C6D6ECD-3DBB-4058-90B2-261EF8B0562E}"/>
                </a:ext>
              </a:extLst>
            </p:cNvPr>
            <p:cNvPicPr>
              <a:picLocks noChangeAspect="1"/>
            </p:cNvPicPr>
            <p:nvPr/>
          </p:nvPicPr>
          <p:blipFill>
            <a:blip r:embed="rId7" cstate="print">
              <a:extLst>
                <a:ext uri="{28A0092B-C50C-407E-A947-70E740481C1C}">
                  <a14:useLocalDpi xmlns:a14="http://schemas.microsoft.com/office/drawing/2010/main" val="0"/>
                </a:ext>
              </a:extLst>
            </a:blip>
            <a:srcRect b="34230"/>
            <a:stretch>
              <a:fillRect/>
            </a:stretch>
          </p:blipFill>
          <p:spPr>
            <a:xfrm>
              <a:off x="5134132" y="4832350"/>
              <a:ext cx="824867" cy="864566"/>
            </a:xfrm>
            <a:custGeom>
              <a:avLst/>
              <a:gdLst>
                <a:gd name="connsiteX0" fmla="*/ 391792 w 949264"/>
                <a:gd name="connsiteY0" fmla="*/ 0 h 994949"/>
                <a:gd name="connsiteX1" fmla="*/ 557473 w 949264"/>
                <a:gd name="connsiteY1" fmla="*/ 0 h 994949"/>
                <a:gd name="connsiteX2" fmla="*/ 575732 w 949264"/>
                <a:gd name="connsiteY2" fmla="*/ 1841 h 994949"/>
                <a:gd name="connsiteX3" fmla="*/ 936860 w 949264"/>
                <a:gd name="connsiteY3" fmla="*/ 298034 h 994949"/>
                <a:gd name="connsiteX4" fmla="*/ 949264 w 949264"/>
                <a:gd name="connsiteY4" fmla="*/ 337994 h 994949"/>
                <a:gd name="connsiteX5" fmla="*/ 949264 w 949264"/>
                <a:gd name="connsiteY5" fmla="*/ 648605 h 994949"/>
                <a:gd name="connsiteX6" fmla="*/ 936860 w 949264"/>
                <a:gd name="connsiteY6" fmla="*/ 688564 h 994949"/>
                <a:gd name="connsiteX7" fmla="*/ 474632 w 949264"/>
                <a:gd name="connsiteY7" fmla="*/ 994949 h 994949"/>
                <a:gd name="connsiteX8" fmla="*/ 12404 w 949264"/>
                <a:gd name="connsiteY8" fmla="*/ 688564 h 994949"/>
                <a:gd name="connsiteX9" fmla="*/ 0 w 949264"/>
                <a:gd name="connsiteY9" fmla="*/ 648605 h 994949"/>
                <a:gd name="connsiteX10" fmla="*/ 0 w 949264"/>
                <a:gd name="connsiteY10" fmla="*/ 337994 h 994949"/>
                <a:gd name="connsiteX11" fmla="*/ 12404 w 949264"/>
                <a:gd name="connsiteY11" fmla="*/ 298034 h 994949"/>
                <a:gd name="connsiteX12" fmla="*/ 373532 w 949264"/>
                <a:gd name="connsiteY12" fmla="*/ 1841 h 994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264" h="994949">
                  <a:moveTo>
                    <a:pt x="391792" y="0"/>
                  </a:moveTo>
                  <a:lnTo>
                    <a:pt x="557473" y="0"/>
                  </a:lnTo>
                  <a:lnTo>
                    <a:pt x="575732" y="1841"/>
                  </a:lnTo>
                  <a:cubicBezTo>
                    <a:pt x="739013" y="35253"/>
                    <a:pt x="873398" y="147993"/>
                    <a:pt x="936860" y="298034"/>
                  </a:cubicBezTo>
                  <a:lnTo>
                    <a:pt x="949264" y="337994"/>
                  </a:lnTo>
                  <a:lnTo>
                    <a:pt x="949264" y="648605"/>
                  </a:lnTo>
                  <a:lnTo>
                    <a:pt x="936860" y="688564"/>
                  </a:lnTo>
                  <a:cubicBezTo>
                    <a:pt x="860706" y="868614"/>
                    <a:pt x="682423" y="994949"/>
                    <a:pt x="474632" y="994949"/>
                  </a:cubicBezTo>
                  <a:cubicBezTo>
                    <a:pt x="266842" y="994949"/>
                    <a:pt x="88559" y="868614"/>
                    <a:pt x="12404" y="688564"/>
                  </a:cubicBezTo>
                  <a:lnTo>
                    <a:pt x="0" y="648605"/>
                  </a:lnTo>
                  <a:lnTo>
                    <a:pt x="0" y="337994"/>
                  </a:lnTo>
                  <a:lnTo>
                    <a:pt x="12404" y="298034"/>
                  </a:lnTo>
                  <a:cubicBezTo>
                    <a:pt x="75866" y="147993"/>
                    <a:pt x="210251" y="35253"/>
                    <a:pt x="373532" y="1841"/>
                  </a:cubicBezTo>
                  <a:close/>
                </a:path>
              </a:pathLst>
            </a:custGeom>
          </p:spPr>
        </p:pic>
      </p:grpSp>
      <p:grpSp>
        <p:nvGrpSpPr>
          <p:cNvPr id="56" name="组合 55">
            <a:extLst>
              <a:ext uri="{FF2B5EF4-FFF2-40B4-BE49-F238E27FC236}">
                <a16:creationId xmlns="" xmlns:a16="http://schemas.microsoft.com/office/drawing/2014/main" id="{8F15B989-834B-4133-BAF5-9C649C67A41A}"/>
              </a:ext>
            </a:extLst>
          </p:cNvPr>
          <p:cNvGrpSpPr/>
          <p:nvPr/>
        </p:nvGrpSpPr>
        <p:grpSpPr>
          <a:xfrm>
            <a:off x="6207159" y="4820032"/>
            <a:ext cx="876552" cy="876552"/>
            <a:chOff x="6207159" y="4819700"/>
            <a:chExt cx="876552" cy="876552"/>
          </a:xfrm>
        </p:grpSpPr>
        <p:sp>
          <p:nvSpPr>
            <p:cNvPr id="34" name="椭圆 33">
              <a:extLst>
                <a:ext uri="{FF2B5EF4-FFF2-40B4-BE49-F238E27FC236}">
                  <a16:creationId xmlns="" xmlns:a16="http://schemas.microsoft.com/office/drawing/2014/main" id="{BD6383C7-0539-4DCC-8025-DAF877438D68}"/>
                </a:ext>
              </a:extLst>
            </p:cNvPr>
            <p:cNvSpPr/>
            <p:nvPr/>
          </p:nvSpPr>
          <p:spPr>
            <a:xfrm>
              <a:off x="6207159" y="4819700"/>
              <a:ext cx="876552" cy="876552"/>
            </a:xfrm>
            <a:prstGeom prst="ellipse">
              <a:avLst/>
            </a:prstGeom>
            <a:solidFill>
              <a:srgbClr val="00A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descr="图片包含 图标&#10;&#10;描述已自动生成">
              <a:extLst>
                <a:ext uri="{FF2B5EF4-FFF2-40B4-BE49-F238E27FC236}">
                  <a16:creationId xmlns="" xmlns:a16="http://schemas.microsoft.com/office/drawing/2014/main" id="{62359BCE-649B-4264-9D0F-CCFD44781DA0}"/>
                </a:ext>
              </a:extLst>
            </p:cNvPr>
            <p:cNvPicPr>
              <a:picLocks noChangeAspect="1"/>
            </p:cNvPicPr>
            <p:nvPr/>
          </p:nvPicPr>
          <p:blipFill>
            <a:blip r:embed="rId8" cstate="print">
              <a:extLst>
                <a:ext uri="{28A0092B-C50C-407E-A947-70E740481C1C}">
                  <a14:useLocalDpi xmlns:a14="http://schemas.microsoft.com/office/drawing/2010/main" val="0"/>
                </a:ext>
              </a:extLst>
            </a:blip>
            <a:srcRect t="386" b="32482"/>
            <a:stretch>
              <a:fillRect/>
            </a:stretch>
          </p:blipFill>
          <p:spPr>
            <a:xfrm>
              <a:off x="6268411" y="4819700"/>
              <a:ext cx="754049" cy="876552"/>
            </a:xfrm>
            <a:custGeom>
              <a:avLst/>
              <a:gdLst>
                <a:gd name="connsiteX0" fmla="*/ 377024 w 754049"/>
                <a:gd name="connsiteY0" fmla="*/ 0 h 876552"/>
                <a:gd name="connsiteX1" fmla="*/ 740450 w 754049"/>
                <a:gd name="connsiteY1" fmla="*/ 193232 h 876552"/>
                <a:gd name="connsiteX2" fmla="*/ 754049 w 754049"/>
                <a:gd name="connsiteY2" fmla="*/ 218288 h 876552"/>
                <a:gd name="connsiteX3" fmla="*/ 754049 w 754049"/>
                <a:gd name="connsiteY3" fmla="*/ 658265 h 876552"/>
                <a:gd name="connsiteX4" fmla="*/ 740450 w 754049"/>
                <a:gd name="connsiteY4" fmla="*/ 683320 h 876552"/>
                <a:gd name="connsiteX5" fmla="*/ 377024 w 754049"/>
                <a:gd name="connsiteY5" fmla="*/ 876552 h 876552"/>
                <a:gd name="connsiteX6" fmla="*/ 13599 w 754049"/>
                <a:gd name="connsiteY6" fmla="*/ 683320 h 876552"/>
                <a:gd name="connsiteX7" fmla="*/ 0 w 754049"/>
                <a:gd name="connsiteY7" fmla="*/ 658267 h 876552"/>
                <a:gd name="connsiteX8" fmla="*/ 0 w 754049"/>
                <a:gd name="connsiteY8" fmla="*/ 218286 h 876552"/>
                <a:gd name="connsiteX9" fmla="*/ 13599 w 754049"/>
                <a:gd name="connsiteY9" fmla="*/ 193232 h 876552"/>
                <a:gd name="connsiteX10" fmla="*/ 377024 w 754049"/>
                <a:gd name="connsiteY10" fmla="*/ 0 h 87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4049" h="876552">
                  <a:moveTo>
                    <a:pt x="377024" y="0"/>
                  </a:moveTo>
                  <a:cubicBezTo>
                    <a:pt x="528307" y="0"/>
                    <a:pt x="661688" y="76650"/>
                    <a:pt x="740450" y="193232"/>
                  </a:cubicBezTo>
                  <a:lnTo>
                    <a:pt x="754049" y="218288"/>
                  </a:lnTo>
                  <a:lnTo>
                    <a:pt x="754049" y="658265"/>
                  </a:lnTo>
                  <a:lnTo>
                    <a:pt x="740450" y="683320"/>
                  </a:lnTo>
                  <a:cubicBezTo>
                    <a:pt x="661688" y="799903"/>
                    <a:pt x="528307" y="876552"/>
                    <a:pt x="377024" y="876552"/>
                  </a:cubicBezTo>
                  <a:cubicBezTo>
                    <a:pt x="225741" y="876552"/>
                    <a:pt x="92360" y="799903"/>
                    <a:pt x="13599" y="683320"/>
                  </a:cubicBezTo>
                  <a:lnTo>
                    <a:pt x="0" y="658267"/>
                  </a:lnTo>
                  <a:lnTo>
                    <a:pt x="0" y="218286"/>
                  </a:lnTo>
                  <a:lnTo>
                    <a:pt x="13599" y="193232"/>
                  </a:lnTo>
                  <a:cubicBezTo>
                    <a:pt x="92360" y="76650"/>
                    <a:pt x="225741" y="0"/>
                    <a:pt x="377024" y="0"/>
                  </a:cubicBezTo>
                  <a:close/>
                </a:path>
              </a:pathLst>
            </a:custGeom>
          </p:spPr>
        </p:pic>
      </p:grpSp>
      <p:grpSp>
        <p:nvGrpSpPr>
          <p:cNvPr id="60" name="组合 59">
            <a:extLst>
              <a:ext uri="{FF2B5EF4-FFF2-40B4-BE49-F238E27FC236}">
                <a16:creationId xmlns="" xmlns:a16="http://schemas.microsoft.com/office/drawing/2014/main" id="{0C8C5268-DAEA-4294-A82B-93C78B46CF13}"/>
              </a:ext>
            </a:extLst>
          </p:cNvPr>
          <p:cNvGrpSpPr/>
          <p:nvPr/>
        </p:nvGrpSpPr>
        <p:grpSpPr>
          <a:xfrm>
            <a:off x="7306029" y="4820032"/>
            <a:ext cx="876552" cy="876552"/>
            <a:chOff x="7306029" y="4819700"/>
            <a:chExt cx="876552" cy="876552"/>
          </a:xfrm>
        </p:grpSpPr>
        <p:sp>
          <p:nvSpPr>
            <p:cNvPr id="37" name="椭圆 36">
              <a:extLst>
                <a:ext uri="{FF2B5EF4-FFF2-40B4-BE49-F238E27FC236}">
                  <a16:creationId xmlns="" xmlns:a16="http://schemas.microsoft.com/office/drawing/2014/main" id="{1CFEE50C-BCC3-4259-8D0B-D8F98681B48B}"/>
                </a:ext>
              </a:extLst>
            </p:cNvPr>
            <p:cNvSpPr/>
            <p:nvPr/>
          </p:nvSpPr>
          <p:spPr>
            <a:xfrm>
              <a:off x="7306029" y="4819700"/>
              <a:ext cx="876552" cy="876552"/>
            </a:xfrm>
            <a:prstGeom prst="ellipse">
              <a:avLst/>
            </a:prstGeom>
            <a:solidFill>
              <a:srgbClr val="F06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descr="图标&#10;&#10;描述已自动生成">
              <a:extLst>
                <a:ext uri="{FF2B5EF4-FFF2-40B4-BE49-F238E27FC236}">
                  <a16:creationId xmlns="" xmlns:a16="http://schemas.microsoft.com/office/drawing/2014/main" id="{9DE9F16A-42F8-4E80-B6A6-4248E406F4B7}"/>
                </a:ext>
              </a:extLst>
            </p:cNvPr>
            <p:cNvPicPr>
              <a:picLocks noChangeAspect="1"/>
            </p:cNvPicPr>
            <p:nvPr/>
          </p:nvPicPr>
          <p:blipFill>
            <a:blip r:embed="rId9" cstate="print">
              <a:extLst>
                <a:ext uri="{28A0092B-C50C-407E-A947-70E740481C1C}">
                  <a14:useLocalDpi xmlns:a14="http://schemas.microsoft.com/office/drawing/2010/main" val="0"/>
                </a:ext>
              </a:extLst>
            </a:blip>
            <a:srcRect b="30533"/>
            <a:stretch>
              <a:fillRect/>
            </a:stretch>
          </p:blipFill>
          <p:spPr>
            <a:xfrm>
              <a:off x="7369297" y="4824263"/>
              <a:ext cx="750017" cy="871989"/>
            </a:xfrm>
            <a:custGeom>
              <a:avLst/>
              <a:gdLst>
                <a:gd name="connsiteX0" fmla="*/ 329744 w 750017"/>
                <a:gd name="connsiteY0" fmla="*/ 0 h 871989"/>
                <a:gd name="connsiteX1" fmla="*/ 420272 w 750017"/>
                <a:gd name="connsiteY1" fmla="*/ 0 h 871989"/>
                <a:gd name="connsiteX2" fmla="*/ 463336 w 750017"/>
                <a:gd name="connsiteY2" fmla="*/ 4341 h 871989"/>
                <a:gd name="connsiteX3" fmla="*/ 738434 w 750017"/>
                <a:gd name="connsiteY3" fmla="*/ 188669 h 871989"/>
                <a:gd name="connsiteX4" fmla="*/ 750017 w 750017"/>
                <a:gd name="connsiteY4" fmla="*/ 210010 h 871989"/>
                <a:gd name="connsiteX5" fmla="*/ 750017 w 750017"/>
                <a:gd name="connsiteY5" fmla="*/ 657416 h 871989"/>
                <a:gd name="connsiteX6" fmla="*/ 738434 w 750017"/>
                <a:gd name="connsiteY6" fmla="*/ 678757 h 871989"/>
                <a:gd name="connsiteX7" fmla="*/ 375008 w 750017"/>
                <a:gd name="connsiteY7" fmla="*/ 871989 h 871989"/>
                <a:gd name="connsiteX8" fmla="*/ 11583 w 750017"/>
                <a:gd name="connsiteY8" fmla="*/ 678757 h 871989"/>
                <a:gd name="connsiteX9" fmla="*/ 0 w 750017"/>
                <a:gd name="connsiteY9" fmla="*/ 657418 h 871989"/>
                <a:gd name="connsiteX10" fmla="*/ 0 w 750017"/>
                <a:gd name="connsiteY10" fmla="*/ 210009 h 871989"/>
                <a:gd name="connsiteX11" fmla="*/ 11583 w 750017"/>
                <a:gd name="connsiteY11" fmla="*/ 188669 h 871989"/>
                <a:gd name="connsiteX12" fmla="*/ 286680 w 750017"/>
                <a:gd name="connsiteY12" fmla="*/ 4341 h 87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0017" h="871989">
                  <a:moveTo>
                    <a:pt x="329744" y="0"/>
                  </a:moveTo>
                  <a:lnTo>
                    <a:pt x="420272" y="0"/>
                  </a:lnTo>
                  <a:lnTo>
                    <a:pt x="463336" y="4341"/>
                  </a:lnTo>
                  <a:cubicBezTo>
                    <a:pt x="577459" y="27694"/>
                    <a:pt x="675424" y="95403"/>
                    <a:pt x="738434" y="188669"/>
                  </a:cubicBezTo>
                  <a:lnTo>
                    <a:pt x="750017" y="210010"/>
                  </a:lnTo>
                  <a:lnTo>
                    <a:pt x="750017" y="657416"/>
                  </a:lnTo>
                  <a:lnTo>
                    <a:pt x="738434" y="678757"/>
                  </a:lnTo>
                  <a:cubicBezTo>
                    <a:pt x="659672" y="795340"/>
                    <a:pt x="526291" y="871989"/>
                    <a:pt x="375008" y="871989"/>
                  </a:cubicBezTo>
                  <a:cubicBezTo>
                    <a:pt x="223725" y="871989"/>
                    <a:pt x="90344" y="795340"/>
                    <a:pt x="11583" y="678757"/>
                  </a:cubicBezTo>
                  <a:lnTo>
                    <a:pt x="0" y="657418"/>
                  </a:lnTo>
                  <a:lnTo>
                    <a:pt x="0" y="210009"/>
                  </a:lnTo>
                  <a:lnTo>
                    <a:pt x="11583" y="188669"/>
                  </a:lnTo>
                  <a:cubicBezTo>
                    <a:pt x="74592" y="95403"/>
                    <a:pt x="172558" y="27694"/>
                    <a:pt x="286680" y="4341"/>
                  </a:cubicBezTo>
                  <a:close/>
                </a:path>
              </a:pathLst>
            </a:custGeom>
          </p:spPr>
        </p:pic>
      </p:grpSp>
      <p:sp>
        <p:nvSpPr>
          <p:cNvPr id="62" name="文本框 61">
            <a:extLst>
              <a:ext uri="{FF2B5EF4-FFF2-40B4-BE49-F238E27FC236}">
                <a16:creationId xmlns="" xmlns:a16="http://schemas.microsoft.com/office/drawing/2014/main" id="{09FBB18B-DA59-4C75-AD52-4D43D85834DD}"/>
              </a:ext>
            </a:extLst>
          </p:cNvPr>
          <p:cNvSpPr txBox="1"/>
          <p:nvPr/>
        </p:nvSpPr>
        <p:spPr>
          <a:xfrm>
            <a:off x="2788673" y="3517235"/>
            <a:ext cx="3238827" cy="949171"/>
          </a:xfrm>
          <a:prstGeom prst="rect">
            <a:avLst/>
          </a:prstGeom>
          <a:noFill/>
        </p:spPr>
        <p:txBody>
          <a:bodyPr wrap="square" rtlCol="0">
            <a:spAutoFit/>
          </a:bodyPr>
          <a:lstStyle/>
          <a:p>
            <a:pPr>
              <a:lnSpc>
                <a:spcPct val="12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viverra imperdiet enim.</a:t>
            </a:r>
          </a:p>
          <a:p>
            <a:pPr>
              <a:lnSpc>
                <a:spcPct val="12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t>
            </a:r>
          </a:p>
        </p:txBody>
      </p:sp>
      <p:sp>
        <p:nvSpPr>
          <p:cNvPr id="65" name="文本框 64">
            <a:extLst>
              <a:ext uri="{FF2B5EF4-FFF2-40B4-BE49-F238E27FC236}">
                <a16:creationId xmlns="" xmlns:a16="http://schemas.microsoft.com/office/drawing/2014/main" id="{8CA76F0C-2B2B-4236-81F5-184A2802860B}"/>
              </a:ext>
            </a:extLst>
          </p:cNvPr>
          <p:cNvSpPr txBox="1"/>
          <p:nvPr/>
        </p:nvSpPr>
        <p:spPr>
          <a:xfrm>
            <a:off x="6164501" y="3517235"/>
            <a:ext cx="3238827" cy="949171"/>
          </a:xfrm>
          <a:prstGeom prst="rect">
            <a:avLst/>
          </a:prstGeom>
          <a:noFill/>
        </p:spPr>
        <p:txBody>
          <a:bodyPr wrap="square" rtlCol="0">
            <a:spAutoFit/>
          </a:bodyPr>
          <a:lstStyle/>
          <a:p>
            <a:pPr algn="r">
              <a:lnSpc>
                <a:spcPct val="12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viverra imperdiet enim.</a:t>
            </a:r>
          </a:p>
          <a:p>
            <a:pPr algn="r">
              <a:lnSpc>
                <a:spcPct val="12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t>
            </a:r>
          </a:p>
        </p:txBody>
      </p:sp>
    </p:spTree>
    <p:extLst>
      <p:ext uri="{BB962C8B-B14F-4D97-AF65-F5344CB8AC3E}">
        <p14:creationId xmlns:p14="http://schemas.microsoft.com/office/powerpoint/2010/main" val="4259377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图形用户界面&#10;&#10;描述已自动生成">
            <a:extLst>
              <a:ext uri="{FF2B5EF4-FFF2-40B4-BE49-F238E27FC236}">
                <a16:creationId xmlns="" xmlns:a16="http://schemas.microsoft.com/office/drawing/2014/main" id="{B838AE33-D0DF-43CC-AE64-4B74BC836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0" y="0"/>
            <a:ext cx="12192000" cy="6858000"/>
          </a:xfrm>
          <a:prstGeom prst="rect">
            <a:avLst/>
          </a:prstGeom>
        </p:spPr>
      </p:pic>
      <p:grpSp>
        <p:nvGrpSpPr>
          <p:cNvPr id="3" name="组合 2">
            <a:extLst>
              <a:ext uri="{FF2B5EF4-FFF2-40B4-BE49-F238E27FC236}">
                <a16:creationId xmlns="" xmlns:a16="http://schemas.microsoft.com/office/drawing/2014/main" id="{037E8DF3-DE69-4CCF-8DB7-E414BDE80EDA}"/>
              </a:ext>
            </a:extLst>
          </p:cNvPr>
          <p:cNvGrpSpPr/>
          <p:nvPr/>
        </p:nvGrpSpPr>
        <p:grpSpPr>
          <a:xfrm>
            <a:off x="368300" y="318342"/>
            <a:ext cx="11455400" cy="6221316"/>
            <a:chOff x="823687" y="565658"/>
            <a:chExt cx="10544627" cy="5726684"/>
          </a:xfrm>
        </p:grpSpPr>
        <p:sp>
          <p:nvSpPr>
            <p:cNvPr id="4" name="矩形: 圆角 3">
              <a:extLst>
                <a:ext uri="{FF2B5EF4-FFF2-40B4-BE49-F238E27FC236}">
                  <a16:creationId xmlns="" xmlns:a16="http://schemas.microsoft.com/office/drawing/2014/main" id="{99B59D2E-CD2D-4EA2-8D98-8E7778725389}"/>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5396CC40-56D4-4B21-8A4B-01C15194C7F4}"/>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 xmlns:a16="http://schemas.microsoft.com/office/drawing/2014/main" id="{7894ADDE-4347-4A6B-BBAB-DA3B162DDE60}"/>
              </a:ext>
            </a:extLst>
          </p:cNvPr>
          <p:cNvSpPr/>
          <p:nvPr/>
        </p:nvSpPr>
        <p:spPr>
          <a:xfrm>
            <a:off x="1365878" y="745251"/>
            <a:ext cx="1854200" cy="1854200"/>
          </a:xfrm>
          <a:prstGeom prst="ellipse">
            <a:avLst/>
          </a:prstGeom>
          <a:solidFill>
            <a:srgbClr val="E0BFD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ED2312B-2D82-477A-AD92-99648741BBC3}"/>
              </a:ext>
            </a:extLst>
          </p:cNvPr>
          <p:cNvSpPr/>
          <p:nvPr/>
        </p:nvSpPr>
        <p:spPr>
          <a:xfrm>
            <a:off x="1746651" y="1126024"/>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标&#10;&#10;中度可信度描述已自动生成">
            <a:extLst>
              <a:ext uri="{FF2B5EF4-FFF2-40B4-BE49-F238E27FC236}">
                <a16:creationId xmlns="" xmlns:a16="http://schemas.microsoft.com/office/drawing/2014/main" id="{124FEFEE-6CEB-40E4-875C-21A4443B0E7A}"/>
              </a:ext>
            </a:extLst>
          </p:cNvPr>
          <p:cNvPicPr>
            <a:picLocks noChangeAspect="1"/>
          </p:cNvPicPr>
          <p:nvPr/>
        </p:nvPicPr>
        <p:blipFill>
          <a:blip r:embed="rId3">
            <a:extLst>
              <a:ext uri="{28A0092B-C50C-407E-A947-70E740481C1C}">
                <a14:useLocalDpi xmlns:a14="http://schemas.microsoft.com/office/drawing/2010/main" val="0"/>
              </a:ext>
            </a:extLst>
          </a:blip>
          <a:srcRect l="94" r="94" b="19909"/>
          <a:stretch>
            <a:fillRect/>
          </a:stretch>
        </p:blipFill>
        <p:spPr>
          <a:xfrm>
            <a:off x="1746651" y="821451"/>
            <a:ext cx="1092654" cy="1397227"/>
          </a:xfrm>
          <a:custGeom>
            <a:avLst/>
            <a:gdLst>
              <a:gd name="connsiteX0" fmla="*/ 124753 w 1092654"/>
              <a:gd name="connsiteY0" fmla="*/ 0 h 1397227"/>
              <a:gd name="connsiteX1" fmla="*/ 967901 w 1092654"/>
              <a:gd name="connsiteY1" fmla="*/ 0 h 1397227"/>
              <a:gd name="connsiteX2" fmla="*/ 999350 w 1092654"/>
              <a:gd name="connsiteY2" fmla="*/ 59846 h 1397227"/>
              <a:gd name="connsiteX3" fmla="*/ 1092654 w 1092654"/>
              <a:gd name="connsiteY3" fmla="*/ 539442 h 1397227"/>
              <a:gd name="connsiteX4" fmla="*/ 1081555 w 1092654"/>
              <a:gd name="connsiteY4" fmla="*/ 712316 h 1397227"/>
              <a:gd name="connsiteX5" fmla="*/ 1078115 w 1092654"/>
              <a:gd name="connsiteY5" fmla="*/ 729714 h 1397227"/>
              <a:gd name="connsiteX6" fmla="*/ 1081555 w 1092654"/>
              <a:gd name="connsiteY6" fmla="*/ 740795 h 1397227"/>
              <a:gd name="connsiteX7" fmla="*/ 1092654 w 1092654"/>
              <a:gd name="connsiteY7" fmla="*/ 850899 h 1397227"/>
              <a:gd name="connsiteX8" fmla="*/ 656431 w 1092654"/>
              <a:gd name="connsiteY8" fmla="*/ 1386127 h 1397227"/>
              <a:gd name="connsiteX9" fmla="*/ 546344 w 1092654"/>
              <a:gd name="connsiteY9" fmla="*/ 1397224 h 1397227"/>
              <a:gd name="connsiteX10" fmla="*/ 546327 w 1092654"/>
              <a:gd name="connsiteY10" fmla="*/ 1397227 h 1397227"/>
              <a:gd name="connsiteX11" fmla="*/ 546310 w 1092654"/>
              <a:gd name="connsiteY11" fmla="*/ 1397224 h 1397227"/>
              <a:gd name="connsiteX12" fmla="*/ 436223 w 1092654"/>
              <a:gd name="connsiteY12" fmla="*/ 1386127 h 1397227"/>
              <a:gd name="connsiteX13" fmla="*/ 0 w 1092654"/>
              <a:gd name="connsiteY13" fmla="*/ 850899 h 1397227"/>
              <a:gd name="connsiteX14" fmla="*/ 11099 w 1092654"/>
              <a:gd name="connsiteY14" fmla="*/ 740795 h 1397227"/>
              <a:gd name="connsiteX15" fmla="*/ 14539 w 1092654"/>
              <a:gd name="connsiteY15" fmla="*/ 729714 h 1397227"/>
              <a:gd name="connsiteX16" fmla="*/ 11099 w 1092654"/>
              <a:gd name="connsiteY16" fmla="*/ 712316 h 1397227"/>
              <a:gd name="connsiteX17" fmla="*/ 0 w 1092654"/>
              <a:gd name="connsiteY17" fmla="*/ 539442 h 1397227"/>
              <a:gd name="connsiteX18" fmla="*/ 93304 w 1092654"/>
              <a:gd name="connsiteY18" fmla="*/ 59846 h 139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2654" h="1397227">
                <a:moveTo>
                  <a:pt x="124753" y="0"/>
                </a:moveTo>
                <a:lnTo>
                  <a:pt x="967901" y="0"/>
                </a:lnTo>
                <a:lnTo>
                  <a:pt x="999350" y="59846"/>
                </a:lnTo>
                <a:cubicBezTo>
                  <a:pt x="1058257" y="196750"/>
                  <a:pt x="1092654" y="361789"/>
                  <a:pt x="1092654" y="539442"/>
                </a:cubicBezTo>
                <a:cubicBezTo>
                  <a:pt x="1092654" y="598660"/>
                  <a:pt x="1088832" y="656476"/>
                  <a:pt x="1081555" y="712316"/>
                </a:cubicBezTo>
                <a:lnTo>
                  <a:pt x="1078115" y="729714"/>
                </a:lnTo>
                <a:lnTo>
                  <a:pt x="1081555" y="740795"/>
                </a:lnTo>
                <a:cubicBezTo>
                  <a:pt x="1088832" y="776360"/>
                  <a:pt x="1092654" y="813183"/>
                  <a:pt x="1092654" y="850899"/>
                </a:cubicBezTo>
                <a:cubicBezTo>
                  <a:pt x="1092654" y="1114911"/>
                  <a:pt x="905383" y="1335184"/>
                  <a:pt x="656431" y="1386127"/>
                </a:cubicBezTo>
                <a:lnTo>
                  <a:pt x="546344" y="1397224"/>
                </a:lnTo>
                <a:lnTo>
                  <a:pt x="546327" y="1397227"/>
                </a:lnTo>
                <a:lnTo>
                  <a:pt x="546310" y="1397224"/>
                </a:lnTo>
                <a:lnTo>
                  <a:pt x="436223" y="1386127"/>
                </a:lnTo>
                <a:cubicBezTo>
                  <a:pt x="187271" y="1335184"/>
                  <a:pt x="0" y="1114911"/>
                  <a:pt x="0" y="850899"/>
                </a:cubicBezTo>
                <a:cubicBezTo>
                  <a:pt x="0" y="813183"/>
                  <a:pt x="3822" y="776360"/>
                  <a:pt x="11099" y="740795"/>
                </a:cubicBezTo>
                <a:lnTo>
                  <a:pt x="14539" y="729714"/>
                </a:lnTo>
                <a:lnTo>
                  <a:pt x="11099" y="712316"/>
                </a:lnTo>
                <a:cubicBezTo>
                  <a:pt x="3822" y="656476"/>
                  <a:pt x="0" y="598660"/>
                  <a:pt x="0" y="539442"/>
                </a:cubicBezTo>
                <a:cubicBezTo>
                  <a:pt x="0" y="361789"/>
                  <a:pt x="34397" y="196750"/>
                  <a:pt x="93304" y="59846"/>
                </a:cubicBezTo>
                <a:close/>
              </a:path>
            </a:pathLst>
          </a:custGeom>
        </p:spPr>
      </p:pic>
      <p:sp>
        <p:nvSpPr>
          <p:cNvPr id="19" name="椭圆 18">
            <a:extLst>
              <a:ext uri="{FF2B5EF4-FFF2-40B4-BE49-F238E27FC236}">
                <a16:creationId xmlns="" xmlns:a16="http://schemas.microsoft.com/office/drawing/2014/main" id="{BDFA5A62-A75E-4F00-AF0D-8A2CCA296A85}"/>
              </a:ext>
            </a:extLst>
          </p:cNvPr>
          <p:cNvSpPr/>
          <p:nvPr/>
        </p:nvSpPr>
        <p:spPr>
          <a:xfrm>
            <a:off x="5168900" y="745251"/>
            <a:ext cx="1854200" cy="1854200"/>
          </a:xfrm>
          <a:prstGeom prst="ellipse">
            <a:avLst/>
          </a:prstGeom>
          <a:solidFill>
            <a:srgbClr val="FFCC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A7314047-FF04-4130-B1A9-3191BF85E10B}"/>
              </a:ext>
            </a:extLst>
          </p:cNvPr>
          <p:cNvSpPr/>
          <p:nvPr/>
        </p:nvSpPr>
        <p:spPr>
          <a:xfrm>
            <a:off x="5549673" y="1126024"/>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a:extLst>
              <a:ext uri="{FF2B5EF4-FFF2-40B4-BE49-F238E27FC236}">
                <a16:creationId xmlns="" xmlns:a16="http://schemas.microsoft.com/office/drawing/2014/main" id="{E4CBF773-1F72-458E-8ED3-93E2E8E290BC}"/>
              </a:ext>
            </a:extLst>
          </p:cNvPr>
          <p:cNvPicPr>
            <a:picLocks noChangeAspect="1"/>
          </p:cNvPicPr>
          <p:nvPr/>
        </p:nvPicPr>
        <p:blipFill>
          <a:blip r:embed="rId4" cstate="print">
            <a:extLst>
              <a:ext uri="{28A0092B-C50C-407E-A947-70E740481C1C}">
                <a14:useLocalDpi xmlns:a14="http://schemas.microsoft.com/office/drawing/2010/main" val="0"/>
              </a:ext>
            </a:extLst>
          </a:blip>
          <a:srcRect b="23190"/>
          <a:stretch/>
        </p:blipFill>
        <p:spPr>
          <a:xfrm>
            <a:off x="5582331" y="794465"/>
            <a:ext cx="1263823" cy="1424215"/>
          </a:xfrm>
          <a:custGeom>
            <a:avLst/>
            <a:gdLst>
              <a:gd name="connsiteX0" fmla="*/ 127887 w 1263823"/>
              <a:gd name="connsiteY0" fmla="*/ 0 h 1424215"/>
              <a:gd name="connsiteX1" fmla="*/ 1214066 w 1263823"/>
              <a:gd name="connsiteY1" fmla="*/ 0 h 1424215"/>
              <a:gd name="connsiteX2" fmla="*/ 1258270 w 1263823"/>
              <a:gd name="connsiteY2" fmla="*/ 35754 h 1424215"/>
              <a:gd name="connsiteX3" fmla="*/ 1263823 w 1263823"/>
              <a:gd name="connsiteY3" fmla="*/ 40780 h 1424215"/>
              <a:gd name="connsiteX4" fmla="*/ 1263823 w 1263823"/>
              <a:gd name="connsiteY4" fmla="*/ 547156 h 1424215"/>
              <a:gd name="connsiteX5" fmla="*/ 1258116 w 1263823"/>
              <a:gd name="connsiteY5" fmla="*/ 563097 h 1424215"/>
              <a:gd name="connsiteX6" fmla="*/ 1143474 w 1263823"/>
              <a:gd name="connsiteY6" fmla="*/ 799878 h 1424215"/>
              <a:gd name="connsiteX7" fmla="*/ 1054226 w 1263823"/>
              <a:gd name="connsiteY7" fmla="*/ 935128 h 1424215"/>
              <a:gd name="connsiteX8" fmla="*/ 1048897 w 1263823"/>
              <a:gd name="connsiteY8" fmla="*/ 987990 h 1424215"/>
              <a:gd name="connsiteX9" fmla="*/ 623773 w 1263823"/>
              <a:gd name="connsiteY9" fmla="*/ 1413114 h 1424215"/>
              <a:gd name="connsiteX10" fmla="*/ 513705 w 1263823"/>
              <a:gd name="connsiteY10" fmla="*/ 1424209 h 1424215"/>
              <a:gd name="connsiteX11" fmla="*/ 513669 w 1263823"/>
              <a:gd name="connsiteY11" fmla="*/ 1424215 h 1424215"/>
              <a:gd name="connsiteX12" fmla="*/ 513527 w 1263823"/>
              <a:gd name="connsiteY12" fmla="*/ 1424199 h 1424215"/>
              <a:gd name="connsiteX13" fmla="*/ 403565 w 1263823"/>
              <a:gd name="connsiteY13" fmla="*/ 1413114 h 1424215"/>
              <a:gd name="connsiteX14" fmla="*/ 493 w 1263823"/>
              <a:gd name="connsiteY14" fmla="*/ 1065732 h 1424215"/>
              <a:gd name="connsiteX15" fmla="*/ 0 w 1263823"/>
              <a:gd name="connsiteY15" fmla="*/ 1063907 h 1424215"/>
              <a:gd name="connsiteX16" fmla="*/ 0 w 1263823"/>
              <a:gd name="connsiteY16" fmla="*/ 302431 h 1424215"/>
              <a:gd name="connsiteX17" fmla="*/ 19423 w 1263823"/>
              <a:gd name="connsiteY17" fmla="*/ 222730 h 1424215"/>
              <a:gd name="connsiteX18" fmla="*/ 77797 w 1263823"/>
              <a:gd name="connsiteY18" fmla="*/ 82548 h 142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3823" h="1424215">
                <a:moveTo>
                  <a:pt x="127887" y="0"/>
                </a:moveTo>
                <a:lnTo>
                  <a:pt x="1214066" y="0"/>
                </a:lnTo>
                <a:lnTo>
                  <a:pt x="1258270" y="35754"/>
                </a:lnTo>
                <a:lnTo>
                  <a:pt x="1263823" y="40780"/>
                </a:lnTo>
                <a:lnTo>
                  <a:pt x="1263823" y="547156"/>
                </a:lnTo>
                <a:lnTo>
                  <a:pt x="1258116" y="563097"/>
                </a:lnTo>
                <a:cubicBezTo>
                  <a:pt x="1241183" y="623537"/>
                  <a:pt x="1199634" y="707683"/>
                  <a:pt x="1143474" y="799878"/>
                </a:cubicBezTo>
                <a:lnTo>
                  <a:pt x="1054226" y="935128"/>
                </a:lnTo>
                <a:lnTo>
                  <a:pt x="1048897" y="987990"/>
                </a:lnTo>
                <a:cubicBezTo>
                  <a:pt x="1005231" y="1201377"/>
                  <a:pt x="837161" y="1369448"/>
                  <a:pt x="623773" y="1413114"/>
                </a:cubicBezTo>
                <a:lnTo>
                  <a:pt x="513705" y="1424209"/>
                </a:lnTo>
                <a:lnTo>
                  <a:pt x="513669" y="1424215"/>
                </a:lnTo>
                <a:lnTo>
                  <a:pt x="513527" y="1424199"/>
                </a:lnTo>
                <a:lnTo>
                  <a:pt x="403565" y="1413114"/>
                </a:lnTo>
                <a:cubicBezTo>
                  <a:pt x="216851" y="1374907"/>
                  <a:pt x="64833" y="1241451"/>
                  <a:pt x="493" y="1065732"/>
                </a:cubicBezTo>
                <a:lnTo>
                  <a:pt x="0" y="1063907"/>
                </a:lnTo>
                <a:lnTo>
                  <a:pt x="0" y="302431"/>
                </a:lnTo>
                <a:lnTo>
                  <a:pt x="19423" y="222730"/>
                </a:lnTo>
                <a:cubicBezTo>
                  <a:pt x="35786" y="173092"/>
                  <a:pt x="55494" y="126294"/>
                  <a:pt x="77797" y="82548"/>
                </a:cubicBezTo>
                <a:close/>
              </a:path>
            </a:pathLst>
          </a:custGeom>
        </p:spPr>
      </p:pic>
      <p:sp>
        <p:nvSpPr>
          <p:cNvPr id="23" name="椭圆 22">
            <a:extLst>
              <a:ext uri="{FF2B5EF4-FFF2-40B4-BE49-F238E27FC236}">
                <a16:creationId xmlns="" xmlns:a16="http://schemas.microsoft.com/office/drawing/2014/main" id="{CD439823-4764-406C-941E-AD73167C8FCE}"/>
              </a:ext>
            </a:extLst>
          </p:cNvPr>
          <p:cNvSpPr/>
          <p:nvPr/>
        </p:nvSpPr>
        <p:spPr>
          <a:xfrm>
            <a:off x="8971922" y="745251"/>
            <a:ext cx="1854200" cy="1854200"/>
          </a:xfrm>
          <a:prstGeom prst="ellipse">
            <a:avLst/>
          </a:prstGeom>
          <a:solidFill>
            <a:srgbClr val="F0664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CA28639A-99BC-4639-B719-2EF6EA52F2D0}"/>
              </a:ext>
            </a:extLst>
          </p:cNvPr>
          <p:cNvSpPr/>
          <p:nvPr/>
        </p:nvSpPr>
        <p:spPr>
          <a:xfrm>
            <a:off x="9352695" y="1126024"/>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 xmlns:a16="http://schemas.microsoft.com/office/drawing/2014/main" id="{5023FCD1-1C13-4500-BEBC-9B5896AF4385}"/>
              </a:ext>
            </a:extLst>
          </p:cNvPr>
          <p:cNvPicPr>
            <a:picLocks noChangeAspect="1"/>
          </p:cNvPicPr>
          <p:nvPr/>
        </p:nvPicPr>
        <p:blipFill>
          <a:blip r:embed="rId5" cstate="print">
            <a:extLst>
              <a:ext uri="{28A0092B-C50C-407E-A947-70E740481C1C}">
                <a14:useLocalDpi xmlns:a14="http://schemas.microsoft.com/office/drawing/2010/main" val="0"/>
              </a:ext>
            </a:extLst>
          </a:blip>
          <a:srcRect l="4263" r="4263" b="21440"/>
          <a:stretch/>
        </p:blipFill>
        <p:spPr>
          <a:xfrm>
            <a:off x="9352695" y="822252"/>
            <a:ext cx="1092654" cy="1396426"/>
          </a:xfrm>
          <a:custGeom>
            <a:avLst/>
            <a:gdLst>
              <a:gd name="connsiteX0" fmla="*/ 93186 w 1092654"/>
              <a:gd name="connsiteY0" fmla="*/ 0 h 1396426"/>
              <a:gd name="connsiteX1" fmla="*/ 999468 w 1092654"/>
              <a:gd name="connsiteY1" fmla="*/ 0 h 1396426"/>
              <a:gd name="connsiteX2" fmla="*/ 1049721 w 1092654"/>
              <a:gd name="connsiteY2" fmla="*/ 151822 h 1396426"/>
              <a:gd name="connsiteX3" fmla="*/ 1092654 w 1092654"/>
              <a:gd name="connsiteY3" fmla="*/ 500541 h 1396426"/>
              <a:gd name="connsiteX4" fmla="*/ 1081555 w 1092654"/>
              <a:gd name="connsiteY4" fmla="*/ 681093 h 1396426"/>
              <a:gd name="connsiteX5" fmla="*/ 1074628 w 1092654"/>
              <a:gd name="connsiteY5" fmla="*/ 717682 h 1396426"/>
              <a:gd name="connsiteX6" fmla="*/ 1081555 w 1092654"/>
              <a:gd name="connsiteY6" fmla="*/ 739994 h 1396426"/>
              <a:gd name="connsiteX7" fmla="*/ 1092654 w 1092654"/>
              <a:gd name="connsiteY7" fmla="*/ 850098 h 1396426"/>
              <a:gd name="connsiteX8" fmla="*/ 656431 w 1092654"/>
              <a:gd name="connsiteY8" fmla="*/ 1385326 h 1396426"/>
              <a:gd name="connsiteX9" fmla="*/ 546343 w 1092654"/>
              <a:gd name="connsiteY9" fmla="*/ 1396424 h 1396426"/>
              <a:gd name="connsiteX10" fmla="*/ 546327 w 1092654"/>
              <a:gd name="connsiteY10" fmla="*/ 1396426 h 1396426"/>
              <a:gd name="connsiteX11" fmla="*/ 546311 w 1092654"/>
              <a:gd name="connsiteY11" fmla="*/ 1396424 h 1396426"/>
              <a:gd name="connsiteX12" fmla="*/ 436223 w 1092654"/>
              <a:gd name="connsiteY12" fmla="*/ 1385326 h 1396426"/>
              <a:gd name="connsiteX13" fmla="*/ 0 w 1092654"/>
              <a:gd name="connsiteY13" fmla="*/ 850098 h 1396426"/>
              <a:gd name="connsiteX14" fmla="*/ 11099 w 1092654"/>
              <a:gd name="connsiteY14" fmla="*/ 739994 h 1396426"/>
              <a:gd name="connsiteX15" fmla="*/ 18026 w 1092654"/>
              <a:gd name="connsiteY15" fmla="*/ 717682 h 1396426"/>
              <a:gd name="connsiteX16" fmla="*/ 11099 w 1092654"/>
              <a:gd name="connsiteY16" fmla="*/ 681093 h 1396426"/>
              <a:gd name="connsiteX17" fmla="*/ 0 w 1092654"/>
              <a:gd name="connsiteY17" fmla="*/ 500541 h 1396426"/>
              <a:gd name="connsiteX18" fmla="*/ 42933 w 1092654"/>
              <a:gd name="connsiteY18" fmla="*/ 151822 h 13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2654" h="1396426">
                <a:moveTo>
                  <a:pt x="93186" y="0"/>
                </a:moveTo>
                <a:lnTo>
                  <a:pt x="999468" y="0"/>
                </a:lnTo>
                <a:lnTo>
                  <a:pt x="1049721" y="151822"/>
                </a:lnTo>
                <a:cubicBezTo>
                  <a:pt x="1077367" y="259004"/>
                  <a:pt x="1092654" y="376845"/>
                  <a:pt x="1092654" y="500541"/>
                </a:cubicBezTo>
                <a:cubicBezTo>
                  <a:pt x="1092654" y="562389"/>
                  <a:pt x="1088832" y="622773"/>
                  <a:pt x="1081555" y="681093"/>
                </a:cubicBezTo>
                <a:lnTo>
                  <a:pt x="1074628" y="717682"/>
                </a:lnTo>
                <a:lnTo>
                  <a:pt x="1081555" y="739994"/>
                </a:lnTo>
                <a:cubicBezTo>
                  <a:pt x="1088832" y="775559"/>
                  <a:pt x="1092654" y="812382"/>
                  <a:pt x="1092654" y="850098"/>
                </a:cubicBezTo>
                <a:cubicBezTo>
                  <a:pt x="1092654" y="1114110"/>
                  <a:pt x="905383" y="1334383"/>
                  <a:pt x="656431" y="1385326"/>
                </a:cubicBezTo>
                <a:lnTo>
                  <a:pt x="546343" y="1396424"/>
                </a:lnTo>
                <a:lnTo>
                  <a:pt x="546327" y="1396426"/>
                </a:lnTo>
                <a:lnTo>
                  <a:pt x="546311" y="1396424"/>
                </a:lnTo>
                <a:lnTo>
                  <a:pt x="436223" y="1385326"/>
                </a:lnTo>
                <a:cubicBezTo>
                  <a:pt x="187271" y="1334383"/>
                  <a:pt x="0" y="1114110"/>
                  <a:pt x="0" y="850098"/>
                </a:cubicBezTo>
                <a:cubicBezTo>
                  <a:pt x="0" y="812382"/>
                  <a:pt x="3822" y="775559"/>
                  <a:pt x="11099" y="739994"/>
                </a:cubicBezTo>
                <a:lnTo>
                  <a:pt x="18026" y="717682"/>
                </a:lnTo>
                <a:lnTo>
                  <a:pt x="11099" y="681093"/>
                </a:lnTo>
                <a:cubicBezTo>
                  <a:pt x="3822" y="622773"/>
                  <a:pt x="0" y="562389"/>
                  <a:pt x="0" y="500541"/>
                </a:cubicBezTo>
                <a:cubicBezTo>
                  <a:pt x="0" y="376845"/>
                  <a:pt x="15287" y="259004"/>
                  <a:pt x="42933" y="151822"/>
                </a:cubicBezTo>
                <a:close/>
              </a:path>
            </a:pathLst>
          </a:custGeom>
        </p:spPr>
      </p:pic>
      <p:sp>
        <p:nvSpPr>
          <p:cNvPr id="40" name="椭圆 39">
            <a:extLst>
              <a:ext uri="{FF2B5EF4-FFF2-40B4-BE49-F238E27FC236}">
                <a16:creationId xmlns="" xmlns:a16="http://schemas.microsoft.com/office/drawing/2014/main" id="{C6E4E35A-B8BE-471B-87E0-F96225166C53}"/>
              </a:ext>
            </a:extLst>
          </p:cNvPr>
          <p:cNvSpPr/>
          <p:nvPr/>
        </p:nvSpPr>
        <p:spPr>
          <a:xfrm>
            <a:off x="1365878" y="3575537"/>
            <a:ext cx="1854200" cy="1854200"/>
          </a:xfrm>
          <a:prstGeom prst="ellipse">
            <a:avLst/>
          </a:prstGeom>
          <a:solidFill>
            <a:srgbClr val="41AFE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4C6956C8-0129-4F42-9A68-40CE5664A189}"/>
              </a:ext>
            </a:extLst>
          </p:cNvPr>
          <p:cNvSpPr/>
          <p:nvPr/>
        </p:nvSpPr>
        <p:spPr>
          <a:xfrm>
            <a:off x="1746651" y="3956310"/>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 xmlns:a16="http://schemas.microsoft.com/office/drawing/2014/main" id="{E02228FA-5A11-4E7B-B558-E0D20DFFA27B}"/>
              </a:ext>
            </a:extLst>
          </p:cNvPr>
          <p:cNvPicPr>
            <a:picLocks noChangeAspect="1"/>
          </p:cNvPicPr>
          <p:nvPr/>
        </p:nvPicPr>
        <p:blipFill>
          <a:blip r:embed="rId6" cstate="print">
            <a:extLst>
              <a:ext uri="{28A0092B-C50C-407E-A947-70E740481C1C}">
                <a14:useLocalDpi xmlns:a14="http://schemas.microsoft.com/office/drawing/2010/main" val="0"/>
              </a:ext>
            </a:extLst>
          </a:blip>
          <a:srcRect b="26051"/>
          <a:stretch/>
        </p:blipFill>
        <p:spPr>
          <a:xfrm>
            <a:off x="1785370" y="3525538"/>
            <a:ext cx="1015216" cy="1523427"/>
          </a:xfrm>
          <a:custGeom>
            <a:avLst/>
            <a:gdLst>
              <a:gd name="connsiteX0" fmla="*/ 73049 w 1015216"/>
              <a:gd name="connsiteY0" fmla="*/ 0 h 1523427"/>
              <a:gd name="connsiteX1" fmla="*/ 942167 w 1015216"/>
              <a:gd name="connsiteY1" fmla="*/ 0 h 1523427"/>
              <a:gd name="connsiteX2" fmla="*/ 960631 w 1015216"/>
              <a:gd name="connsiteY2" fmla="*/ 38999 h 1523427"/>
              <a:gd name="connsiteX3" fmla="*/ 1011002 w 1015216"/>
              <a:gd name="connsiteY3" fmla="*/ 200727 h 1523427"/>
              <a:gd name="connsiteX4" fmla="*/ 1015216 w 1015216"/>
              <a:gd name="connsiteY4" fmla="*/ 224386 h 1523427"/>
              <a:gd name="connsiteX5" fmla="*/ 1015216 w 1015216"/>
              <a:gd name="connsiteY5" fmla="*/ 1176180 h 1523427"/>
              <a:gd name="connsiteX6" fmla="*/ 1011002 w 1015216"/>
              <a:gd name="connsiteY6" fmla="*/ 1189755 h 1523427"/>
              <a:gd name="connsiteX7" fmla="*/ 507608 w 1015216"/>
              <a:gd name="connsiteY7" fmla="*/ 1523427 h 1523427"/>
              <a:gd name="connsiteX8" fmla="*/ 4214 w 1015216"/>
              <a:gd name="connsiteY8" fmla="*/ 1189755 h 1523427"/>
              <a:gd name="connsiteX9" fmla="*/ 0 w 1015216"/>
              <a:gd name="connsiteY9" fmla="*/ 1176180 h 1523427"/>
              <a:gd name="connsiteX10" fmla="*/ 0 w 1015216"/>
              <a:gd name="connsiteY10" fmla="*/ 224386 h 1523427"/>
              <a:gd name="connsiteX11" fmla="*/ 4214 w 1015216"/>
              <a:gd name="connsiteY11" fmla="*/ 200727 h 1523427"/>
              <a:gd name="connsiteX12" fmla="*/ 54585 w 1015216"/>
              <a:gd name="connsiteY12" fmla="*/ 38999 h 152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5216" h="1523427">
                <a:moveTo>
                  <a:pt x="73049" y="0"/>
                </a:moveTo>
                <a:lnTo>
                  <a:pt x="942167" y="0"/>
                </a:lnTo>
                <a:lnTo>
                  <a:pt x="960631" y="38999"/>
                </a:lnTo>
                <a:cubicBezTo>
                  <a:pt x="980267" y="89651"/>
                  <a:pt x="997179" y="143773"/>
                  <a:pt x="1011002" y="200727"/>
                </a:cubicBezTo>
                <a:lnTo>
                  <a:pt x="1015216" y="224386"/>
                </a:lnTo>
                <a:lnTo>
                  <a:pt x="1015216" y="1176180"/>
                </a:lnTo>
                <a:lnTo>
                  <a:pt x="1011002" y="1189755"/>
                </a:lnTo>
                <a:cubicBezTo>
                  <a:pt x="928065" y="1385840"/>
                  <a:pt x="733904" y="1523427"/>
                  <a:pt x="507608" y="1523427"/>
                </a:cubicBezTo>
                <a:cubicBezTo>
                  <a:pt x="281312" y="1523427"/>
                  <a:pt x="87151" y="1385840"/>
                  <a:pt x="4214" y="1189755"/>
                </a:cubicBezTo>
                <a:lnTo>
                  <a:pt x="0" y="1176180"/>
                </a:lnTo>
                <a:lnTo>
                  <a:pt x="0" y="224386"/>
                </a:lnTo>
                <a:lnTo>
                  <a:pt x="4214" y="200727"/>
                </a:lnTo>
                <a:cubicBezTo>
                  <a:pt x="18037" y="143773"/>
                  <a:pt x="34949" y="89651"/>
                  <a:pt x="54585" y="38999"/>
                </a:cubicBezTo>
                <a:close/>
              </a:path>
            </a:pathLst>
          </a:custGeom>
        </p:spPr>
      </p:pic>
      <p:sp>
        <p:nvSpPr>
          <p:cNvPr id="44" name="椭圆 43">
            <a:extLst>
              <a:ext uri="{FF2B5EF4-FFF2-40B4-BE49-F238E27FC236}">
                <a16:creationId xmlns="" xmlns:a16="http://schemas.microsoft.com/office/drawing/2014/main" id="{BA3C4FE7-1F0F-4082-8774-AB6FE5FC3AA7}"/>
              </a:ext>
            </a:extLst>
          </p:cNvPr>
          <p:cNvSpPr/>
          <p:nvPr/>
        </p:nvSpPr>
        <p:spPr>
          <a:xfrm>
            <a:off x="5168900" y="3575537"/>
            <a:ext cx="1854200" cy="1854200"/>
          </a:xfrm>
          <a:prstGeom prst="ellipse">
            <a:avLst/>
          </a:prstGeom>
          <a:solidFill>
            <a:srgbClr val="FBEFC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BF105815-686C-4BD6-850F-6D690D0A1AA1}"/>
              </a:ext>
            </a:extLst>
          </p:cNvPr>
          <p:cNvSpPr/>
          <p:nvPr/>
        </p:nvSpPr>
        <p:spPr>
          <a:xfrm>
            <a:off x="5549673" y="3956310"/>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片 72">
            <a:extLst>
              <a:ext uri="{FF2B5EF4-FFF2-40B4-BE49-F238E27FC236}">
                <a16:creationId xmlns="" xmlns:a16="http://schemas.microsoft.com/office/drawing/2014/main" id="{6E301752-A286-454E-80D0-2DD99C8CC60B}"/>
              </a:ext>
            </a:extLst>
          </p:cNvPr>
          <p:cNvPicPr>
            <a:picLocks noChangeAspect="1"/>
          </p:cNvPicPr>
          <p:nvPr/>
        </p:nvPicPr>
        <p:blipFill>
          <a:blip r:embed="rId7" cstate="print">
            <a:extLst>
              <a:ext uri="{28A0092B-C50C-407E-A947-70E740481C1C}">
                <a14:useLocalDpi xmlns:a14="http://schemas.microsoft.com/office/drawing/2010/main" val="0"/>
              </a:ext>
            </a:extLst>
          </a:blip>
          <a:srcRect l="127" r="127" b="25770"/>
          <a:stretch/>
        </p:blipFill>
        <p:spPr>
          <a:xfrm>
            <a:off x="5549673" y="3545352"/>
            <a:ext cx="1092654" cy="1503612"/>
          </a:xfrm>
          <a:custGeom>
            <a:avLst/>
            <a:gdLst>
              <a:gd name="connsiteX0" fmla="*/ 80975 w 1092654"/>
              <a:gd name="connsiteY0" fmla="*/ 0 h 1503612"/>
              <a:gd name="connsiteX1" fmla="*/ 1011679 w 1092654"/>
              <a:gd name="connsiteY1" fmla="*/ 0 h 1503612"/>
              <a:gd name="connsiteX2" fmla="*/ 1049721 w 1092654"/>
              <a:gd name="connsiteY2" fmla="*/ 127110 h 1503612"/>
              <a:gd name="connsiteX3" fmla="*/ 1092654 w 1092654"/>
              <a:gd name="connsiteY3" fmla="*/ 512785 h 1503612"/>
              <a:gd name="connsiteX4" fmla="*/ 1081555 w 1092654"/>
              <a:gd name="connsiteY4" fmla="*/ 712472 h 1503612"/>
              <a:gd name="connsiteX5" fmla="*/ 1066693 w 1092654"/>
              <a:gd name="connsiteY5" fmla="*/ 799304 h 1503612"/>
              <a:gd name="connsiteX6" fmla="*/ 1081555 w 1092654"/>
              <a:gd name="connsiteY6" fmla="*/ 847181 h 1503612"/>
              <a:gd name="connsiteX7" fmla="*/ 1092654 w 1092654"/>
              <a:gd name="connsiteY7" fmla="*/ 957285 h 1503612"/>
              <a:gd name="connsiteX8" fmla="*/ 546327 w 1092654"/>
              <a:gd name="connsiteY8" fmla="*/ 1503612 h 1503612"/>
              <a:gd name="connsiteX9" fmla="*/ 0 w 1092654"/>
              <a:gd name="connsiteY9" fmla="*/ 957285 h 1503612"/>
              <a:gd name="connsiteX10" fmla="*/ 11100 w 1092654"/>
              <a:gd name="connsiteY10" fmla="*/ 847181 h 1503612"/>
              <a:gd name="connsiteX11" fmla="*/ 25962 w 1092654"/>
              <a:gd name="connsiteY11" fmla="*/ 799304 h 1503612"/>
              <a:gd name="connsiteX12" fmla="*/ 11100 w 1092654"/>
              <a:gd name="connsiteY12" fmla="*/ 712472 h 1503612"/>
              <a:gd name="connsiteX13" fmla="*/ 0 w 1092654"/>
              <a:gd name="connsiteY13" fmla="*/ 512785 h 1503612"/>
              <a:gd name="connsiteX14" fmla="*/ 42933 w 1092654"/>
              <a:gd name="connsiteY14" fmla="*/ 127110 h 150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2654" h="1503612">
                <a:moveTo>
                  <a:pt x="80975" y="0"/>
                </a:moveTo>
                <a:lnTo>
                  <a:pt x="1011679" y="0"/>
                </a:lnTo>
                <a:lnTo>
                  <a:pt x="1049721" y="127110"/>
                </a:lnTo>
                <a:cubicBezTo>
                  <a:pt x="1077367" y="245651"/>
                  <a:pt x="1092654" y="375980"/>
                  <a:pt x="1092654" y="512785"/>
                </a:cubicBezTo>
                <a:cubicBezTo>
                  <a:pt x="1092654" y="581188"/>
                  <a:pt x="1088832" y="647971"/>
                  <a:pt x="1081555" y="712472"/>
                </a:cubicBezTo>
                <a:lnTo>
                  <a:pt x="1066693" y="799304"/>
                </a:lnTo>
                <a:lnTo>
                  <a:pt x="1081555" y="847181"/>
                </a:lnTo>
                <a:cubicBezTo>
                  <a:pt x="1088832" y="882746"/>
                  <a:pt x="1092654" y="919569"/>
                  <a:pt x="1092654" y="957285"/>
                </a:cubicBezTo>
                <a:cubicBezTo>
                  <a:pt x="1092654" y="1259013"/>
                  <a:pt x="848055" y="1503612"/>
                  <a:pt x="546327" y="1503612"/>
                </a:cubicBezTo>
                <a:cubicBezTo>
                  <a:pt x="244599" y="1503612"/>
                  <a:pt x="0" y="1259013"/>
                  <a:pt x="0" y="957285"/>
                </a:cubicBezTo>
                <a:cubicBezTo>
                  <a:pt x="0" y="919569"/>
                  <a:pt x="3822" y="882746"/>
                  <a:pt x="11100" y="847181"/>
                </a:cubicBezTo>
                <a:lnTo>
                  <a:pt x="25962" y="799304"/>
                </a:lnTo>
                <a:lnTo>
                  <a:pt x="11100" y="712472"/>
                </a:lnTo>
                <a:cubicBezTo>
                  <a:pt x="3822" y="647971"/>
                  <a:pt x="0" y="581188"/>
                  <a:pt x="0" y="512785"/>
                </a:cubicBezTo>
                <a:cubicBezTo>
                  <a:pt x="0" y="375980"/>
                  <a:pt x="15288" y="245651"/>
                  <a:pt x="42933" y="127110"/>
                </a:cubicBezTo>
                <a:close/>
              </a:path>
            </a:pathLst>
          </a:custGeom>
        </p:spPr>
      </p:pic>
      <p:sp>
        <p:nvSpPr>
          <p:cNvPr id="48" name="椭圆 47">
            <a:extLst>
              <a:ext uri="{FF2B5EF4-FFF2-40B4-BE49-F238E27FC236}">
                <a16:creationId xmlns="" xmlns:a16="http://schemas.microsoft.com/office/drawing/2014/main" id="{76C92F78-8C1E-46B4-9667-800A95E6F5F9}"/>
              </a:ext>
            </a:extLst>
          </p:cNvPr>
          <p:cNvSpPr/>
          <p:nvPr/>
        </p:nvSpPr>
        <p:spPr>
          <a:xfrm>
            <a:off x="8971922" y="3575537"/>
            <a:ext cx="1854200" cy="1854200"/>
          </a:xfrm>
          <a:prstGeom prst="ellipse">
            <a:avLst/>
          </a:prstGeom>
          <a:solidFill>
            <a:srgbClr val="00AFA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5414B7ED-C826-4C2D-9E8B-645284B545B6}"/>
              </a:ext>
            </a:extLst>
          </p:cNvPr>
          <p:cNvSpPr/>
          <p:nvPr/>
        </p:nvSpPr>
        <p:spPr>
          <a:xfrm>
            <a:off x="9352695" y="3956310"/>
            <a:ext cx="1092654" cy="1092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a:extLst>
              <a:ext uri="{FF2B5EF4-FFF2-40B4-BE49-F238E27FC236}">
                <a16:creationId xmlns="" xmlns:a16="http://schemas.microsoft.com/office/drawing/2014/main" id="{74524AD0-0525-47A6-9050-5010D0ADEC6A}"/>
              </a:ext>
            </a:extLst>
          </p:cNvPr>
          <p:cNvPicPr>
            <a:picLocks noChangeAspect="1"/>
          </p:cNvPicPr>
          <p:nvPr/>
        </p:nvPicPr>
        <p:blipFill>
          <a:blip r:embed="rId8" cstate="print">
            <a:extLst>
              <a:ext uri="{28A0092B-C50C-407E-A947-70E740481C1C}">
                <a14:useLocalDpi xmlns:a14="http://schemas.microsoft.com/office/drawing/2010/main" val="0"/>
              </a:ext>
            </a:extLst>
          </a:blip>
          <a:srcRect l="761" r="762" b="26407"/>
          <a:stretch/>
        </p:blipFill>
        <p:spPr>
          <a:xfrm>
            <a:off x="9352695" y="3684397"/>
            <a:ext cx="1092654" cy="1364567"/>
          </a:xfrm>
          <a:custGeom>
            <a:avLst/>
            <a:gdLst>
              <a:gd name="connsiteX0" fmla="*/ 32154 w 1092654"/>
              <a:gd name="connsiteY0" fmla="*/ 0 h 1364567"/>
              <a:gd name="connsiteX1" fmla="*/ 1060500 w 1092654"/>
              <a:gd name="connsiteY1" fmla="*/ 0 h 1364567"/>
              <a:gd name="connsiteX2" fmla="*/ 1081555 w 1092654"/>
              <a:gd name="connsiteY2" fmla="*/ 127794 h 1364567"/>
              <a:gd name="connsiteX3" fmla="*/ 1092654 w 1092654"/>
              <a:gd name="connsiteY3" fmla="*/ 335239 h 1364567"/>
              <a:gd name="connsiteX4" fmla="*/ 1081555 w 1092654"/>
              <a:gd name="connsiteY4" fmla="*/ 542685 h 1364567"/>
              <a:gd name="connsiteX5" fmla="*/ 1063747 w 1092654"/>
              <a:gd name="connsiteY5" fmla="*/ 650769 h 1364567"/>
              <a:gd name="connsiteX6" fmla="*/ 1081555 w 1092654"/>
              <a:gd name="connsiteY6" fmla="*/ 708135 h 1364567"/>
              <a:gd name="connsiteX7" fmla="*/ 1092654 w 1092654"/>
              <a:gd name="connsiteY7" fmla="*/ 818239 h 1364567"/>
              <a:gd name="connsiteX8" fmla="*/ 656431 w 1092654"/>
              <a:gd name="connsiteY8" fmla="*/ 1353467 h 1364567"/>
              <a:gd name="connsiteX9" fmla="*/ 546338 w 1092654"/>
              <a:gd name="connsiteY9" fmla="*/ 1364565 h 1364567"/>
              <a:gd name="connsiteX10" fmla="*/ 546327 w 1092654"/>
              <a:gd name="connsiteY10" fmla="*/ 1364567 h 1364567"/>
              <a:gd name="connsiteX11" fmla="*/ 546316 w 1092654"/>
              <a:gd name="connsiteY11" fmla="*/ 1364565 h 1364567"/>
              <a:gd name="connsiteX12" fmla="*/ 436223 w 1092654"/>
              <a:gd name="connsiteY12" fmla="*/ 1353467 h 1364567"/>
              <a:gd name="connsiteX13" fmla="*/ 0 w 1092654"/>
              <a:gd name="connsiteY13" fmla="*/ 818239 h 1364567"/>
              <a:gd name="connsiteX14" fmla="*/ 11099 w 1092654"/>
              <a:gd name="connsiteY14" fmla="*/ 708135 h 1364567"/>
              <a:gd name="connsiteX15" fmla="*/ 28907 w 1092654"/>
              <a:gd name="connsiteY15" fmla="*/ 650769 h 1364567"/>
              <a:gd name="connsiteX16" fmla="*/ 11099 w 1092654"/>
              <a:gd name="connsiteY16" fmla="*/ 542685 h 1364567"/>
              <a:gd name="connsiteX17" fmla="*/ 0 w 1092654"/>
              <a:gd name="connsiteY17" fmla="*/ 335239 h 1364567"/>
              <a:gd name="connsiteX18" fmla="*/ 11099 w 1092654"/>
              <a:gd name="connsiteY18" fmla="*/ 127794 h 1364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2654" h="1364567">
                <a:moveTo>
                  <a:pt x="32154" y="0"/>
                </a:moveTo>
                <a:lnTo>
                  <a:pt x="1060500" y="0"/>
                </a:lnTo>
                <a:lnTo>
                  <a:pt x="1081555" y="127794"/>
                </a:lnTo>
                <a:cubicBezTo>
                  <a:pt x="1088832" y="194800"/>
                  <a:pt x="1092654" y="264179"/>
                  <a:pt x="1092654" y="335239"/>
                </a:cubicBezTo>
                <a:cubicBezTo>
                  <a:pt x="1092654" y="406299"/>
                  <a:pt x="1088832" y="475678"/>
                  <a:pt x="1081555" y="542685"/>
                </a:cubicBezTo>
                <a:lnTo>
                  <a:pt x="1063747" y="650769"/>
                </a:lnTo>
                <a:lnTo>
                  <a:pt x="1081555" y="708135"/>
                </a:lnTo>
                <a:cubicBezTo>
                  <a:pt x="1088832" y="743700"/>
                  <a:pt x="1092654" y="780523"/>
                  <a:pt x="1092654" y="818239"/>
                </a:cubicBezTo>
                <a:cubicBezTo>
                  <a:pt x="1092654" y="1082251"/>
                  <a:pt x="905383" y="1302524"/>
                  <a:pt x="656431" y="1353467"/>
                </a:cubicBezTo>
                <a:lnTo>
                  <a:pt x="546338" y="1364565"/>
                </a:lnTo>
                <a:lnTo>
                  <a:pt x="546327" y="1364567"/>
                </a:lnTo>
                <a:lnTo>
                  <a:pt x="546316" y="1364565"/>
                </a:lnTo>
                <a:lnTo>
                  <a:pt x="436223" y="1353467"/>
                </a:lnTo>
                <a:cubicBezTo>
                  <a:pt x="187271" y="1302524"/>
                  <a:pt x="0" y="1082251"/>
                  <a:pt x="0" y="818239"/>
                </a:cubicBezTo>
                <a:cubicBezTo>
                  <a:pt x="0" y="780523"/>
                  <a:pt x="3822" y="743700"/>
                  <a:pt x="11099" y="708135"/>
                </a:cubicBezTo>
                <a:lnTo>
                  <a:pt x="28907" y="650769"/>
                </a:lnTo>
                <a:lnTo>
                  <a:pt x="11099" y="542685"/>
                </a:lnTo>
                <a:cubicBezTo>
                  <a:pt x="3822" y="475678"/>
                  <a:pt x="0" y="406299"/>
                  <a:pt x="0" y="335239"/>
                </a:cubicBezTo>
                <a:cubicBezTo>
                  <a:pt x="0" y="264179"/>
                  <a:pt x="3822" y="194800"/>
                  <a:pt x="11099" y="127794"/>
                </a:cubicBezTo>
                <a:close/>
              </a:path>
            </a:pathLst>
          </a:custGeom>
        </p:spPr>
      </p:pic>
      <p:grpSp>
        <p:nvGrpSpPr>
          <p:cNvPr id="85" name="组合 84">
            <a:extLst>
              <a:ext uri="{FF2B5EF4-FFF2-40B4-BE49-F238E27FC236}">
                <a16:creationId xmlns="" xmlns:a16="http://schemas.microsoft.com/office/drawing/2014/main" id="{8AD04659-8B00-4E03-94A5-D1D1599B2E9E}"/>
              </a:ext>
            </a:extLst>
          </p:cNvPr>
          <p:cNvGrpSpPr/>
          <p:nvPr/>
        </p:nvGrpSpPr>
        <p:grpSpPr>
          <a:xfrm>
            <a:off x="1069751" y="2611130"/>
            <a:ext cx="2449642" cy="794709"/>
            <a:chOff x="1068157" y="2652257"/>
            <a:chExt cx="2449642" cy="794709"/>
          </a:xfrm>
        </p:grpSpPr>
        <p:sp>
          <p:nvSpPr>
            <p:cNvPr id="83" name="文本框 82">
              <a:extLst>
                <a:ext uri="{FF2B5EF4-FFF2-40B4-BE49-F238E27FC236}">
                  <a16:creationId xmlns="" xmlns:a16="http://schemas.microsoft.com/office/drawing/2014/main" id="{E3CEDE3B-49C0-40F9-ADE3-482F9F0CA2F6}"/>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4" name="文本框 83">
              <a:extLst>
                <a:ext uri="{FF2B5EF4-FFF2-40B4-BE49-F238E27FC236}">
                  <a16:creationId xmlns="" xmlns:a16="http://schemas.microsoft.com/office/drawing/2014/main" id="{F300B066-3030-4D16-B3E4-496D0AD0632D}"/>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86" name="组合 85">
            <a:extLst>
              <a:ext uri="{FF2B5EF4-FFF2-40B4-BE49-F238E27FC236}">
                <a16:creationId xmlns="" xmlns:a16="http://schemas.microsoft.com/office/drawing/2014/main" id="{5FDFA293-D5A8-4DB8-A648-3E7F4C248A54}"/>
              </a:ext>
            </a:extLst>
          </p:cNvPr>
          <p:cNvGrpSpPr/>
          <p:nvPr/>
        </p:nvGrpSpPr>
        <p:grpSpPr>
          <a:xfrm>
            <a:off x="4871179" y="2611130"/>
            <a:ext cx="2449642" cy="794709"/>
            <a:chOff x="1068157" y="2652257"/>
            <a:chExt cx="2449642" cy="794709"/>
          </a:xfrm>
        </p:grpSpPr>
        <p:sp>
          <p:nvSpPr>
            <p:cNvPr id="87" name="文本框 86">
              <a:extLst>
                <a:ext uri="{FF2B5EF4-FFF2-40B4-BE49-F238E27FC236}">
                  <a16:creationId xmlns="" xmlns:a16="http://schemas.microsoft.com/office/drawing/2014/main" id="{D34B2B79-7024-4668-A423-DCCA97766AEC}"/>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8" name="文本框 87">
              <a:extLst>
                <a:ext uri="{FF2B5EF4-FFF2-40B4-BE49-F238E27FC236}">
                  <a16:creationId xmlns="" xmlns:a16="http://schemas.microsoft.com/office/drawing/2014/main" id="{89C27A8C-8989-4FB7-96D3-1C637AF3D732}"/>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89" name="组合 88">
            <a:extLst>
              <a:ext uri="{FF2B5EF4-FFF2-40B4-BE49-F238E27FC236}">
                <a16:creationId xmlns="" xmlns:a16="http://schemas.microsoft.com/office/drawing/2014/main" id="{8A89058E-6779-4A82-AAE8-7FF0A33140FD}"/>
              </a:ext>
            </a:extLst>
          </p:cNvPr>
          <p:cNvGrpSpPr/>
          <p:nvPr/>
        </p:nvGrpSpPr>
        <p:grpSpPr>
          <a:xfrm>
            <a:off x="8672608" y="2611130"/>
            <a:ext cx="2449642" cy="794709"/>
            <a:chOff x="1068157" y="2652257"/>
            <a:chExt cx="2449642" cy="794709"/>
          </a:xfrm>
        </p:grpSpPr>
        <p:sp>
          <p:nvSpPr>
            <p:cNvPr id="90" name="文本框 89">
              <a:extLst>
                <a:ext uri="{FF2B5EF4-FFF2-40B4-BE49-F238E27FC236}">
                  <a16:creationId xmlns="" xmlns:a16="http://schemas.microsoft.com/office/drawing/2014/main" id="{586F472F-6108-457F-B23E-D4AA84268881}"/>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1" name="文本框 90">
              <a:extLst>
                <a:ext uri="{FF2B5EF4-FFF2-40B4-BE49-F238E27FC236}">
                  <a16:creationId xmlns="" xmlns:a16="http://schemas.microsoft.com/office/drawing/2014/main" id="{48AC0F1E-21FD-4E42-A6B6-C10BFD371C7A}"/>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4" name="组合 93">
            <a:extLst>
              <a:ext uri="{FF2B5EF4-FFF2-40B4-BE49-F238E27FC236}">
                <a16:creationId xmlns="" xmlns:a16="http://schemas.microsoft.com/office/drawing/2014/main" id="{337DFD66-2560-4E00-8635-9E0E7062D941}"/>
              </a:ext>
            </a:extLst>
          </p:cNvPr>
          <p:cNvGrpSpPr/>
          <p:nvPr/>
        </p:nvGrpSpPr>
        <p:grpSpPr>
          <a:xfrm>
            <a:off x="1069751" y="5419641"/>
            <a:ext cx="2449642" cy="794709"/>
            <a:chOff x="1068157" y="2652257"/>
            <a:chExt cx="2449642" cy="794709"/>
          </a:xfrm>
        </p:grpSpPr>
        <p:sp>
          <p:nvSpPr>
            <p:cNvPr id="101" name="文本框 100">
              <a:extLst>
                <a:ext uri="{FF2B5EF4-FFF2-40B4-BE49-F238E27FC236}">
                  <a16:creationId xmlns="" xmlns:a16="http://schemas.microsoft.com/office/drawing/2014/main" id="{5426BFA4-D889-4829-83A2-A9C2CE2E61C1}"/>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2" name="文本框 101">
              <a:extLst>
                <a:ext uri="{FF2B5EF4-FFF2-40B4-BE49-F238E27FC236}">
                  <a16:creationId xmlns="" xmlns:a16="http://schemas.microsoft.com/office/drawing/2014/main" id="{6FB0C08B-17E1-4AC5-9935-C7C3F8A728E9}"/>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5" name="组合 94">
            <a:extLst>
              <a:ext uri="{FF2B5EF4-FFF2-40B4-BE49-F238E27FC236}">
                <a16:creationId xmlns="" xmlns:a16="http://schemas.microsoft.com/office/drawing/2014/main" id="{652B64FC-E994-4C04-8ED4-657214D5033F}"/>
              </a:ext>
            </a:extLst>
          </p:cNvPr>
          <p:cNvGrpSpPr/>
          <p:nvPr/>
        </p:nvGrpSpPr>
        <p:grpSpPr>
          <a:xfrm>
            <a:off x="4871179" y="5419641"/>
            <a:ext cx="2449642" cy="794709"/>
            <a:chOff x="1068157" y="2652257"/>
            <a:chExt cx="2449642" cy="794709"/>
          </a:xfrm>
        </p:grpSpPr>
        <p:sp>
          <p:nvSpPr>
            <p:cNvPr id="99" name="文本框 98">
              <a:extLst>
                <a:ext uri="{FF2B5EF4-FFF2-40B4-BE49-F238E27FC236}">
                  <a16:creationId xmlns="" xmlns:a16="http://schemas.microsoft.com/office/drawing/2014/main" id="{9B6A1233-21ED-4856-8A7D-6C58E0622505}"/>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0" name="文本框 99">
              <a:extLst>
                <a:ext uri="{FF2B5EF4-FFF2-40B4-BE49-F238E27FC236}">
                  <a16:creationId xmlns="" xmlns:a16="http://schemas.microsoft.com/office/drawing/2014/main" id="{952B7EDE-A83F-49AD-883F-6EDD0D651B96}"/>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6" name="组合 95">
            <a:extLst>
              <a:ext uri="{FF2B5EF4-FFF2-40B4-BE49-F238E27FC236}">
                <a16:creationId xmlns="" xmlns:a16="http://schemas.microsoft.com/office/drawing/2014/main" id="{1461CA9E-BA4F-4BCF-9FD1-8EC954AD2ED2}"/>
              </a:ext>
            </a:extLst>
          </p:cNvPr>
          <p:cNvGrpSpPr/>
          <p:nvPr/>
        </p:nvGrpSpPr>
        <p:grpSpPr>
          <a:xfrm>
            <a:off x="8672608" y="5419641"/>
            <a:ext cx="2449642" cy="794709"/>
            <a:chOff x="1068157" y="2652257"/>
            <a:chExt cx="2449642" cy="794709"/>
          </a:xfrm>
        </p:grpSpPr>
        <p:sp>
          <p:nvSpPr>
            <p:cNvPr id="97" name="文本框 96">
              <a:extLst>
                <a:ext uri="{FF2B5EF4-FFF2-40B4-BE49-F238E27FC236}">
                  <a16:creationId xmlns="" xmlns:a16="http://schemas.microsoft.com/office/drawing/2014/main" id="{63767429-E551-455B-B49E-FA23F6311120}"/>
                </a:ext>
              </a:extLst>
            </p:cNvPr>
            <p:cNvSpPr txBox="1"/>
            <p:nvPr/>
          </p:nvSpPr>
          <p:spPr>
            <a:xfrm>
              <a:off x="1068157" y="2940994"/>
              <a:ext cx="2449642" cy="505972"/>
            </a:xfrm>
            <a:prstGeom prst="rect">
              <a:avLst/>
            </a:prstGeom>
            <a:noFill/>
          </p:spPr>
          <p:txBody>
            <a:bodyPr wrap="square" rtlCol="0">
              <a:spAutoFit/>
            </a:bodyPr>
            <a:lstStyle/>
            <a:p>
              <a:pPr algn="ct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malesuada fames ac turpis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8" name="文本框 97">
              <a:extLst>
                <a:ext uri="{FF2B5EF4-FFF2-40B4-BE49-F238E27FC236}">
                  <a16:creationId xmlns="" xmlns:a16="http://schemas.microsoft.com/office/drawing/2014/main" id="{6EE81319-BEA0-4085-8770-1E31BD7D4ECB}"/>
                </a:ext>
              </a:extLst>
            </p:cNvPr>
            <p:cNvSpPr txBox="1"/>
            <p:nvPr/>
          </p:nvSpPr>
          <p:spPr>
            <a:xfrm>
              <a:off x="1422020" y="2652257"/>
              <a:ext cx="1741916" cy="323165"/>
            </a:xfrm>
            <a:prstGeom prst="rect">
              <a:avLst/>
            </a:prstGeom>
            <a:noFill/>
          </p:spPr>
          <p:txBody>
            <a:bodyPr wrap="square" rtlCol="0">
              <a:spAutoFit/>
            </a:bodyPr>
            <a:lstStyle/>
            <a:p>
              <a:pPr algn="ctr"/>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pic>
        <p:nvPicPr>
          <p:cNvPr id="104" name="图片 103" descr="卡通人物&#10;&#10;中度可信度描述已自动生成">
            <a:extLst>
              <a:ext uri="{FF2B5EF4-FFF2-40B4-BE49-F238E27FC236}">
                <a16:creationId xmlns="" xmlns:a16="http://schemas.microsoft.com/office/drawing/2014/main" id="{0729D462-FC3A-4CFD-B0DE-F53ADD6B113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883356">
            <a:off x="3199804" y="2669233"/>
            <a:ext cx="1597994" cy="1226461"/>
          </a:xfrm>
          <a:prstGeom prst="rect">
            <a:avLst/>
          </a:prstGeom>
        </p:spPr>
      </p:pic>
      <p:pic>
        <p:nvPicPr>
          <p:cNvPr id="105" name="图片 104" descr="图标&#10;&#10;描述已自动生成">
            <a:extLst>
              <a:ext uri="{FF2B5EF4-FFF2-40B4-BE49-F238E27FC236}">
                <a16:creationId xmlns="" xmlns:a16="http://schemas.microsoft.com/office/drawing/2014/main" id="{9328069F-6452-4BEB-9996-76222243512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25605" y="3559096"/>
            <a:ext cx="1943185" cy="1253354"/>
          </a:xfrm>
          <a:prstGeom prst="rect">
            <a:avLst/>
          </a:prstGeom>
        </p:spPr>
      </p:pic>
      <p:pic>
        <p:nvPicPr>
          <p:cNvPr id="106" name="图片 105" descr="徽标&#10;&#10;描述已自动生成">
            <a:extLst>
              <a:ext uri="{FF2B5EF4-FFF2-40B4-BE49-F238E27FC236}">
                <a16:creationId xmlns="" xmlns:a16="http://schemas.microsoft.com/office/drawing/2014/main" id="{2F800670-F697-4C1C-B45C-C143CAEEA0B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9805121">
            <a:off x="7539751" y="1501756"/>
            <a:ext cx="1940557" cy="1047901"/>
          </a:xfrm>
          <a:prstGeom prst="rect">
            <a:avLst/>
          </a:prstGeom>
        </p:spPr>
      </p:pic>
    </p:spTree>
    <p:extLst>
      <p:ext uri="{BB962C8B-B14F-4D97-AF65-F5344CB8AC3E}">
        <p14:creationId xmlns:p14="http://schemas.microsoft.com/office/powerpoint/2010/main" val="3159874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图片包含 图形用户界面&#10;&#10;描述已自动生成">
            <a:extLst>
              <a:ext uri="{FF2B5EF4-FFF2-40B4-BE49-F238E27FC236}">
                <a16:creationId xmlns="" xmlns:a16="http://schemas.microsoft.com/office/drawing/2014/main" id="{39BE9BDB-AAF8-4025-BDB9-58B870FBAE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组合 2">
            <a:extLst>
              <a:ext uri="{FF2B5EF4-FFF2-40B4-BE49-F238E27FC236}">
                <a16:creationId xmlns="" xmlns:a16="http://schemas.microsoft.com/office/drawing/2014/main" id="{4AAF1126-32D6-4ED5-9CDE-9F1376EDCE3E}"/>
              </a:ext>
            </a:extLst>
          </p:cNvPr>
          <p:cNvGrpSpPr/>
          <p:nvPr/>
        </p:nvGrpSpPr>
        <p:grpSpPr>
          <a:xfrm>
            <a:off x="368300" y="318342"/>
            <a:ext cx="11455400" cy="6221316"/>
            <a:chOff x="823687" y="565658"/>
            <a:chExt cx="10544627" cy="5726684"/>
          </a:xfrm>
        </p:grpSpPr>
        <p:sp>
          <p:nvSpPr>
            <p:cNvPr id="4" name="矩形: 圆角 3">
              <a:extLst>
                <a:ext uri="{FF2B5EF4-FFF2-40B4-BE49-F238E27FC236}">
                  <a16:creationId xmlns="" xmlns:a16="http://schemas.microsoft.com/office/drawing/2014/main" id="{D299787A-1C24-4704-AFC8-7DE266778265}"/>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A5478382-0D84-4DD6-AB2B-0A7F04868299}"/>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 xmlns:a16="http://schemas.microsoft.com/office/drawing/2014/main" id="{EFFEB61F-32E7-4040-9466-8BF6D2BAA559}"/>
              </a:ext>
            </a:extLst>
          </p:cNvPr>
          <p:cNvGrpSpPr/>
          <p:nvPr/>
        </p:nvGrpSpPr>
        <p:grpSpPr>
          <a:xfrm>
            <a:off x="4957880" y="662596"/>
            <a:ext cx="2276240" cy="2334604"/>
            <a:chOff x="4957880" y="1094396"/>
            <a:chExt cx="2276240" cy="2334604"/>
          </a:xfrm>
        </p:grpSpPr>
        <p:pic>
          <p:nvPicPr>
            <p:cNvPr id="20" name="图片 19" descr="图标, 圆圈&#10;&#10;描述已自动生成">
              <a:extLst>
                <a:ext uri="{FF2B5EF4-FFF2-40B4-BE49-F238E27FC236}">
                  <a16:creationId xmlns="" xmlns:a16="http://schemas.microsoft.com/office/drawing/2014/main" id="{3A152332-EEDB-49C0-8F5E-03440B801E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7880" y="1094396"/>
              <a:ext cx="2276240" cy="2334604"/>
            </a:xfrm>
            <a:prstGeom prst="rect">
              <a:avLst/>
            </a:prstGeom>
          </p:spPr>
        </p:pic>
        <p:sp>
          <p:nvSpPr>
            <p:cNvPr id="22" name="椭圆 21">
              <a:extLst>
                <a:ext uri="{FF2B5EF4-FFF2-40B4-BE49-F238E27FC236}">
                  <a16:creationId xmlns="" xmlns:a16="http://schemas.microsoft.com/office/drawing/2014/main" id="{64879E29-84E3-4959-B928-8DBBF6A60C0B}"/>
                </a:ext>
              </a:extLst>
            </p:cNvPr>
            <p:cNvSpPr/>
            <p:nvPr/>
          </p:nvSpPr>
          <p:spPr>
            <a:xfrm>
              <a:off x="5406191" y="1636781"/>
              <a:ext cx="1379620" cy="13796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图标&#10;&#10;中度可信度描述已自动生成">
              <a:extLst>
                <a:ext uri="{FF2B5EF4-FFF2-40B4-BE49-F238E27FC236}">
                  <a16:creationId xmlns="" xmlns:a16="http://schemas.microsoft.com/office/drawing/2014/main" id="{56C8B688-3F34-4EC1-9821-28198C33E240}"/>
                </a:ext>
              </a:extLst>
            </p:cNvPr>
            <p:cNvPicPr>
              <a:picLocks noChangeAspect="1"/>
            </p:cNvPicPr>
            <p:nvPr/>
          </p:nvPicPr>
          <p:blipFill>
            <a:blip r:embed="rId4">
              <a:extLst>
                <a:ext uri="{28A0092B-C50C-407E-A947-70E740481C1C}">
                  <a14:useLocalDpi xmlns:a14="http://schemas.microsoft.com/office/drawing/2010/main" val="0"/>
                </a:ext>
              </a:extLst>
            </a:blip>
            <a:srcRect l="3086" r="3086" b="24698"/>
            <a:stretch>
              <a:fillRect/>
            </a:stretch>
          </p:blipFill>
          <p:spPr>
            <a:xfrm>
              <a:off x="5406191" y="1251897"/>
              <a:ext cx="1379620" cy="1764504"/>
            </a:xfrm>
            <a:custGeom>
              <a:avLst/>
              <a:gdLst>
                <a:gd name="connsiteX0" fmla="*/ 98912 w 914400"/>
                <a:gd name="connsiteY0" fmla="*/ 0 h 1169498"/>
                <a:gd name="connsiteX1" fmla="*/ 815488 w 914400"/>
                <a:gd name="connsiteY1" fmla="*/ 0 h 1169498"/>
                <a:gd name="connsiteX2" fmla="*/ 836318 w 914400"/>
                <a:gd name="connsiteY2" fmla="*/ 40003 h 1169498"/>
                <a:gd name="connsiteX3" fmla="*/ 914400 w 914400"/>
                <a:gd name="connsiteY3" fmla="*/ 445049 h 1169498"/>
                <a:gd name="connsiteX4" fmla="*/ 905112 w 914400"/>
                <a:gd name="connsiteY4" fmla="*/ 591051 h 1169498"/>
                <a:gd name="connsiteX5" fmla="*/ 901616 w 914400"/>
                <a:gd name="connsiteY5" fmla="*/ 608895 h 1169498"/>
                <a:gd name="connsiteX6" fmla="*/ 905112 w 914400"/>
                <a:gd name="connsiteY6" fmla="*/ 620156 h 1169498"/>
                <a:gd name="connsiteX7" fmla="*/ 914400 w 914400"/>
                <a:gd name="connsiteY7" fmla="*/ 712298 h 1169498"/>
                <a:gd name="connsiteX8" fmla="*/ 457200 w 914400"/>
                <a:gd name="connsiteY8" fmla="*/ 1169498 h 1169498"/>
                <a:gd name="connsiteX9" fmla="*/ 0 w 914400"/>
                <a:gd name="connsiteY9" fmla="*/ 712298 h 1169498"/>
                <a:gd name="connsiteX10" fmla="*/ 9289 w 914400"/>
                <a:gd name="connsiteY10" fmla="*/ 620156 h 1169498"/>
                <a:gd name="connsiteX11" fmla="*/ 12785 w 914400"/>
                <a:gd name="connsiteY11" fmla="*/ 608895 h 1169498"/>
                <a:gd name="connsiteX12" fmla="*/ 9289 w 914400"/>
                <a:gd name="connsiteY12" fmla="*/ 591051 h 1169498"/>
                <a:gd name="connsiteX13" fmla="*/ 0 w 914400"/>
                <a:gd name="connsiteY13" fmla="*/ 445049 h 1169498"/>
                <a:gd name="connsiteX14" fmla="*/ 78083 w 914400"/>
                <a:gd name="connsiteY14" fmla="*/ 40003 h 116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400" h="1169498">
                  <a:moveTo>
                    <a:pt x="98912" y="0"/>
                  </a:moveTo>
                  <a:lnTo>
                    <a:pt x="815488" y="0"/>
                  </a:lnTo>
                  <a:lnTo>
                    <a:pt x="836318" y="40003"/>
                  </a:lnTo>
                  <a:cubicBezTo>
                    <a:pt x="885615" y="155626"/>
                    <a:pt x="914400" y="295011"/>
                    <a:pt x="914400" y="445049"/>
                  </a:cubicBezTo>
                  <a:cubicBezTo>
                    <a:pt x="914400" y="495062"/>
                    <a:pt x="911202" y="543891"/>
                    <a:pt x="905112" y="591051"/>
                  </a:cubicBezTo>
                  <a:lnTo>
                    <a:pt x="901616" y="608895"/>
                  </a:lnTo>
                  <a:lnTo>
                    <a:pt x="905112" y="620156"/>
                  </a:lnTo>
                  <a:cubicBezTo>
                    <a:pt x="911202" y="649919"/>
                    <a:pt x="914400" y="680735"/>
                    <a:pt x="914400" y="712298"/>
                  </a:cubicBezTo>
                  <a:cubicBezTo>
                    <a:pt x="914400" y="964803"/>
                    <a:pt x="709705" y="1169498"/>
                    <a:pt x="457200" y="1169498"/>
                  </a:cubicBezTo>
                  <a:cubicBezTo>
                    <a:pt x="204695" y="1169498"/>
                    <a:pt x="0" y="964803"/>
                    <a:pt x="0" y="712298"/>
                  </a:cubicBezTo>
                  <a:cubicBezTo>
                    <a:pt x="0" y="680735"/>
                    <a:pt x="3199" y="649919"/>
                    <a:pt x="9289" y="620156"/>
                  </a:cubicBezTo>
                  <a:lnTo>
                    <a:pt x="12785" y="608895"/>
                  </a:lnTo>
                  <a:lnTo>
                    <a:pt x="9289" y="591051"/>
                  </a:lnTo>
                  <a:cubicBezTo>
                    <a:pt x="3199" y="543891"/>
                    <a:pt x="0" y="495062"/>
                    <a:pt x="0" y="445049"/>
                  </a:cubicBezTo>
                  <a:cubicBezTo>
                    <a:pt x="0" y="295011"/>
                    <a:pt x="28786" y="155626"/>
                    <a:pt x="78083" y="40003"/>
                  </a:cubicBezTo>
                  <a:close/>
                </a:path>
              </a:pathLst>
            </a:custGeom>
          </p:spPr>
        </p:pic>
      </p:grpSp>
      <p:pic>
        <p:nvPicPr>
          <p:cNvPr id="21" name="图片 20" descr="图标&#10;&#10;描述已自动生成">
            <a:extLst>
              <a:ext uri="{FF2B5EF4-FFF2-40B4-BE49-F238E27FC236}">
                <a16:creationId xmlns="" xmlns:a16="http://schemas.microsoft.com/office/drawing/2014/main" id="{C38D73C3-2B17-4EAE-950B-FB6A0D823D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1209091">
            <a:off x="1658136" y="2503158"/>
            <a:ext cx="1636770" cy="859304"/>
          </a:xfrm>
          <a:prstGeom prst="rect">
            <a:avLst/>
          </a:prstGeom>
        </p:spPr>
      </p:pic>
      <p:sp>
        <p:nvSpPr>
          <p:cNvPr id="33" name="文本框 32">
            <a:extLst>
              <a:ext uri="{FF2B5EF4-FFF2-40B4-BE49-F238E27FC236}">
                <a16:creationId xmlns="" xmlns:a16="http://schemas.microsoft.com/office/drawing/2014/main" id="{E88F01EC-351D-4959-9CAD-D716E2F64F3A}"/>
              </a:ext>
            </a:extLst>
          </p:cNvPr>
          <p:cNvSpPr txBox="1"/>
          <p:nvPr/>
        </p:nvSpPr>
        <p:spPr>
          <a:xfrm>
            <a:off x="4091606" y="2997200"/>
            <a:ext cx="4008788" cy="461665"/>
          </a:xfrm>
          <a:prstGeom prst="rect">
            <a:avLst/>
          </a:prstGeom>
          <a:noFill/>
        </p:spPr>
        <p:txBody>
          <a:bodyPr wrap="square" rtlCol="0">
            <a:spAutoFit/>
          </a:bodyPr>
          <a:lstStyle/>
          <a:p>
            <a:pPr algn="ctr"/>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文本框 33">
            <a:extLst>
              <a:ext uri="{FF2B5EF4-FFF2-40B4-BE49-F238E27FC236}">
                <a16:creationId xmlns="" xmlns:a16="http://schemas.microsoft.com/office/drawing/2014/main" id="{E9FB4D57-8564-4D74-85E5-7B147C317CBF}"/>
              </a:ext>
            </a:extLst>
          </p:cNvPr>
          <p:cNvSpPr txBox="1"/>
          <p:nvPr/>
        </p:nvSpPr>
        <p:spPr>
          <a:xfrm>
            <a:off x="1066799" y="3609095"/>
            <a:ext cx="10058402" cy="1657505"/>
          </a:xfrm>
          <a:prstGeom prst="rect">
            <a:avLst/>
          </a:prstGeom>
          <a:noFill/>
        </p:spPr>
        <p:txBody>
          <a:bodyPr wrap="square" rtlCol="0">
            <a:spAutoFit/>
          </a:bodyPr>
          <a:lstStyle/>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r>
              <a:rPr lang="en-US"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7" name="图片 6" descr="图标&#10;&#10;中度可信度描述已自动生成">
            <a:extLst>
              <a:ext uri="{FF2B5EF4-FFF2-40B4-BE49-F238E27FC236}">
                <a16:creationId xmlns="" xmlns:a16="http://schemas.microsoft.com/office/drawing/2014/main" id="{01D1555B-5782-4DD2-B22C-439FF48BBBA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flipH="1">
            <a:off x="9424792" y="400175"/>
            <a:ext cx="1164930" cy="1022226"/>
          </a:xfrm>
          <a:prstGeom prst="rect">
            <a:avLst/>
          </a:prstGeom>
        </p:spPr>
      </p:pic>
      <p:pic>
        <p:nvPicPr>
          <p:cNvPr id="14" name="图片 13" descr="图标&#10;&#10;中度可信度描述已自动生成">
            <a:extLst>
              <a:ext uri="{FF2B5EF4-FFF2-40B4-BE49-F238E27FC236}">
                <a16:creationId xmlns="" xmlns:a16="http://schemas.microsoft.com/office/drawing/2014/main" id="{049D598B-53BC-4411-9ECE-C2626796B8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flipH="1" flipV="1">
            <a:off x="1602279" y="5435426"/>
            <a:ext cx="1165129" cy="1022400"/>
          </a:xfrm>
          <a:prstGeom prst="rect">
            <a:avLst/>
          </a:prstGeom>
        </p:spPr>
      </p:pic>
      <p:pic>
        <p:nvPicPr>
          <p:cNvPr id="11" name="图片 10" descr="卡通人物&#10;&#10;中度可信度描述已自动生成">
            <a:extLst>
              <a:ext uri="{FF2B5EF4-FFF2-40B4-BE49-F238E27FC236}">
                <a16:creationId xmlns="" xmlns:a16="http://schemas.microsoft.com/office/drawing/2014/main" id="{D3C758F8-D23A-44DB-8653-7A97ABECCDA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883356">
            <a:off x="1073381" y="809171"/>
            <a:ext cx="1597994" cy="1226461"/>
          </a:xfrm>
          <a:prstGeom prst="rect">
            <a:avLst/>
          </a:prstGeom>
        </p:spPr>
      </p:pic>
      <p:pic>
        <p:nvPicPr>
          <p:cNvPr id="13" name="图片 12" descr="图标&#10;&#10;描述已自动生成">
            <a:extLst>
              <a:ext uri="{FF2B5EF4-FFF2-40B4-BE49-F238E27FC236}">
                <a16:creationId xmlns="" xmlns:a16="http://schemas.microsoft.com/office/drawing/2014/main" id="{ED6AB8A9-3C9D-494C-9F7D-B8EA8A9C57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13482" y="2203228"/>
            <a:ext cx="1943185" cy="1253354"/>
          </a:xfrm>
          <a:prstGeom prst="rect">
            <a:avLst/>
          </a:prstGeom>
        </p:spPr>
      </p:pic>
      <p:pic>
        <p:nvPicPr>
          <p:cNvPr id="16" name="图片 15" descr="徽标&#10;&#10;描述已自动生成">
            <a:extLst>
              <a:ext uri="{FF2B5EF4-FFF2-40B4-BE49-F238E27FC236}">
                <a16:creationId xmlns="" xmlns:a16="http://schemas.microsoft.com/office/drawing/2014/main" id="{B98FD570-440D-417D-9340-165AF73A66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00011" y="943897"/>
            <a:ext cx="1940557" cy="1047901"/>
          </a:xfrm>
          <a:prstGeom prst="rect">
            <a:avLst/>
          </a:prstGeom>
        </p:spPr>
      </p:pic>
      <p:pic>
        <p:nvPicPr>
          <p:cNvPr id="18" name="图片 17" descr="形状, 箭头&#10;&#10;中度可信度描述已自动生成">
            <a:extLst>
              <a:ext uri="{FF2B5EF4-FFF2-40B4-BE49-F238E27FC236}">
                <a16:creationId xmlns="" xmlns:a16="http://schemas.microsoft.com/office/drawing/2014/main" id="{D7138DBA-5533-474C-A268-90ACBC9CB7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24800" y="5130132"/>
            <a:ext cx="2463800" cy="1293495"/>
          </a:xfrm>
          <a:prstGeom prst="rect">
            <a:avLst/>
          </a:prstGeom>
        </p:spPr>
      </p:pic>
      <p:pic>
        <p:nvPicPr>
          <p:cNvPr id="29" name="图片 28" descr="图标&#10;&#10;描述已自动生成">
            <a:extLst>
              <a:ext uri="{FF2B5EF4-FFF2-40B4-BE49-F238E27FC236}">
                <a16:creationId xmlns="" xmlns:a16="http://schemas.microsoft.com/office/drawing/2014/main" id="{AE1937E6-B81D-4C98-80F8-F846B79CCA5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83416" y="5493028"/>
            <a:ext cx="825169" cy="945753"/>
          </a:xfrm>
          <a:prstGeom prst="rect">
            <a:avLst/>
          </a:prstGeom>
        </p:spPr>
      </p:pic>
      <p:sp>
        <p:nvSpPr>
          <p:cNvPr id="35" name="文本框 34">
            <a:extLst>
              <a:ext uri="{FF2B5EF4-FFF2-40B4-BE49-F238E27FC236}">
                <a16:creationId xmlns="" xmlns:a16="http://schemas.microsoft.com/office/drawing/2014/main" id="{2255A400-CB0D-4AE8-8330-93B00694F814}"/>
              </a:ext>
            </a:extLst>
          </p:cNvPr>
          <p:cNvSpPr txBox="1"/>
          <p:nvPr/>
        </p:nvSpPr>
        <p:spPr>
          <a:xfrm>
            <a:off x="1388024" y="1467847"/>
            <a:ext cx="2176993" cy="307777"/>
          </a:xfrm>
          <a:prstGeom prst="rect">
            <a:avLst/>
          </a:prstGeom>
          <a:noFill/>
        </p:spPr>
        <p:txBody>
          <a:bodyPr wrap="square" rtlCol="0">
            <a:spAutoFit/>
          </a:bodyPr>
          <a:lstStyle/>
          <a:p>
            <a:r>
              <a:rPr lang="en-US" altLang="zh-CN" sz="1400" b="1">
                <a:latin typeface="..黑体UI-韩语" panose="02000000000000000000" pitchFamily="2" charset="-128"/>
                <a:ea typeface="..黑体UI-韩语" panose="02000000000000000000" pitchFamily="2" charset="-128"/>
                <a:cs typeface="..黑体UI-韩语" panose="02000000000000000000" pitchFamily="2" charset="-128"/>
              </a:rPr>
              <a:t>2021/10/29</a:t>
            </a:r>
            <a:endParaRPr lang="zh-CN" altLang="en-US" sz="1400" b="1">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471198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图片包含 图形用户界面&#10;&#10;描述已自动生成">
            <a:extLst>
              <a:ext uri="{FF2B5EF4-FFF2-40B4-BE49-F238E27FC236}">
                <a16:creationId xmlns="" xmlns:a16="http://schemas.microsoft.com/office/drawing/2014/main" id="{E90A7644-7DDF-4682-9D83-9EA4BE9846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0" y="0"/>
            <a:ext cx="12192000" cy="6858000"/>
          </a:xfrm>
          <a:prstGeom prst="rect">
            <a:avLst/>
          </a:prstGeom>
        </p:spPr>
      </p:pic>
      <p:grpSp>
        <p:nvGrpSpPr>
          <p:cNvPr id="3" name="组合 2">
            <a:extLst>
              <a:ext uri="{FF2B5EF4-FFF2-40B4-BE49-F238E27FC236}">
                <a16:creationId xmlns="" xmlns:a16="http://schemas.microsoft.com/office/drawing/2014/main" id="{0F563B0B-0761-4D6B-AC6C-7C247F299DAC}"/>
              </a:ext>
            </a:extLst>
          </p:cNvPr>
          <p:cNvGrpSpPr/>
          <p:nvPr/>
        </p:nvGrpSpPr>
        <p:grpSpPr>
          <a:xfrm>
            <a:off x="368300" y="318342"/>
            <a:ext cx="11455400" cy="6221316"/>
            <a:chOff x="823687" y="565658"/>
            <a:chExt cx="10544627" cy="5726684"/>
          </a:xfrm>
        </p:grpSpPr>
        <p:sp>
          <p:nvSpPr>
            <p:cNvPr id="4" name="矩形: 圆角 3">
              <a:extLst>
                <a:ext uri="{FF2B5EF4-FFF2-40B4-BE49-F238E27FC236}">
                  <a16:creationId xmlns="" xmlns:a16="http://schemas.microsoft.com/office/drawing/2014/main" id="{AA689323-84A3-4A32-B2F9-059C8CA2A6F4}"/>
                </a:ext>
              </a:extLst>
            </p:cNvPr>
            <p:cNvSpPr/>
            <p:nvPr/>
          </p:nvSpPr>
          <p:spPr>
            <a:xfrm>
              <a:off x="823687" y="565658"/>
              <a:ext cx="10544627" cy="5726684"/>
            </a:xfrm>
            <a:prstGeom prst="roundRect">
              <a:avLst>
                <a:gd name="adj" fmla="val 58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2117D16-665C-41DC-856B-8800C4057B02}"/>
                </a:ext>
              </a:extLst>
            </p:cNvPr>
            <p:cNvSpPr/>
            <p:nvPr/>
          </p:nvSpPr>
          <p:spPr>
            <a:xfrm>
              <a:off x="966282" y="703944"/>
              <a:ext cx="10259436" cy="5450113"/>
            </a:xfrm>
            <a:prstGeom prst="roundRect">
              <a:avLst>
                <a:gd name="adj" fmla="val 58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圆角 6">
            <a:extLst>
              <a:ext uri="{FF2B5EF4-FFF2-40B4-BE49-F238E27FC236}">
                <a16:creationId xmlns="" xmlns:a16="http://schemas.microsoft.com/office/drawing/2014/main" id="{A5060460-7EA1-4643-8225-603998521035}"/>
              </a:ext>
            </a:extLst>
          </p:cNvPr>
          <p:cNvSpPr/>
          <p:nvPr/>
        </p:nvSpPr>
        <p:spPr>
          <a:xfrm>
            <a:off x="1351728" y="975012"/>
            <a:ext cx="9704458" cy="1241594"/>
          </a:xfrm>
          <a:prstGeom prst="roundRect">
            <a:avLst>
              <a:gd name="adj" fmla="val 6548"/>
            </a:avLst>
          </a:prstGeom>
          <a:solidFill>
            <a:srgbClr val="FFCC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 xmlns:a16="http://schemas.microsoft.com/office/drawing/2014/main" id="{1F770035-E297-4733-BF03-0DA2D19A737D}"/>
              </a:ext>
            </a:extLst>
          </p:cNvPr>
          <p:cNvSpPr/>
          <p:nvPr/>
        </p:nvSpPr>
        <p:spPr>
          <a:xfrm>
            <a:off x="1243771" y="844095"/>
            <a:ext cx="9704458" cy="1241594"/>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A1CCE815-92B6-4795-844C-3EE25A019B33}"/>
              </a:ext>
            </a:extLst>
          </p:cNvPr>
          <p:cNvSpPr txBox="1"/>
          <p:nvPr/>
        </p:nvSpPr>
        <p:spPr>
          <a:xfrm>
            <a:off x="1642813" y="1048176"/>
            <a:ext cx="8906375" cy="833433"/>
          </a:xfrm>
          <a:prstGeom prst="rect">
            <a:avLst/>
          </a:prstGeom>
          <a:noFill/>
        </p:spPr>
        <p:txBody>
          <a:bodyPr wrap="square" rtlCol="0">
            <a:spAutoFit/>
          </a:bodyPr>
          <a:lstStyle/>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posuere, magna sed pulvinar ultricies, purus lectus malesuada libero, sit amet commodo magna eros quis urna. nunc viverra imperdiet enim.</a:t>
            </a:r>
          </a:p>
          <a:p>
            <a:pPr>
              <a:lnSpc>
                <a:spcPct val="120000"/>
              </a:lnSpc>
            </a:pPr>
            <a:r>
              <a:rPr lang="fr-FR" altLang="zh-CN" sz="14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a:t>
            </a:r>
          </a:p>
        </p:txBody>
      </p:sp>
      <p:sp>
        <p:nvSpPr>
          <p:cNvPr id="10" name="文本框 9">
            <a:extLst>
              <a:ext uri="{FF2B5EF4-FFF2-40B4-BE49-F238E27FC236}">
                <a16:creationId xmlns="" xmlns:a16="http://schemas.microsoft.com/office/drawing/2014/main" id="{1B6EB369-D6E5-407A-8DD8-D4BD30606071}"/>
              </a:ext>
            </a:extLst>
          </p:cNvPr>
          <p:cNvSpPr txBox="1"/>
          <p:nvPr/>
        </p:nvSpPr>
        <p:spPr>
          <a:xfrm>
            <a:off x="1243771" y="2534948"/>
            <a:ext cx="4008788" cy="461665"/>
          </a:xfrm>
          <a:prstGeom prst="rect">
            <a:avLst/>
          </a:prstGeom>
          <a:noFill/>
        </p:spPr>
        <p:txBody>
          <a:bodyPr wrap="square" rtlCol="0">
            <a:spAutoFit/>
          </a:bodyPr>
          <a:lstStyle/>
          <a:p>
            <a:r>
              <a:rPr lang="en-US" altLang="zh-CN" sz="2400" b="1">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24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2" name="组合 21">
            <a:extLst>
              <a:ext uri="{FF2B5EF4-FFF2-40B4-BE49-F238E27FC236}">
                <a16:creationId xmlns="" xmlns:a16="http://schemas.microsoft.com/office/drawing/2014/main" id="{3FC4934A-F5D7-49F5-8E53-D7874C8E5742}"/>
              </a:ext>
            </a:extLst>
          </p:cNvPr>
          <p:cNvGrpSpPr/>
          <p:nvPr/>
        </p:nvGrpSpPr>
        <p:grpSpPr>
          <a:xfrm rot="310603">
            <a:off x="1243771" y="3251455"/>
            <a:ext cx="4331530" cy="1265342"/>
            <a:chOff x="1243771" y="3314955"/>
            <a:chExt cx="4331530" cy="1265342"/>
          </a:xfrm>
        </p:grpSpPr>
        <p:sp>
          <p:nvSpPr>
            <p:cNvPr id="11" name="矩形: 圆角 10">
              <a:extLst>
                <a:ext uri="{FF2B5EF4-FFF2-40B4-BE49-F238E27FC236}">
                  <a16:creationId xmlns="" xmlns:a16="http://schemas.microsoft.com/office/drawing/2014/main" id="{D983E4A7-AB66-4E12-99AC-170A238E51D8}"/>
                </a:ext>
              </a:extLst>
            </p:cNvPr>
            <p:cNvSpPr/>
            <p:nvPr/>
          </p:nvSpPr>
          <p:spPr>
            <a:xfrm>
              <a:off x="1243771" y="3314955"/>
              <a:ext cx="4331530" cy="126534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2F3F6E57-3BB5-48DE-821A-91D5342BCF85}"/>
                </a:ext>
              </a:extLst>
            </p:cNvPr>
            <p:cNvGrpSpPr/>
            <p:nvPr/>
          </p:nvGrpSpPr>
          <p:grpSpPr>
            <a:xfrm>
              <a:off x="1576188" y="3509018"/>
              <a:ext cx="876552" cy="877216"/>
              <a:chOff x="5108289" y="4819700"/>
              <a:chExt cx="876552" cy="877216"/>
            </a:xfrm>
          </p:grpSpPr>
          <p:sp>
            <p:nvSpPr>
              <p:cNvPr id="17" name="椭圆 16">
                <a:extLst>
                  <a:ext uri="{FF2B5EF4-FFF2-40B4-BE49-F238E27FC236}">
                    <a16:creationId xmlns="" xmlns:a16="http://schemas.microsoft.com/office/drawing/2014/main" id="{DBB6BADE-75A2-4B0B-9DD1-522DB82A313A}"/>
                  </a:ext>
                </a:extLst>
              </p:cNvPr>
              <p:cNvSpPr/>
              <p:nvPr/>
            </p:nvSpPr>
            <p:spPr>
              <a:xfrm>
                <a:off x="5108289" y="4819700"/>
                <a:ext cx="876552" cy="876552"/>
              </a:xfrm>
              <a:prstGeom prst="ellipse">
                <a:avLst/>
              </a:prstGeom>
              <a:solidFill>
                <a:srgbClr val="E0B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卡通人物&#10;&#10;描述已自动生成">
                <a:extLst>
                  <a:ext uri="{FF2B5EF4-FFF2-40B4-BE49-F238E27FC236}">
                    <a16:creationId xmlns="" xmlns:a16="http://schemas.microsoft.com/office/drawing/2014/main" id="{80C70FF8-39AB-4C6F-B2FB-EA6A85C34062}"/>
                  </a:ext>
                </a:extLst>
              </p:cNvPr>
              <p:cNvPicPr>
                <a:picLocks noChangeAspect="1"/>
              </p:cNvPicPr>
              <p:nvPr/>
            </p:nvPicPr>
            <p:blipFill>
              <a:blip r:embed="rId3" cstate="print">
                <a:extLst>
                  <a:ext uri="{28A0092B-C50C-407E-A947-70E740481C1C}">
                    <a14:useLocalDpi xmlns:a14="http://schemas.microsoft.com/office/drawing/2010/main" val="0"/>
                  </a:ext>
                </a:extLst>
              </a:blip>
              <a:srcRect b="34230"/>
              <a:stretch>
                <a:fillRect/>
              </a:stretch>
            </p:blipFill>
            <p:spPr>
              <a:xfrm>
                <a:off x="5134132" y="4832350"/>
                <a:ext cx="824867" cy="864566"/>
              </a:xfrm>
              <a:custGeom>
                <a:avLst/>
                <a:gdLst>
                  <a:gd name="connsiteX0" fmla="*/ 391792 w 949264"/>
                  <a:gd name="connsiteY0" fmla="*/ 0 h 994949"/>
                  <a:gd name="connsiteX1" fmla="*/ 557473 w 949264"/>
                  <a:gd name="connsiteY1" fmla="*/ 0 h 994949"/>
                  <a:gd name="connsiteX2" fmla="*/ 575732 w 949264"/>
                  <a:gd name="connsiteY2" fmla="*/ 1841 h 994949"/>
                  <a:gd name="connsiteX3" fmla="*/ 936860 w 949264"/>
                  <a:gd name="connsiteY3" fmla="*/ 298034 h 994949"/>
                  <a:gd name="connsiteX4" fmla="*/ 949264 w 949264"/>
                  <a:gd name="connsiteY4" fmla="*/ 337994 h 994949"/>
                  <a:gd name="connsiteX5" fmla="*/ 949264 w 949264"/>
                  <a:gd name="connsiteY5" fmla="*/ 648605 h 994949"/>
                  <a:gd name="connsiteX6" fmla="*/ 936860 w 949264"/>
                  <a:gd name="connsiteY6" fmla="*/ 688564 h 994949"/>
                  <a:gd name="connsiteX7" fmla="*/ 474632 w 949264"/>
                  <a:gd name="connsiteY7" fmla="*/ 994949 h 994949"/>
                  <a:gd name="connsiteX8" fmla="*/ 12404 w 949264"/>
                  <a:gd name="connsiteY8" fmla="*/ 688564 h 994949"/>
                  <a:gd name="connsiteX9" fmla="*/ 0 w 949264"/>
                  <a:gd name="connsiteY9" fmla="*/ 648605 h 994949"/>
                  <a:gd name="connsiteX10" fmla="*/ 0 w 949264"/>
                  <a:gd name="connsiteY10" fmla="*/ 337994 h 994949"/>
                  <a:gd name="connsiteX11" fmla="*/ 12404 w 949264"/>
                  <a:gd name="connsiteY11" fmla="*/ 298034 h 994949"/>
                  <a:gd name="connsiteX12" fmla="*/ 373532 w 949264"/>
                  <a:gd name="connsiteY12" fmla="*/ 1841 h 994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9264" h="994949">
                    <a:moveTo>
                      <a:pt x="391792" y="0"/>
                    </a:moveTo>
                    <a:lnTo>
                      <a:pt x="557473" y="0"/>
                    </a:lnTo>
                    <a:lnTo>
                      <a:pt x="575732" y="1841"/>
                    </a:lnTo>
                    <a:cubicBezTo>
                      <a:pt x="739013" y="35253"/>
                      <a:pt x="873398" y="147993"/>
                      <a:pt x="936860" y="298034"/>
                    </a:cubicBezTo>
                    <a:lnTo>
                      <a:pt x="949264" y="337994"/>
                    </a:lnTo>
                    <a:lnTo>
                      <a:pt x="949264" y="648605"/>
                    </a:lnTo>
                    <a:lnTo>
                      <a:pt x="936860" y="688564"/>
                    </a:lnTo>
                    <a:cubicBezTo>
                      <a:pt x="860706" y="868614"/>
                      <a:pt x="682423" y="994949"/>
                      <a:pt x="474632" y="994949"/>
                    </a:cubicBezTo>
                    <a:cubicBezTo>
                      <a:pt x="266842" y="994949"/>
                      <a:pt x="88559" y="868614"/>
                      <a:pt x="12404" y="688564"/>
                    </a:cubicBezTo>
                    <a:lnTo>
                      <a:pt x="0" y="648605"/>
                    </a:lnTo>
                    <a:lnTo>
                      <a:pt x="0" y="337994"/>
                    </a:lnTo>
                    <a:lnTo>
                      <a:pt x="12404" y="298034"/>
                    </a:lnTo>
                    <a:cubicBezTo>
                      <a:pt x="75866" y="147993"/>
                      <a:pt x="210251" y="35253"/>
                      <a:pt x="373532" y="1841"/>
                    </a:cubicBezTo>
                    <a:close/>
                  </a:path>
                </a:pathLst>
              </a:custGeom>
            </p:spPr>
          </p:pic>
        </p:grpSp>
        <p:sp>
          <p:nvSpPr>
            <p:cNvPr id="19" name="文本框 18">
              <a:extLst>
                <a:ext uri="{FF2B5EF4-FFF2-40B4-BE49-F238E27FC236}">
                  <a16:creationId xmlns="" xmlns:a16="http://schemas.microsoft.com/office/drawing/2014/main" id="{9E5C8A0B-6758-422E-8078-5120D3FCD7D8}"/>
                </a:ext>
              </a:extLst>
            </p:cNvPr>
            <p:cNvSpPr txBox="1"/>
            <p:nvPr/>
          </p:nvSpPr>
          <p:spPr>
            <a:xfrm>
              <a:off x="2634531" y="3768115"/>
              <a:ext cx="2811554" cy="727571"/>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文本框 19">
              <a:extLst>
                <a:ext uri="{FF2B5EF4-FFF2-40B4-BE49-F238E27FC236}">
                  <a16:creationId xmlns="" xmlns:a16="http://schemas.microsoft.com/office/drawing/2014/main" id="{01908A5E-0209-4587-AB66-5439E034D719}"/>
                </a:ext>
              </a:extLst>
            </p:cNvPr>
            <p:cNvSpPr txBox="1"/>
            <p:nvPr/>
          </p:nvSpPr>
          <p:spPr>
            <a:xfrm>
              <a:off x="2634531" y="3439594"/>
              <a:ext cx="2284509"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53" name="组合 52">
            <a:extLst>
              <a:ext uri="{FF2B5EF4-FFF2-40B4-BE49-F238E27FC236}">
                <a16:creationId xmlns="" xmlns:a16="http://schemas.microsoft.com/office/drawing/2014/main" id="{4ACAD8F6-609C-4BC9-9C20-3A352C9C9E5E}"/>
              </a:ext>
            </a:extLst>
          </p:cNvPr>
          <p:cNvGrpSpPr/>
          <p:nvPr/>
        </p:nvGrpSpPr>
        <p:grpSpPr>
          <a:xfrm rot="225999">
            <a:off x="6724656" y="3251455"/>
            <a:ext cx="4331530" cy="1265342"/>
            <a:chOff x="6724656" y="3251455"/>
            <a:chExt cx="4331530" cy="1265342"/>
          </a:xfrm>
        </p:grpSpPr>
        <p:sp>
          <p:nvSpPr>
            <p:cNvPr id="24" name="矩形: 圆角 23">
              <a:extLst>
                <a:ext uri="{FF2B5EF4-FFF2-40B4-BE49-F238E27FC236}">
                  <a16:creationId xmlns="" xmlns:a16="http://schemas.microsoft.com/office/drawing/2014/main" id="{9C46733C-A794-44AF-B48A-474081C44FE6}"/>
                </a:ext>
              </a:extLst>
            </p:cNvPr>
            <p:cNvSpPr/>
            <p:nvPr/>
          </p:nvSpPr>
          <p:spPr>
            <a:xfrm>
              <a:off x="6724656" y="3251455"/>
              <a:ext cx="4331530" cy="126534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5DD29C47-B67A-4076-AD28-FD4BF2F5F97F}"/>
                </a:ext>
              </a:extLst>
            </p:cNvPr>
            <p:cNvSpPr txBox="1"/>
            <p:nvPr/>
          </p:nvSpPr>
          <p:spPr>
            <a:xfrm>
              <a:off x="8115416" y="3704615"/>
              <a:ext cx="2811554" cy="727571"/>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7" name="文本框 26">
              <a:extLst>
                <a:ext uri="{FF2B5EF4-FFF2-40B4-BE49-F238E27FC236}">
                  <a16:creationId xmlns="" xmlns:a16="http://schemas.microsoft.com/office/drawing/2014/main" id="{39377649-1B49-429D-982A-899D5E2846F8}"/>
                </a:ext>
              </a:extLst>
            </p:cNvPr>
            <p:cNvSpPr txBox="1"/>
            <p:nvPr/>
          </p:nvSpPr>
          <p:spPr>
            <a:xfrm>
              <a:off x="8115416" y="3376094"/>
              <a:ext cx="2284509"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4" name="组合 43">
              <a:extLst>
                <a:ext uri="{FF2B5EF4-FFF2-40B4-BE49-F238E27FC236}">
                  <a16:creationId xmlns="" xmlns:a16="http://schemas.microsoft.com/office/drawing/2014/main" id="{105CA10F-BAB4-426B-9F5B-6269BADEAC68}"/>
                </a:ext>
              </a:extLst>
            </p:cNvPr>
            <p:cNvGrpSpPr/>
            <p:nvPr/>
          </p:nvGrpSpPr>
          <p:grpSpPr>
            <a:xfrm>
              <a:off x="7057073" y="3445518"/>
              <a:ext cx="876552" cy="876552"/>
              <a:chOff x="1694769" y="2893601"/>
              <a:chExt cx="972232" cy="972232"/>
            </a:xfrm>
          </p:grpSpPr>
          <p:sp>
            <p:nvSpPr>
              <p:cNvPr id="45" name="椭圆 44">
                <a:extLst>
                  <a:ext uri="{FF2B5EF4-FFF2-40B4-BE49-F238E27FC236}">
                    <a16:creationId xmlns="" xmlns:a16="http://schemas.microsoft.com/office/drawing/2014/main" id="{37EE65EE-F695-4712-9C6C-CD2EC8D0D256}"/>
                  </a:ext>
                </a:extLst>
              </p:cNvPr>
              <p:cNvSpPr/>
              <p:nvPr/>
            </p:nvSpPr>
            <p:spPr>
              <a:xfrm>
                <a:off x="1694769" y="2893601"/>
                <a:ext cx="972232" cy="972232"/>
              </a:xfrm>
              <a:prstGeom prst="ellipse">
                <a:avLst/>
              </a:prstGeom>
              <a:solidFill>
                <a:srgbClr val="41A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图片包含 图标&#10;&#10;描述已自动生成">
                <a:extLst>
                  <a:ext uri="{FF2B5EF4-FFF2-40B4-BE49-F238E27FC236}">
                    <a16:creationId xmlns="" xmlns:a16="http://schemas.microsoft.com/office/drawing/2014/main" id="{B0473A2E-4C08-4DFF-864E-A1F0C3363382}"/>
                  </a:ext>
                </a:extLst>
              </p:cNvPr>
              <p:cNvPicPr>
                <a:picLocks noChangeAspect="1"/>
              </p:cNvPicPr>
              <p:nvPr/>
            </p:nvPicPr>
            <p:blipFill>
              <a:blip r:embed="rId4" cstate="print">
                <a:extLst>
                  <a:ext uri="{28A0092B-C50C-407E-A947-70E740481C1C}">
                    <a14:useLocalDpi xmlns:a14="http://schemas.microsoft.com/office/drawing/2010/main" val="0"/>
                  </a:ext>
                </a:extLst>
              </a:blip>
              <a:srcRect b="33225"/>
              <a:stretch>
                <a:fillRect/>
              </a:stretch>
            </p:blipFill>
            <p:spPr>
              <a:xfrm>
                <a:off x="1745908" y="2893601"/>
                <a:ext cx="869954" cy="972232"/>
              </a:xfrm>
              <a:custGeom>
                <a:avLst/>
                <a:gdLst>
                  <a:gd name="connsiteX0" fmla="*/ 434977 w 869954"/>
                  <a:gd name="connsiteY0" fmla="*/ 0 h 972232"/>
                  <a:gd name="connsiteX1" fmla="*/ 838072 w 869954"/>
                  <a:gd name="connsiteY1" fmla="*/ 214324 h 972232"/>
                  <a:gd name="connsiteX2" fmla="*/ 869954 w 869954"/>
                  <a:gd name="connsiteY2" fmla="*/ 273062 h 972232"/>
                  <a:gd name="connsiteX3" fmla="*/ 869954 w 869954"/>
                  <a:gd name="connsiteY3" fmla="*/ 699170 h 972232"/>
                  <a:gd name="connsiteX4" fmla="*/ 838072 w 869954"/>
                  <a:gd name="connsiteY4" fmla="*/ 757908 h 972232"/>
                  <a:gd name="connsiteX5" fmla="*/ 434977 w 869954"/>
                  <a:gd name="connsiteY5" fmla="*/ 972232 h 972232"/>
                  <a:gd name="connsiteX6" fmla="*/ 31882 w 869954"/>
                  <a:gd name="connsiteY6" fmla="*/ 757908 h 972232"/>
                  <a:gd name="connsiteX7" fmla="*/ 0 w 869954"/>
                  <a:gd name="connsiteY7" fmla="*/ 699170 h 972232"/>
                  <a:gd name="connsiteX8" fmla="*/ 0 w 869954"/>
                  <a:gd name="connsiteY8" fmla="*/ 273062 h 972232"/>
                  <a:gd name="connsiteX9" fmla="*/ 31882 w 869954"/>
                  <a:gd name="connsiteY9" fmla="*/ 214324 h 972232"/>
                  <a:gd name="connsiteX10" fmla="*/ 434977 w 869954"/>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9954" h="972232">
                    <a:moveTo>
                      <a:pt x="434977" y="0"/>
                    </a:moveTo>
                    <a:cubicBezTo>
                      <a:pt x="602773" y="0"/>
                      <a:pt x="750713" y="85017"/>
                      <a:pt x="838072" y="214324"/>
                    </a:cubicBezTo>
                    <a:lnTo>
                      <a:pt x="869954" y="273062"/>
                    </a:lnTo>
                    <a:lnTo>
                      <a:pt x="869954" y="699170"/>
                    </a:lnTo>
                    <a:lnTo>
                      <a:pt x="838072" y="757908"/>
                    </a:lnTo>
                    <a:cubicBezTo>
                      <a:pt x="750713" y="887216"/>
                      <a:pt x="602773" y="972232"/>
                      <a:pt x="434977" y="972232"/>
                    </a:cubicBezTo>
                    <a:cubicBezTo>
                      <a:pt x="267181" y="972232"/>
                      <a:pt x="119241" y="887216"/>
                      <a:pt x="31882" y="757908"/>
                    </a:cubicBezTo>
                    <a:lnTo>
                      <a:pt x="0" y="699170"/>
                    </a:lnTo>
                    <a:lnTo>
                      <a:pt x="0" y="273062"/>
                    </a:lnTo>
                    <a:lnTo>
                      <a:pt x="31882" y="214324"/>
                    </a:lnTo>
                    <a:cubicBezTo>
                      <a:pt x="119241" y="85017"/>
                      <a:pt x="267181" y="0"/>
                      <a:pt x="434977" y="0"/>
                    </a:cubicBezTo>
                    <a:close/>
                  </a:path>
                </a:pathLst>
              </a:custGeom>
            </p:spPr>
          </p:pic>
        </p:grpSp>
      </p:grpSp>
      <p:grpSp>
        <p:nvGrpSpPr>
          <p:cNvPr id="55" name="组合 54">
            <a:extLst>
              <a:ext uri="{FF2B5EF4-FFF2-40B4-BE49-F238E27FC236}">
                <a16:creationId xmlns="" xmlns:a16="http://schemas.microsoft.com/office/drawing/2014/main" id="{CDD7180C-29AB-41E6-9F51-4116A9534268}"/>
              </a:ext>
            </a:extLst>
          </p:cNvPr>
          <p:cNvGrpSpPr/>
          <p:nvPr/>
        </p:nvGrpSpPr>
        <p:grpSpPr>
          <a:xfrm rot="175686">
            <a:off x="6724656" y="4788155"/>
            <a:ext cx="4331530" cy="1265342"/>
            <a:chOff x="6724656" y="4788155"/>
            <a:chExt cx="4331530" cy="1265342"/>
          </a:xfrm>
        </p:grpSpPr>
        <p:sp>
          <p:nvSpPr>
            <p:cNvPr id="38" name="矩形: 圆角 37">
              <a:extLst>
                <a:ext uri="{FF2B5EF4-FFF2-40B4-BE49-F238E27FC236}">
                  <a16:creationId xmlns="" xmlns:a16="http://schemas.microsoft.com/office/drawing/2014/main" id="{522087BB-4627-4F15-BDAA-3E03AA30C17A}"/>
                </a:ext>
              </a:extLst>
            </p:cNvPr>
            <p:cNvSpPr/>
            <p:nvPr/>
          </p:nvSpPr>
          <p:spPr>
            <a:xfrm>
              <a:off x="6724656" y="4788155"/>
              <a:ext cx="4331530" cy="126534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5E53E590-B605-4205-9219-EF33DC638302}"/>
                </a:ext>
              </a:extLst>
            </p:cNvPr>
            <p:cNvSpPr txBox="1"/>
            <p:nvPr/>
          </p:nvSpPr>
          <p:spPr>
            <a:xfrm>
              <a:off x="8115416" y="5241315"/>
              <a:ext cx="2811554" cy="727571"/>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1" name="文本框 40">
              <a:extLst>
                <a:ext uri="{FF2B5EF4-FFF2-40B4-BE49-F238E27FC236}">
                  <a16:creationId xmlns="" xmlns:a16="http://schemas.microsoft.com/office/drawing/2014/main" id="{987374B1-1BDC-4A27-9361-A8E070B05018}"/>
                </a:ext>
              </a:extLst>
            </p:cNvPr>
            <p:cNvSpPr txBox="1"/>
            <p:nvPr/>
          </p:nvSpPr>
          <p:spPr>
            <a:xfrm>
              <a:off x="8115416" y="4912794"/>
              <a:ext cx="2284509"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7" name="组合 46">
              <a:extLst>
                <a:ext uri="{FF2B5EF4-FFF2-40B4-BE49-F238E27FC236}">
                  <a16:creationId xmlns="" xmlns:a16="http://schemas.microsoft.com/office/drawing/2014/main" id="{04F106E6-8A53-404B-BDBF-247A89CEDBE9}"/>
                </a:ext>
              </a:extLst>
            </p:cNvPr>
            <p:cNvGrpSpPr/>
            <p:nvPr/>
          </p:nvGrpSpPr>
          <p:grpSpPr>
            <a:xfrm>
              <a:off x="7057073" y="4982882"/>
              <a:ext cx="876552" cy="876552"/>
              <a:chOff x="1694769" y="4779551"/>
              <a:chExt cx="972232" cy="972232"/>
            </a:xfrm>
          </p:grpSpPr>
          <p:sp>
            <p:nvSpPr>
              <p:cNvPr id="48" name="椭圆 47">
                <a:extLst>
                  <a:ext uri="{FF2B5EF4-FFF2-40B4-BE49-F238E27FC236}">
                    <a16:creationId xmlns="" xmlns:a16="http://schemas.microsoft.com/office/drawing/2014/main" id="{690E6CEA-38F0-42AB-A2B9-794764BDA01D}"/>
                  </a:ext>
                </a:extLst>
              </p:cNvPr>
              <p:cNvSpPr/>
              <p:nvPr/>
            </p:nvSpPr>
            <p:spPr>
              <a:xfrm>
                <a:off x="1694769" y="4779551"/>
                <a:ext cx="972232" cy="972232"/>
              </a:xfrm>
              <a:prstGeom prst="ellipse">
                <a:avLst/>
              </a:prstGeom>
              <a:solidFill>
                <a:srgbClr val="FBEF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descr="卡通人物&#10;&#10;中度可信度描述已自动生成">
                <a:extLst>
                  <a:ext uri="{FF2B5EF4-FFF2-40B4-BE49-F238E27FC236}">
                    <a16:creationId xmlns="" xmlns:a16="http://schemas.microsoft.com/office/drawing/2014/main" id="{4709D7C8-5D5A-457C-AFAC-765FF0E4C983}"/>
                  </a:ext>
                </a:extLst>
              </p:cNvPr>
              <p:cNvPicPr>
                <a:picLocks noChangeAspect="1"/>
              </p:cNvPicPr>
              <p:nvPr/>
            </p:nvPicPr>
            <p:blipFill>
              <a:blip r:embed="rId5" cstate="print">
                <a:extLst>
                  <a:ext uri="{28A0092B-C50C-407E-A947-70E740481C1C}">
                    <a14:useLocalDpi xmlns:a14="http://schemas.microsoft.com/office/drawing/2010/main" val="0"/>
                  </a:ext>
                </a:extLst>
              </a:blip>
              <a:srcRect b="25983"/>
              <a:stretch>
                <a:fillRect/>
              </a:stretch>
            </p:blipFill>
            <p:spPr>
              <a:xfrm>
                <a:off x="1788469" y="4779551"/>
                <a:ext cx="784833" cy="972232"/>
              </a:xfrm>
              <a:custGeom>
                <a:avLst/>
                <a:gdLst>
                  <a:gd name="connsiteX0" fmla="*/ 392416 w 784833"/>
                  <a:gd name="connsiteY0" fmla="*/ 0 h 972232"/>
                  <a:gd name="connsiteX1" fmla="*/ 736152 w 784833"/>
                  <a:gd name="connsiteY1" fmla="*/ 142381 h 972232"/>
                  <a:gd name="connsiteX2" fmla="*/ 784833 w 784833"/>
                  <a:gd name="connsiteY2" fmla="*/ 201383 h 972232"/>
                  <a:gd name="connsiteX3" fmla="*/ 784833 w 784833"/>
                  <a:gd name="connsiteY3" fmla="*/ 770850 h 972232"/>
                  <a:gd name="connsiteX4" fmla="*/ 736152 w 784833"/>
                  <a:gd name="connsiteY4" fmla="*/ 829852 h 972232"/>
                  <a:gd name="connsiteX5" fmla="*/ 392416 w 784833"/>
                  <a:gd name="connsiteY5" fmla="*/ 972232 h 972232"/>
                  <a:gd name="connsiteX6" fmla="*/ 48680 w 784833"/>
                  <a:gd name="connsiteY6" fmla="*/ 829852 h 972232"/>
                  <a:gd name="connsiteX7" fmla="*/ 0 w 784833"/>
                  <a:gd name="connsiteY7" fmla="*/ 770851 h 972232"/>
                  <a:gd name="connsiteX8" fmla="*/ 0 w 784833"/>
                  <a:gd name="connsiteY8" fmla="*/ 201381 h 972232"/>
                  <a:gd name="connsiteX9" fmla="*/ 48680 w 784833"/>
                  <a:gd name="connsiteY9" fmla="*/ 142381 h 972232"/>
                  <a:gd name="connsiteX10" fmla="*/ 392416 w 784833"/>
                  <a:gd name="connsiteY10" fmla="*/ 0 h 97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4833" h="972232">
                    <a:moveTo>
                      <a:pt x="392416" y="0"/>
                    </a:moveTo>
                    <a:cubicBezTo>
                      <a:pt x="526653" y="0"/>
                      <a:pt x="648182" y="54411"/>
                      <a:pt x="736152" y="142381"/>
                    </a:cubicBezTo>
                    <a:lnTo>
                      <a:pt x="784833" y="201383"/>
                    </a:lnTo>
                    <a:lnTo>
                      <a:pt x="784833" y="770850"/>
                    </a:lnTo>
                    <a:lnTo>
                      <a:pt x="736152" y="829852"/>
                    </a:lnTo>
                    <a:cubicBezTo>
                      <a:pt x="648182" y="917822"/>
                      <a:pt x="526653" y="972232"/>
                      <a:pt x="392416" y="972232"/>
                    </a:cubicBezTo>
                    <a:cubicBezTo>
                      <a:pt x="258179" y="972232"/>
                      <a:pt x="136650" y="917822"/>
                      <a:pt x="48680" y="829852"/>
                    </a:cubicBezTo>
                    <a:lnTo>
                      <a:pt x="0" y="770851"/>
                    </a:lnTo>
                    <a:lnTo>
                      <a:pt x="0" y="201381"/>
                    </a:lnTo>
                    <a:lnTo>
                      <a:pt x="48680" y="142381"/>
                    </a:lnTo>
                    <a:cubicBezTo>
                      <a:pt x="136650" y="54411"/>
                      <a:pt x="258179" y="0"/>
                      <a:pt x="392416" y="0"/>
                    </a:cubicBezTo>
                    <a:close/>
                  </a:path>
                </a:pathLst>
              </a:custGeom>
            </p:spPr>
          </p:pic>
        </p:grpSp>
      </p:grpSp>
      <p:grpSp>
        <p:nvGrpSpPr>
          <p:cNvPr id="54" name="组合 53">
            <a:extLst>
              <a:ext uri="{FF2B5EF4-FFF2-40B4-BE49-F238E27FC236}">
                <a16:creationId xmlns="" xmlns:a16="http://schemas.microsoft.com/office/drawing/2014/main" id="{912E8D8C-D46D-4282-91BE-1D9AA2C426D1}"/>
              </a:ext>
            </a:extLst>
          </p:cNvPr>
          <p:cNvGrpSpPr/>
          <p:nvPr/>
        </p:nvGrpSpPr>
        <p:grpSpPr>
          <a:xfrm rot="21385957">
            <a:off x="1243771" y="4788155"/>
            <a:ext cx="4331530" cy="1265342"/>
            <a:chOff x="1243771" y="4788155"/>
            <a:chExt cx="4331530" cy="1265342"/>
          </a:xfrm>
        </p:grpSpPr>
        <p:sp>
          <p:nvSpPr>
            <p:cNvPr id="31" name="矩形: 圆角 30">
              <a:extLst>
                <a:ext uri="{FF2B5EF4-FFF2-40B4-BE49-F238E27FC236}">
                  <a16:creationId xmlns="" xmlns:a16="http://schemas.microsoft.com/office/drawing/2014/main" id="{8505CA1A-12BF-47D9-84B2-B85C8B891926}"/>
                </a:ext>
              </a:extLst>
            </p:cNvPr>
            <p:cNvSpPr/>
            <p:nvPr/>
          </p:nvSpPr>
          <p:spPr>
            <a:xfrm>
              <a:off x="1243771" y="4788155"/>
              <a:ext cx="4331530" cy="1265342"/>
            </a:xfrm>
            <a:prstGeom prst="roundRect">
              <a:avLst>
                <a:gd name="adj" fmla="val 65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AE465DC8-3AD4-4AE3-88F5-61C4679DD4E1}"/>
                </a:ext>
              </a:extLst>
            </p:cNvPr>
            <p:cNvSpPr txBox="1"/>
            <p:nvPr/>
          </p:nvSpPr>
          <p:spPr>
            <a:xfrm>
              <a:off x="2634531" y="5241315"/>
              <a:ext cx="2811554" cy="727571"/>
            </a:xfrm>
            <a:prstGeom prst="rect">
              <a:avLst/>
            </a:prstGeom>
            <a:noFill/>
          </p:spPr>
          <p:txBody>
            <a:bodyPr wrap="square" rtlCol="0">
              <a:spAutoFit/>
            </a:bodyPr>
            <a:lstStyle/>
            <a:p>
              <a:pPr>
                <a:lnSpc>
                  <a:spcPct val="120000"/>
                </a:lnSpc>
              </a:pPr>
              <a:r>
                <a:rPr lang="fr-FR" altLang="zh-CN" sz="12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en-US" altLang="zh-CN"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文本框 33">
              <a:extLst>
                <a:ext uri="{FF2B5EF4-FFF2-40B4-BE49-F238E27FC236}">
                  <a16:creationId xmlns="" xmlns:a16="http://schemas.microsoft.com/office/drawing/2014/main" id="{4B94CB3F-1661-4205-9F57-89DE44A5CC0D}"/>
                </a:ext>
              </a:extLst>
            </p:cNvPr>
            <p:cNvSpPr txBox="1"/>
            <p:nvPr/>
          </p:nvSpPr>
          <p:spPr>
            <a:xfrm>
              <a:off x="2634531" y="4912794"/>
              <a:ext cx="2284509"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Title Goes Here</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50" name="组合 49">
              <a:extLst>
                <a:ext uri="{FF2B5EF4-FFF2-40B4-BE49-F238E27FC236}">
                  <a16:creationId xmlns="" xmlns:a16="http://schemas.microsoft.com/office/drawing/2014/main" id="{2817C3B6-F1CD-4B48-9B2F-079BD7AD776B}"/>
                </a:ext>
              </a:extLst>
            </p:cNvPr>
            <p:cNvGrpSpPr/>
            <p:nvPr/>
          </p:nvGrpSpPr>
          <p:grpSpPr>
            <a:xfrm>
              <a:off x="1576188" y="4982882"/>
              <a:ext cx="876552" cy="876552"/>
              <a:chOff x="7306029" y="4819700"/>
              <a:chExt cx="876552" cy="876552"/>
            </a:xfrm>
          </p:grpSpPr>
          <p:sp>
            <p:nvSpPr>
              <p:cNvPr id="51" name="椭圆 50">
                <a:extLst>
                  <a:ext uri="{FF2B5EF4-FFF2-40B4-BE49-F238E27FC236}">
                    <a16:creationId xmlns="" xmlns:a16="http://schemas.microsoft.com/office/drawing/2014/main" id="{2FB3B020-825F-44AC-AF7F-58417DD3BFE7}"/>
                  </a:ext>
                </a:extLst>
              </p:cNvPr>
              <p:cNvSpPr/>
              <p:nvPr/>
            </p:nvSpPr>
            <p:spPr>
              <a:xfrm>
                <a:off x="7306029" y="4819700"/>
                <a:ext cx="876552" cy="876552"/>
              </a:xfrm>
              <a:prstGeom prst="ellipse">
                <a:avLst/>
              </a:prstGeom>
              <a:solidFill>
                <a:srgbClr val="F06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descr="图标&#10;&#10;描述已自动生成">
                <a:extLst>
                  <a:ext uri="{FF2B5EF4-FFF2-40B4-BE49-F238E27FC236}">
                    <a16:creationId xmlns="" xmlns:a16="http://schemas.microsoft.com/office/drawing/2014/main" id="{62CBEA00-EA21-49B6-BAB2-238D1882FEE4}"/>
                  </a:ext>
                </a:extLst>
              </p:cNvPr>
              <p:cNvPicPr>
                <a:picLocks noChangeAspect="1"/>
              </p:cNvPicPr>
              <p:nvPr/>
            </p:nvPicPr>
            <p:blipFill>
              <a:blip r:embed="rId6" cstate="print">
                <a:extLst>
                  <a:ext uri="{28A0092B-C50C-407E-A947-70E740481C1C}">
                    <a14:useLocalDpi xmlns:a14="http://schemas.microsoft.com/office/drawing/2010/main" val="0"/>
                  </a:ext>
                </a:extLst>
              </a:blip>
              <a:srcRect b="30533"/>
              <a:stretch>
                <a:fillRect/>
              </a:stretch>
            </p:blipFill>
            <p:spPr>
              <a:xfrm>
                <a:off x="7369297" y="4824263"/>
                <a:ext cx="750017" cy="871989"/>
              </a:xfrm>
              <a:custGeom>
                <a:avLst/>
                <a:gdLst>
                  <a:gd name="connsiteX0" fmla="*/ 329744 w 750017"/>
                  <a:gd name="connsiteY0" fmla="*/ 0 h 871989"/>
                  <a:gd name="connsiteX1" fmla="*/ 420272 w 750017"/>
                  <a:gd name="connsiteY1" fmla="*/ 0 h 871989"/>
                  <a:gd name="connsiteX2" fmla="*/ 463336 w 750017"/>
                  <a:gd name="connsiteY2" fmla="*/ 4341 h 871989"/>
                  <a:gd name="connsiteX3" fmla="*/ 738434 w 750017"/>
                  <a:gd name="connsiteY3" fmla="*/ 188669 h 871989"/>
                  <a:gd name="connsiteX4" fmla="*/ 750017 w 750017"/>
                  <a:gd name="connsiteY4" fmla="*/ 210010 h 871989"/>
                  <a:gd name="connsiteX5" fmla="*/ 750017 w 750017"/>
                  <a:gd name="connsiteY5" fmla="*/ 657416 h 871989"/>
                  <a:gd name="connsiteX6" fmla="*/ 738434 w 750017"/>
                  <a:gd name="connsiteY6" fmla="*/ 678757 h 871989"/>
                  <a:gd name="connsiteX7" fmla="*/ 375008 w 750017"/>
                  <a:gd name="connsiteY7" fmla="*/ 871989 h 871989"/>
                  <a:gd name="connsiteX8" fmla="*/ 11583 w 750017"/>
                  <a:gd name="connsiteY8" fmla="*/ 678757 h 871989"/>
                  <a:gd name="connsiteX9" fmla="*/ 0 w 750017"/>
                  <a:gd name="connsiteY9" fmla="*/ 657418 h 871989"/>
                  <a:gd name="connsiteX10" fmla="*/ 0 w 750017"/>
                  <a:gd name="connsiteY10" fmla="*/ 210009 h 871989"/>
                  <a:gd name="connsiteX11" fmla="*/ 11583 w 750017"/>
                  <a:gd name="connsiteY11" fmla="*/ 188669 h 871989"/>
                  <a:gd name="connsiteX12" fmla="*/ 286680 w 750017"/>
                  <a:gd name="connsiteY12" fmla="*/ 4341 h 87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0017" h="871989">
                    <a:moveTo>
                      <a:pt x="329744" y="0"/>
                    </a:moveTo>
                    <a:lnTo>
                      <a:pt x="420272" y="0"/>
                    </a:lnTo>
                    <a:lnTo>
                      <a:pt x="463336" y="4341"/>
                    </a:lnTo>
                    <a:cubicBezTo>
                      <a:pt x="577459" y="27694"/>
                      <a:pt x="675424" y="95403"/>
                      <a:pt x="738434" y="188669"/>
                    </a:cubicBezTo>
                    <a:lnTo>
                      <a:pt x="750017" y="210010"/>
                    </a:lnTo>
                    <a:lnTo>
                      <a:pt x="750017" y="657416"/>
                    </a:lnTo>
                    <a:lnTo>
                      <a:pt x="738434" y="678757"/>
                    </a:lnTo>
                    <a:cubicBezTo>
                      <a:pt x="659672" y="795340"/>
                      <a:pt x="526291" y="871989"/>
                      <a:pt x="375008" y="871989"/>
                    </a:cubicBezTo>
                    <a:cubicBezTo>
                      <a:pt x="223725" y="871989"/>
                      <a:pt x="90344" y="795340"/>
                      <a:pt x="11583" y="678757"/>
                    </a:cubicBezTo>
                    <a:lnTo>
                      <a:pt x="0" y="657418"/>
                    </a:lnTo>
                    <a:lnTo>
                      <a:pt x="0" y="210009"/>
                    </a:lnTo>
                    <a:lnTo>
                      <a:pt x="11583" y="188669"/>
                    </a:lnTo>
                    <a:cubicBezTo>
                      <a:pt x="74592" y="95403"/>
                      <a:pt x="172558" y="27694"/>
                      <a:pt x="286680" y="4341"/>
                    </a:cubicBezTo>
                    <a:close/>
                  </a:path>
                </a:pathLst>
              </a:custGeom>
            </p:spPr>
          </p:pic>
        </p:grpSp>
      </p:grpSp>
      <p:pic>
        <p:nvPicPr>
          <p:cNvPr id="61" name="图片 60" descr="图标&#10;&#10;描述已自动生成">
            <a:extLst>
              <a:ext uri="{FF2B5EF4-FFF2-40B4-BE49-F238E27FC236}">
                <a16:creationId xmlns="" xmlns:a16="http://schemas.microsoft.com/office/drawing/2014/main" id="{D8828191-EE73-4CFF-912C-D5435AA6EBD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9295302" y="1788623"/>
            <a:ext cx="1743327" cy="1486187"/>
          </a:xfrm>
          <a:custGeom>
            <a:avLst/>
            <a:gdLst>
              <a:gd name="connsiteX0" fmla="*/ 0 w 3810000"/>
              <a:gd name="connsiteY0" fmla="*/ 0 h 3248025"/>
              <a:gd name="connsiteX1" fmla="*/ 3810000 w 3810000"/>
              <a:gd name="connsiteY1" fmla="*/ 0 h 3248025"/>
              <a:gd name="connsiteX2" fmla="*/ 3810000 w 3810000"/>
              <a:gd name="connsiteY2" fmla="*/ 563550 h 3248025"/>
              <a:gd name="connsiteX3" fmla="*/ 3625850 w 3810000"/>
              <a:gd name="connsiteY3" fmla="*/ 542132 h 3248025"/>
              <a:gd name="connsiteX4" fmla="*/ 2933700 w 3810000"/>
              <a:gd name="connsiteY4" fmla="*/ 493713 h 3248025"/>
              <a:gd name="connsiteX5" fmla="*/ 2819400 w 3810000"/>
              <a:gd name="connsiteY5" fmla="*/ 608013 h 3248025"/>
              <a:gd name="connsiteX6" fmla="*/ 2603500 w 3810000"/>
              <a:gd name="connsiteY6" fmla="*/ 912813 h 3248025"/>
              <a:gd name="connsiteX7" fmla="*/ 2768600 w 3810000"/>
              <a:gd name="connsiteY7" fmla="*/ 1331913 h 3248025"/>
              <a:gd name="connsiteX8" fmla="*/ 3751362 w 3810000"/>
              <a:gd name="connsiteY8" fmla="*/ 1378013 h 3248025"/>
              <a:gd name="connsiteX9" fmla="*/ 3810000 w 3810000"/>
              <a:gd name="connsiteY9" fmla="*/ 1360117 h 3248025"/>
              <a:gd name="connsiteX10" fmla="*/ 3810000 w 3810000"/>
              <a:gd name="connsiteY10" fmla="*/ 3248025 h 3248025"/>
              <a:gd name="connsiteX11" fmla="*/ 0 w 3810000"/>
              <a:gd name="connsiteY11" fmla="*/ 3248025 h 324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0000" h="3248025">
                <a:moveTo>
                  <a:pt x="0" y="0"/>
                </a:moveTo>
                <a:lnTo>
                  <a:pt x="3810000" y="0"/>
                </a:lnTo>
                <a:lnTo>
                  <a:pt x="3810000" y="563550"/>
                </a:lnTo>
                <a:lnTo>
                  <a:pt x="3625850" y="542132"/>
                </a:lnTo>
                <a:cubicBezTo>
                  <a:pt x="3344862" y="514350"/>
                  <a:pt x="3053292" y="502180"/>
                  <a:pt x="2933700" y="493713"/>
                </a:cubicBezTo>
                <a:cubicBezTo>
                  <a:pt x="2694517" y="476780"/>
                  <a:pt x="2874433" y="538163"/>
                  <a:pt x="2819400" y="608013"/>
                </a:cubicBezTo>
                <a:cubicBezTo>
                  <a:pt x="2764367" y="677863"/>
                  <a:pt x="2611967" y="792163"/>
                  <a:pt x="2603500" y="912813"/>
                </a:cubicBezTo>
                <a:cubicBezTo>
                  <a:pt x="2595033" y="1033463"/>
                  <a:pt x="2559050" y="1259946"/>
                  <a:pt x="2768600" y="1331913"/>
                </a:cubicBezTo>
                <a:cubicBezTo>
                  <a:pt x="2951957" y="1394884"/>
                  <a:pt x="3461048" y="1440029"/>
                  <a:pt x="3751362" y="1378013"/>
                </a:cubicBezTo>
                <a:lnTo>
                  <a:pt x="3810000" y="1360117"/>
                </a:lnTo>
                <a:lnTo>
                  <a:pt x="3810000" y="3248025"/>
                </a:lnTo>
                <a:lnTo>
                  <a:pt x="0" y="3248025"/>
                </a:lnTo>
                <a:close/>
              </a:path>
            </a:pathLst>
          </a:custGeom>
        </p:spPr>
      </p:pic>
    </p:spTree>
    <p:extLst>
      <p:ext uri="{BB962C8B-B14F-4D97-AF65-F5344CB8AC3E}">
        <p14:creationId xmlns:p14="http://schemas.microsoft.com/office/powerpoint/2010/main" val="1833173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TotalTime>
  <Words>669</Words>
  <Application>Microsoft Office PowerPoint</Application>
  <PresentationFormat>宽屏</PresentationFormat>
  <Paragraphs>73</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..黑体UI-韩语</vt:lpstr>
      <vt:lpstr>等线</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忘吃药的晓公子</dc:creator>
  <cp:keywords>51PPT模板网</cp:keywords>
  <dc:description>www.51pptmoban.com</dc:description>
  <cp:lastModifiedBy>阳光男孩</cp:lastModifiedBy>
  <cp:revision>27</cp:revision>
  <dcterms:created xsi:type="dcterms:W3CDTF">2021-10-25T03:45:01Z</dcterms:created>
  <dcterms:modified xsi:type="dcterms:W3CDTF">2021-10-31T02:56:15Z</dcterms:modified>
</cp:coreProperties>
</file>