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4" r:id="rId2"/>
  </p:sldMasterIdLst>
  <p:notesMasterIdLst>
    <p:notesMasterId r:id="rId39"/>
  </p:notesMasterIdLst>
  <p:sldIdLst>
    <p:sldId id="257" r:id="rId3"/>
    <p:sldId id="259" r:id="rId4"/>
    <p:sldId id="258" r:id="rId5"/>
    <p:sldId id="275" r:id="rId6"/>
    <p:sldId id="283" r:id="rId7"/>
    <p:sldId id="268" r:id="rId8"/>
    <p:sldId id="282" r:id="rId9"/>
    <p:sldId id="272" r:id="rId10"/>
    <p:sldId id="286" r:id="rId11"/>
    <p:sldId id="285" r:id="rId12"/>
    <p:sldId id="293" r:id="rId13"/>
    <p:sldId id="269" r:id="rId14"/>
    <p:sldId id="267" r:id="rId15"/>
    <p:sldId id="273" r:id="rId16"/>
    <p:sldId id="274" r:id="rId17"/>
    <p:sldId id="276" r:id="rId18"/>
    <p:sldId id="270" r:id="rId19"/>
    <p:sldId id="277" r:id="rId20"/>
    <p:sldId id="294" r:id="rId21"/>
    <p:sldId id="266" r:id="rId22"/>
    <p:sldId id="264" r:id="rId23"/>
    <p:sldId id="279" r:id="rId24"/>
    <p:sldId id="281" r:id="rId25"/>
    <p:sldId id="280" r:id="rId26"/>
    <p:sldId id="295" r:id="rId27"/>
    <p:sldId id="271" r:id="rId28"/>
    <p:sldId id="263" r:id="rId29"/>
    <p:sldId id="265" r:id="rId30"/>
    <p:sldId id="284" r:id="rId31"/>
    <p:sldId id="296" r:id="rId32"/>
    <p:sldId id="287" r:id="rId33"/>
    <p:sldId id="292" r:id="rId34"/>
    <p:sldId id="288" r:id="rId35"/>
    <p:sldId id="289" r:id="rId36"/>
    <p:sldId id="290" r:id="rId37"/>
    <p:sldId id="291" r:id="rId38"/>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51B803C-6EA5-4BD5-8274-BE9953FFE338}">
          <p14:sldIdLst>
            <p14:sldId id="257"/>
            <p14:sldId id="259"/>
            <p14:sldId id="258"/>
            <p14:sldId id="275"/>
            <p14:sldId id="283"/>
            <p14:sldId id="268"/>
            <p14:sldId id="282"/>
            <p14:sldId id="272"/>
            <p14:sldId id="286"/>
            <p14:sldId id="285"/>
            <p14:sldId id="293"/>
            <p14:sldId id="269"/>
            <p14:sldId id="267"/>
            <p14:sldId id="273"/>
            <p14:sldId id="274"/>
            <p14:sldId id="276"/>
            <p14:sldId id="270"/>
            <p14:sldId id="277"/>
            <p14:sldId id="294"/>
            <p14:sldId id="266"/>
            <p14:sldId id="264"/>
            <p14:sldId id="279"/>
            <p14:sldId id="281"/>
            <p14:sldId id="280"/>
            <p14:sldId id="295"/>
            <p14:sldId id="271"/>
            <p14:sldId id="263"/>
            <p14:sldId id="265"/>
            <p14:sldId id="284"/>
            <p14:sldId id="296"/>
          </p14:sldIdLst>
        </p14:section>
        <p14:section name="标注" id="{DE71091C-0D22-4491-8B48-06F6C837765D}">
          <p14:sldIdLst>
            <p14:sldId id="287"/>
            <p14:sldId id="292"/>
            <p14:sldId id="288"/>
            <p14:sldId id="289"/>
            <p14:sldId id="290"/>
            <p14:sldId id="291"/>
          </p14:sldIdLst>
        </p14:section>
      </p14:sectionLst>
    </p:ext>
    <p:ext uri="{EFAFB233-063F-42B5-8137-9DF3F51BA10A}">
      <p15:sldGuideLst xmlns:p15="http://schemas.microsoft.com/office/powerpoint/2012/main">
        <p15:guide id="1" orient="horz" pos="1366"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3A1C"/>
    <a:srgbClr val="FABCC3"/>
    <a:srgbClr val="F586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599" autoAdjust="0"/>
    <p:restoredTop sz="94007" autoAdjust="0"/>
  </p:normalViewPr>
  <p:slideViewPr>
    <p:cSldViewPr snapToGrid="0" showGuides="1">
      <p:cViewPr varScale="1">
        <p:scale>
          <a:sx n="89" d="100"/>
          <a:sy n="89" d="100"/>
        </p:scale>
        <p:origin x="619" y="72"/>
      </p:cViewPr>
      <p:guideLst>
        <p:guide orient="horz" pos="1366"/>
        <p:guide pos="384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4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pattFill prst="ltHorz">
              <a:fgClr>
                <a:schemeClr val="bg1"/>
              </a:fgClr>
              <a:bgClr>
                <a:schemeClr val="accent1"/>
              </a:bgClr>
            </a:patt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B17-418E-B61F-48EB1DE3E8D3}"/>
            </c:ext>
          </c:extLst>
        </c:ser>
        <c:ser>
          <c:idx val="1"/>
          <c:order val="1"/>
          <c:tx>
            <c:strRef>
              <c:f>Sheet1!$C$1</c:f>
              <c:strCache>
                <c:ptCount val="1"/>
                <c:pt idx="0">
                  <c:v>系列 2</c:v>
                </c:pt>
              </c:strCache>
            </c:strRef>
          </c:tx>
          <c:spPr>
            <a:pattFill prst="ltHorz">
              <a:fgClr>
                <a:schemeClr val="bg1"/>
              </a:fgClr>
              <a:bgClr>
                <a:schemeClr val="accent2"/>
              </a:bgClr>
            </a:patt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B17-418E-B61F-48EB1DE3E8D3}"/>
            </c:ext>
          </c:extLst>
        </c:ser>
        <c:ser>
          <c:idx val="2"/>
          <c:order val="2"/>
          <c:tx>
            <c:strRef>
              <c:f>Sheet1!$D$1</c:f>
              <c:strCache>
                <c:ptCount val="1"/>
                <c:pt idx="0">
                  <c:v>系列 3</c:v>
                </c:pt>
              </c:strCache>
            </c:strRef>
          </c:tx>
          <c:spPr>
            <a:pattFill prst="ltHorz">
              <a:fgClr>
                <a:schemeClr val="bg1"/>
              </a:fgClr>
              <a:bgClr>
                <a:schemeClr val="accent3"/>
              </a:bgClr>
            </a:patt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5B17-418E-B61F-48EB1DE3E8D3}"/>
            </c:ext>
          </c:extLst>
        </c:ser>
        <c:dLbls>
          <c:showLegendKey val="0"/>
          <c:showVal val="0"/>
          <c:showCatName val="0"/>
          <c:showSerName val="0"/>
          <c:showPercent val="0"/>
          <c:showBubbleSize val="0"/>
        </c:dLbls>
        <c:gapWidth val="219"/>
        <c:overlap val="-27"/>
        <c:axId val="1812639520"/>
        <c:axId val="1812623744"/>
      </c:barChart>
      <c:catAx>
        <c:axId val="18126395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812623744"/>
        <c:crosses val="autoZero"/>
        <c:auto val="1"/>
        <c:lblAlgn val="ctr"/>
        <c:lblOffset val="100"/>
        <c:noMultiLvlLbl val="0"/>
      </c:catAx>
      <c:valAx>
        <c:axId val="181262374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8126395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0214238055836971"/>
          <c:y val="7.6503858023296931E-3"/>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6235751066593476E-2"/>
          <c:y val="0.21421080246523141"/>
          <c:w val="0.59369091864033108"/>
          <c:h val="0.78578919753476861"/>
        </c:manualLayout>
      </c:layout>
      <c:doughnutChart>
        <c:varyColors val="1"/>
        <c:ser>
          <c:idx val="0"/>
          <c:order val="0"/>
          <c:tx>
            <c:strRef>
              <c:f>Sheet1!$B$1</c:f>
              <c:strCache>
                <c:ptCount val="1"/>
                <c:pt idx="0">
                  <c:v>销售额</c:v>
                </c:pt>
              </c:strCache>
            </c:strRef>
          </c:tx>
          <c:spPr>
            <a:solidFill>
              <a:schemeClr val="bg1"/>
            </a:solidFill>
            <a:ln>
              <a:noFill/>
            </a:ln>
          </c:spPr>
          <c:dPt>
            <c:idx val="0"/>
            <c:bubble3D val="0"/>
            <c:spPr>
              <a:gradFill>
                <a:gsLst>
                  <a:gs pos="0">
                    <a:schemeClr val="accent1"/>
                  </a:gs>
                  <a:gs pos="100000">
                    <a:schemeClr val="accent1">
                      <a:lumMod val="20000"/>
                      <a:lumOff val="80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2-9910-425D-AA4D-0B5338311D4F}"/>
              </c:ext>
            </c:extLst>
          </c:dPt>
          <c:dPt>
            <c:idx val="1"/>
            <c:bubble3D val="0"/>
            <c:spPr>
              <a:gradFill>
                <a:gsLst>
                  <a:gs pos="0">
                    <a:schemeClr val="accent4"/>
                  </a:gs>
                  <a:gs pos="100000">
                    <a:schemeClr val="accent4">
                      <a:lumMod val="20000"/>
                      <a:lumOff val="80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9910-425D-AA4D-0B5338311D4F}"/>
              </c:ext>
            </c:extLst>
          </c:dPt>
          <c:dPt>
            <c:idx val="2"/>
            <c:bubble3D val="0"/>
            <c:spPr>
              <a:gradFill>
                <a:gsLst>
                  <a:gs pos="0">
                    <a:schemeClr val="accent3"/>
                  </a:gs>
                  <a:gs pos="100000">
                    <a:schemeClr val="accent3">
                      <a:lumMod val="20000"/>
                      <a:lumOff val="80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4-9910-425D-AA4D-0B5338311D4F}"/>
              </c:ext>
            </c:extLst>
          </c:dPt>
          <c:dPt>
            <c:idx val="3"/>
            <c:bubble3D val="0"/>
            <c:spPr>
              <a:gradFill>
                <a:gsLst>
                  <a:gs pos="0">
                    <a:schemeClr val="accent2"/>
                  </a:gs>
                  <a:gs pos="100000">
                    <a:schemeClr val="accent2">
                      <a:lumMod val="20000"/>
                      <a:lumOff val="80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3-9910-425D-AA4D-0B5338311D4F}"/>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9910-425D-AA4D-0B5338311D4F}"/>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manualLayout>
          <c:xMode val="edge"/>
          <c:yMode val="edge"/>
          <c:x val="0.70628286596194567"/>
          <c:y val="0.34085902387101086"/>
          <c:w val="0.24650148761959093"/>
          <c:h val="0.5214340316870546"/>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0214238055836971"/>
          <c:y val="7.6503858023296931E-3"/>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6235751066593476E-2"/>
          <c:y val="0.21421080246523141"/>
          <c:w val="0.59369091864033108"/>
          <c:h val="0.78578919753476861"/>
        </c:manualLayout>
      </c:layout>
      <c:doughnutChart>
        <c:varyColors val="1"/>
        <c:ser>
          <c:idx val="0"/>
          <c:order val="0"/>
          <c:tx>
            <c:strRef>
              <c:f>Sheet1!$B$1</c:f>
              <c:strCache>
                <c:ptCount val="1"/>
                <c:pt idx="0">
                  <c:v>销售额</c:v>
                </c:pt>
              </c:strCache>
            </c:strRef>
          </c:tx>
          <c:spPr>
            <a:solidFill>
              <a:schemeClr val="bg1"/>
            </a:solidFill>
            <a:ln>
              <a:noFill/>
            </a:ln>
          </c:spPr>
          <c:dPt>
            <c:idx val="0"/>
            <c:bubble3D val="0"/>
            <c:spPr>
              <a:gradFill>
                <a:gsLst>
                  <a:gs pos="0">
                    <a:schemeClr val="accent1"/>
                  </a:gs>
                  <a:gs pos="100000">
                    <a:schemeClr val="accent1">
                      <a:lumMod val="20000"/>
                      <a:lumOff val="80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2-9910-425D-AA4D-0B5338311D4F}"/>
              </c:ext>
            </c:extLst>
          </c:dPt>
          <c:dPt>
            <c:idx val="1"/>
            <c:bubble3D val="0"/>
            <c:spPr>
              <a:gradFill>
                <a:gsLst>
                  <a:gs pos="0">
                    <a:schemeClr val="accent4"/>
                  </a:gs>
                  <a:gs pos="100000">
                    <a:schemeClr val="accent4">
                      <a:lumMod val="20000"/>
                      <a:lumOff val="80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9910-425D-AA4D-0B5338311D4F}"/>
              </c:ext>
            </c:extLst>
          </c:dPt>
          <c:dPt>
            <c:idx val="2"/>
            <c:bubble3D val="0"/>
            <c:spPr>
              <a:gradFill>
                <a:gsLst>
                  <a:gs pos="0">
                    <a:schemeClr val="accent3"/>
                  </a:gs>
                  <a:gs pos="100000">
                    <a:schemeClr val="accent3">
                      <a:lumMod val="20000"/>
                      <a:lumOff val="80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4-9910-425D-AA4D-0B5338311D4F}"/>
              </c:ext>
            </c:extLst>
          </c:dPt>
          <c:dPt>
            <c:idx val="3"/>
            <c:bubble3D val="0"/>
            <c:spPr>
              <a:gradFill>
                <a:gsLst>
                  <a:gs pos="0">
                    <a:schemeClr val="accent2"/>
                  </a:gs>
                  <a:gs pos="100000">
                    <a:schemeClr val="accent2">
                      <a:lumMod val="20000"/>
                      <a:lumOff val="80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3-9910-425D-AA4D-0B5338311D4F}"/>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9910-425D-AA4D-0B5338311D4F}"/>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manualLayout>
          <c:xMode val="edge"/>
          <c:yMode val="edge"/>
          <c:x val="0.70628286596194567"/>
          <c:y val="0.34085902387101086"/>
          <c:w val="0.24650148761959093"/>
          <c:h val="0.5214340316870546"/>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prstDash val="dash"/>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7A0F-49D1-A67D-2CA84CFA3EE2}"/>
            </c:ext>
          </c:extLst>
        </c:ser>
        <c:ser>
          <c:idx val="1"/>
          <c:order val="1"/>
          <c:tx>
            <c:strRef>
              <c:f>Sheet1!$C$1</c:f>
              <c:strCache>
                <c:ptCount val="1"/>
                <c:pt idx="0">
                  <c:v>系列 2</c:v>
                </c:pt>
              </c:strCache>
            </c:strRef>
          </c:tx>
          <c:spPr>
            <a:ln w="28575" cap="rnd">
              <a:solidFill>
                <a:schemeClr val="accent2"/>
              </a:solidFill>
              <a:prstDash val="dash"/>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7A0F-49D1-A67D-2CA84CFA3EE2}"/>
            </c:ext>
          </c:extLst>
        </c:ser>
        <c:ser>
          <c:idx val="2"/>
          <c:order val="2"/>
          <c:tx>
            <c:strRef>
              <c:f>Sheet1!$D$1</c:f>
              <c:strCache>
                <c:ptCount val="1"/>
                <c:pt idx="0">
                  <c:v>系列 3</c:v>
                </c:pt>
              </c:strCache>
            </c:strRef>
          </c:tx>
          <c:spPr>
            <a:ln w="28575" cap="rnd">
              <a:solidFill>
                <a:schemeClr val="accent3"/>
              </a:solidFill>
              <a:prstDash val="dash"/>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7A0F-49D1-A67D-2CA84CFA3EE2}"/>
            </c:ext>
          </c:extLst>
        </c:ser>
        <c:dLbls>
          <c:showLegendKey val="0"/>
          <c:showVal val="0"/>
          <c:showCatName val="0"/>
          <c:showSerName val="0"/>
          <c:showPercent val="0"/>
          <c:showBubbleSize val="0"/>
        </c:dLbls>
        <c:smooth val="0"/>
        <c:axId val="1812637888"/>
        <c:axId val="1812621024"/>
      </c:lineChart>
      <c:catAx>
        <c:axId val="1812637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812621024"/>
        <c:crosses val="autoZero"/>
        <c:auto val="1"/>
        <c:lblAlgn val="ctr"/>
        <c:lblOffset val="100"/>
        <c:noMultiLvlLbl val="0"/>
      </c:catAx>
      <c:valAx>
        <c:axId val="18126210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812637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48A1A5-316A-4B6B-AEE1-A511BDFC1144}" type="datetimeFigureOut">
              <a:rPr lang="zh-CN" altLang="en-US" smtClean="0"/>
              <a:t>2021/10/31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1E3F03-E8C4-42B4-9F0C-2E44566EF021}" type="slidenum">
              <a:rPr lang="zh-CN" altLang="en-US" smtClean="0"/>
              <a:t>‹#›</a:t>
            </a:fld>
            <a:endParaRPr lang="zh-CN" altLang="en-US"/>
          </a:p>
        </p:txBody>
      </p:sp>
    </p:spTree>
    <p:extLst>
      <p:ext uri="{BB962C8B-B14F-4D97-AF65-F5344CB8AC3E}">
        <p14:creationId xmlns:p14="http://schemas.microsoft.com/office/powerpoint/2010/main" val="1014204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hyperlink" Target="http://office.msn.com.cn/" TargetMode="External"/><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jpg"/><Relationship Id="rId5" Type="http://schemas.microsoft.com/office/2007/relationships/hdphoto" Target="../media/hdphoto1.wdp"/><Relationship Id="rId4" Type="http://schemas.openxmlformats.org/officeDocument/2006/relationships/image" Target="../media/image4.png"/><Relationship Id="rId9"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www.officeplus.cn/Template/Home.shtml" TargetMode="External"/><Relationship Id="rId2" Type="http://schemas.openxmlformats.org/officeDocument/2006/relationships/image" Target="../media/image28.jpeg"/><Relationship Id="rId1" Type="http://schemas.openxmlformats.org/officeDocument/2006/relationships/slideMaster" Target="../slideMasters/slideMaster2.xml"/><Relationship Id="rId6" Type="http://schemas.openxmlformats.org/officeDocument/2006/relationships/image" Target="../media/image30.jpg"/><Relationship Id="rId5" Type="http://schemas.microsoft.com/office/2007/relationships/hdphoto" Target="../media/hdphoto3.wdp"/><Relationship Id="rId4" Type="http://schemas.openxmlformats.org/officeDocument/2006/relationships/image" Target="../media/image29.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jpeg"/><Relationship Id="rId2" Type="http://schemas.openxmlformats.org/officeDocument/2006/relationships/hyperlink" Target="http://www.officeplus.cn/Template/Home.shtml" TargetMode="External"/><Relationship Id="rId1" Type="http://schemas.openxmlformats.org/officeDocument/2006/relationships/slideMaster" Target="../slideMasters/slideMaster2.xml"/><Relationship Id="rId6" Type="http://schemas.openxmlformats.org/officeDocument/2006/relationships/image" Target="../media/image32.jpeg"/><Relationship Id="rId5" Type="http://schemas.openxmlformats.org/officeDocument/2006/relationships/image" Target="../media/image31.jpeg"/><Relationship Id="rId4" Type="http://schemas.microsoft.com/office/2007/relationships/hdphoto" Target="../media/hdphoto3.wdp"/></Relationships>
</file>

<file path=ppt/slideLayouts/_rels/slideLayout2.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11.sv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mailto:2710476032@qq.com" TargetMode="External"/><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26" name="图片 25" descr="图片包含 烟, 未来, 蒸汽, 火车&#10;&#10;描述已自动生成">
            <a:extLst>
              <a:ext uri="{FF2B5EF4-FFF2-40B4-BE49-F238E27FC236}">
                <a16:creationId xmlns="" xmlns:a16="http://schemas.microsoft.com/office/drawing/2014/main" id="{7D50B893-39B5-4D1C-802A-CD31BB9BA55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250180" y="5047455"/>
            <a:ext cx="6729054" cy="2359959"/>
          </a:xfrm>
          <a:prstGeom prst="rect">
            <a:avLst/>
          </a:prstGeom>
        </p:spPr>
      </p:pic>
      <p:pic>
        <p:nvPicPr>
          <p:cNvPr id="27" name="图片 26" descr="图片包含 烟, 未来, 蒸汽, 火车&#10;&#10;描述已自动生成">
            <a:extLst>
              <a:ext uri="{FF2B5EF4-FFF2-40B4-BE49-F238E27FC236}">
                <a16:creationId xmlns="" xmlns:a16="http://schemas.microsoft.com/office/drawing/2014/main" id="{0E5F2EA5-0547-4225-9958-FE2BFC4568F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flipH="1">
            <a:off x="8808624" y="5586147"/>
            <a:ext cx="5611113" cy="1967884"/>
          </a:xfrm>
          <a:prstGeom prst="rect">
            <a:avLst/>
          </a:prstGeom>
        </p:spPr>
      </p:pic>
      <p:pic>
        <p:nvPicPr>
          <p:cNvPr id="28" name="图片 27" descr="图片包含 烟, 未来, 蒸汽, 火车&#10;&#10;描述已自动生成">
            <a:extLst>
              <a:ext uri="{FF2B5EF4-FFF2-40B4-BE49-F238E27FC236}">
                <a16:creationId xmlns="" xmlns:a16="http://schemas.microsoft.com/office/drawing/2014/main" id="{34497E95-E81B-43A4-9C77-C0F953B609F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flipH="1">
            <a:off x="-3275287" y="5199056"/>
            <a:ext cx="5611113" cy="1967884"/>
          </a:xfrm>
          <a:prstGeom prst="rect">
            <a:avLst/>
          </a:prstGeom>
        </p:spPr>
      </p:pic>
      <p:pic>
        <p:nvPicPr>
          <p:cNvPr id="7" name="图片 6" descr="图片包含 交通, 飞机, 热气球, 游戏机&#10;&#10;描述已自动生成">
            <a:extLst>
              <a:ext uri="{FF2B5EF4-FFF2-40B4-BE49-F238E27FC236}">
                <a16:creationId xmlns="" xmlns:a16="http://schemas.microsoft.com/office/drawing/2014/main" id="{F1FF5A11-E043-4A87-A3AF-394D00123CAB}"/>
              </a:ext>
            </a:extLst>
          </p:cNvPr>
          <p:cNvPicPr>
            <a:picLocks noChangeAspect="1"/>
          </p:cNvPicPr>
          <p:nvPr userDrawn="1"/>
        </p:nvPicPr>
        <p:blipFill>
          <a:blip r:embed="rId4" cstate="screen">
            <a:duotone>
              <a:schemeClr val="accent5">
                <a:shade val="45000"/>
                <a:satMod val="135000"/>
              </a:schemeClr>
              <a:prstClr val="white"/>
            </a:duotone>
            <a:alphaModFix/>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tretch>
            <a:fillRect/>
          </a:stretch>
        </p:blipFill>
        <p:spPr>
          <a:xfrm flipH="1">
            <a:off x="7558960" y="2540017"/>
            <a:ext cx="3529441" cy="3529441"/>
          </a:xfrm>
          <a:prstGeom prst="rect">
            <a:avLst/>
          </a:prstGeom>
        </p:spPr>
      </p:pic>
      <p:pic>
        <p:nvPicPr>
          <p:cNvPr id="8" name="图片 7" descr="窗户外的云&#10;&#10;描述已自动生成">
            <a:extLst>
              <a:ext uri="{FF2B5EF4-FFF2-40B4-BE49-F238E27FC236}">
                <a16:creationId xmlns="" xmlns:a16="http://schemas.microsoft.com/office/drawing/2014/main" id="{41829613-133F-4BA2-824A-8845D236F663}"/>
              </a:ext>
            </a:extLst>
          </p:cNvPr>
          <p:cNvPicPr>
            <a:picLocks noChangeAspect="1"/>
          </p:cNvPicPr>
          <p:nvPr userDrawn="1"/>
        </p:nvPicPr>
        <p:blipFill>
          <a:blip r:embed="rId6">
            <a:alphaModFix amt="5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矩形: 圆角 8">
            <a:extLst>
              <a:ext uri="{FF2B5EF4-FFF2-40B4-BE49-F238E27FC236}">
                <a16:creationId xmlns="" xmlns:a16="http://schemas.microsoft.com/office/drawing/2014/main" id="{BEA1356E-8527-41EE-AB36-BD64F98964BC}"/>
              </a:ext>
            </a:extLst>
          </p:cNvPr>
          <p:cNvSpPr/>
          <p:nvPr userDrawn="1"/>
        </p:nvSpPr>
        <p:spPr>
          <a:xfrm>
            <a:off x="1087278" y="617879"/>
            <a:ext cx="10017444" cy="5622242"/>
          </a:xfrm>
          <a:prstGeom prst="roundRect">
            <a:avLst>
              <a:gd name="adj" fmla="val 4733"/>
            </a:avLst>
          </a:prstGeom>
          <a:solidFill>
            <a:schemeClr val="bg1">
              <a:alpha val="61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包含 烟, 未来, 蒸汽, 火车&#10;&#10;描述已自动生成">
            <a:extLst>
              <a:ext uri="{FF2B5EF4-FFF2-40B4-BE49-F238E27FC236}">
                <a16:creationId xmlns="" xmlns:a16="http://schemas.microsoft.com/office/drawing/2014/main" id="{C53901F0-DB96-47D5-8EB8-2D96D947CF5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flipH="1">
            <a:off x="925390" y="5575490"/>
            <a:ext cx="5611113" cy="1967884"/>
          </a:xfrm>
          <a:prstGeom prst="rect">
            <a:avLst/>
          </a:prstGeom>
        </p:spPr>
      </p:pic>
      <p:pic>
        <p:nvPicPr>
          <p:cNvPr id="11" name="图片 10" descr="图片包含 烟, 未来, 蒸汽, 火车&#10;&#10;描述已自动生成">
            <a:extLst>
              <a:ext uri="{FF2B5EF4-FFF2-40B4-BE49-F238E27FC236}">
                <a16:creationId xmlns="" xmlns:a16="http://schemas.microsoft.com/office/drawing/2014/main" id="{8561A15C-2780-4998-882C-98F12F1E60B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308563" y="5165794"/>
            <a:ext cx="6729054" cy="2359959"/>
          </a:xfrm>
          <a:prstGeom prst="rect">
            <a:avLst/>
          </a:prstGeom>
        </p:spPr>
      </p:pic>
      <p:pic>
        <p:nvPicPr>
          <p:cNvPr id="12" name="图片 11" descr="图片包含 烟, 未来, 蒸汽, 火车&#10;&#10;描述已自动生成">
            <a:extLst>
              <a:ext uri="{FF2B5EF4-FFF2-40B4-BE49-F238E27FC236}">
                <a16:creationId xmlns="" xmlns:a16="http://schemas.microsoft.com/office/drawing/2014/main" id="{294D9BF4-4FC0-4F3B-B591-D3B63A2F0CB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flipH="1">
            <a:off x="4867007" y="5704486"/>
            <a:ext cx="5611113" cy="1967884"/>
          </a:xfrm>
          <a:prstGeom prst="rect">
            <a:avLst/>
          </a:prstGeom>
        </p:spPr>
      </p:pic>
      <p:sp>
        <p:nvSpPr>
          <p:cNvPr id="13" name="矩形: 圆角 12">
            <a:extLst>
              <a:ext uri="{FF2B5EF4-FFF2-40B4-BE49-F238E27FC236}">
                <a16:creationId xmlns="" xmlns:a16="http://schemas.microsoft.com/office/drawing/2014/main" id="{D5BEEC98-3C4B-4F42-8843-A4D69D7F5326}"/>
              </a:ext>
            </a:extLst>
          </p:cNvPr>
          <p:cNvSpPr/>
          <p:nvPr userDrawn="1"/>
        </p:nvSpPr>
        <p:spPr>
          <a:xfrm>
            <a:off x="9156703" y="5181766"/>
            <a:ext cx="1495521" cy="369027"/>
          </a:xfrm>
          <a:prstGeom prst="roundRect">
            <a:avLst>
              <a:gd name="adj" fmla="val 50000"/>
            </a:avLst>
          </a:prstGeom>
          <a:gradFill flip="none" rotWithShape="1">
            <a:gsLst>
              <a:gs pos="5000">
                <a:schemeClr val="accent1"/>
              </a:gs>
              <a:gs pos="85000">
                <a:schemeClr val="accent1">
                  <a:lumMod val="75000"/>
                </a:schemeClr>
              </a:gs>
            </a:gsLst>
            <a:path path="circle">
              <a:fillToRect l="50000" t="50000" r="50000" b="50000"/>
            </a:path>
            <a:tileRect/>
          </a:gradFill>
          <a:ln w="15875">
            <a:solidFill>
              <a:schemeClr val="bg1"/>
            </a:solidFill>
          </a:ln>
          <a:effectLst>
            <a:outerShdw blurRad="431800" dist="114300" dir="2700000" algn="tl"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 xmlns:a16="http://schemas.microsoft.com/office/drawing/2014/main" id="{689690AF-1C59-4175-B200-FF759B3CD4F5}"/>
              </a:ext>
            </a:extLst>
          </p:cNvPr>
          <p:cNvSpPr txBox="1"/>
          <p:nvPr userDrawn="1"/>
        </p:nvSpPr>
        <p:spPr>
          <a:xfrm>
            <a:off x="9382183" y="5181461"/>
            <a:ext cx="1044560" cy="369332"/>
          </a:xfrm>
          <a:prstGeom prst="rect">
            <a:avLst/>
          </a:prstGeom>
          <a:noFill/>
        </p:spPr>
        <p:txBody>
          <a:bodyPr wrap="square" rtlCol="0">
            <a:spAutoFit/>
          </a:bodyPr>
          <a:lstStyle/>
          <a:p>
            <a:pPr algn="ctr"/>
            <a:r>
              <a:rPr lang="en-US" altLang="zh-CN" dirty="0">
                <a:solidFill>
                  <a:schemeClr val="bg1"/>
                </a:solidFill>
              </a:rPr>
              <a:t>START.</a:t>
            </a:r>
            <a:endParaRPr lang="zh-CN" altLang="en-US" dirty="0">
              <a:solidFill>
                <a:schemeClr val="bg1"/>
              </a:solidFill>
            </a:endParaRPr>
          </a:p>
        </p:txBody>
      </p:sp>
      <p:pic>
        <p:nvPicPr>
          <p:cNvPr id="24" name="图片 23" descr="图片包含 交通, 飞机, 热气球, 游戏机&#10;&#10;描述已自动生成">
            <a:extLst>
              <a:ext uri="{FF2B5EF4-FFF2-40B4-BE49-F238E27FC236}">
                <a16:creationId xmlns="" xmlns:a16="http://schemas.microsoft.com/office/drawing/2014/main" id="{3690B845-2B2C-4D93-9F29-40A027FB2A5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9563597" y="1251638"/>
            <a:ext cx="914523" cy="914523"/>
          </a:xfrm>
          <a:prstGeom prst="rect">
            <a:avLst/>
          </a:prstGeom>
        </p:spPr>
      </p:pic>
      <p:pic>
        <p:nvPicPr>
          <p:cNvPr id="25" name="图片 24">
            <a:hlinkClick r:id="rId8"/>
            <a:extLst>
              <a:ext uri="{FF2B5EF4-FFF2-40B4-BE49-F238E27FC236}">
                <a16:creationId xmlns="" xmlns:a16="http://schemas.microsoft.com/office/drawing/2014/main" id="{D7C5B2A9-A1BA-49FC-83CE-FBC1C514B3F6}"/>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1620095" y="1255541"/>
            <a:ext cx="1828800" cy="243840"/>
          </a:xfrm>
          <a:prstGeom prst="rect">
            <a:avLst/>
          </a:prstGeom>
        </p:spPr>
      </p:pic>
      <p:sp>
        <p:nvSpPr>
          <p:cNvPr id="3" name="文本占位符 2">
            <a:extLst>
              <a:ext uri="{FF2B5EF4-FFF2-40B4-BE49-F238E27FC236}">
                <a16:creationId xmlns="" xmlns:a16="http://schemas.microsoft.com/office/drawing/2014/main" id="{AB475B53-E038-4AFA-BC12-7FCCBD92BAC6}"/>
              </a:ext>
            </a:extLst>
          </p:cNvPr>
          <p:cNvSpPr>
            <a:spLocks noGrp="1"/>
          </p:cNvSpPr>
          <p:nvPr>
            <p:ph type="body" sz="quarter" idx="15"/>
          </p:nvPr>
        </p:nvSpPr>
        <p:spPr>
          <a:xfrm>
            <a:off x="1477963" y="3213100"/>
            <a:ext cx="6858000" cy="719138"/>
          </a:xfrm>
          <a:prstGeom prst="rect">
            <a:avLst/>
          </a:prstGeom>
        </p:spPr>
        <p:txBody>
          <a:bodyPr/>
          <a:lstStyle>
            <a:lvl1pPr marL="0" marR="0" indent="0" algn="just" defTabSz="914400" rtl="0" eaLnBrk="1" fontAlgn="auto" latinLnBrk="0" hangingPunct="1">
              <a:lnSpc>
                <a:spcPct val="100000"/>
              </a:lnSpc>
              <a:spcBef>
                <a:spcPts val="0"/>
              </a:spcBef>
              <a:spcAft>
                <a:spcPts val="0"/>
              </a:spcAft>
              <a:buClrTx/>
              <a:buSzTx/>
              <a:buFontTx/>
              <a:buNone/>
              <a:tabLst/>
              <a:defRPr/>
            </a:lvl1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prstClr val="white">
                  <a:lumMod val="65000"/>
                </a:prstClr>
              </a:solidFill>
              <a:effectLst/>
              <a:uLnTx/>
              <a:uFillTx/>
              <a:latin typeface="+mn-lt"/>
              <a:ea typeface="微软雅黑"/>
              <a:cs typeface="+mn-cs"/>
            </a:endParaRPr>
          </a:p>
        </p:txBody>
      </p:sp>
      <p:sp>
        <p:nvSpPr>
          <p:cNvPr id="18" name="文本占位符 13">
            <a:extLst>
              <a:ext uri="{FF2B5EF4-FFF2-40B4-BE49-F238E27FC236}">
                <a16:creationId xmlns="" xmlns:a16="http://schemas.microsoft.com/office/drawing/2014/main" id="{8C9AB65A-D854-4EAF-A69E-C7011DF4C29A}"/>
              </a:ext>
            </a:extLst>
          </p:cNvPr>
          <p:cNvSpPr>
            <a:spLocks noGrp="1"/>
          </p:cNvSpPr>
          <p:nvPr>
            <p:ph type="body" sz="quarter" idx="14"/>
          </p:nvPr>
        </p:nvSpPr>
        <p:spPr>
          <a:xfrm>
            <a:off x="1477591" y="5181766"/>
            <a:ext cx="3002970" cy="40011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a:effectLs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dirty="0">
              <a:ln>
                <a:noFill/>
              </a:ln>
              <a:gradFill flip="none" rotWithShape="1">
                <a:gsLst>
                  <a:gs pos="0">
                    <a:srgbClr val="3C8E27">
                      <a:lumMod val="60000"/>
                      <a:lumOff val="40000"/>
                    </a:srgbClr>
                  </a:gs>
                  <a:gs pos="100000">
                    <a:srgbClr val="3C8E27"/>
                  </a:gs>
                </a:gsLst>
                <a:lin ang="2700000" scaled="1"/>
                <a:tileRect/>
              </a:gradFill>
              <a:effectLst/>
              <a:uLnTx/>
              <a:uFillTx/>
              <a:latin typeface="微软雅黑"/>
              <a:ea typeface="微软雅黑"/>
              <a:cs typeface="+mn-cs"/>
            </a:endParaRPr>
          </a:p>
        </p:txBody>
      </p:sp>
      <p:sp>
        <p:nvSpPr>
          <p:cNvPr id="17" name="文本占位符 13">
            <a:extLst>
              <a:ext uri="{FF2B5EF4-FFF2-40B4-BE49-F238E27FC236}">
                <a16:creationId xmlns="" xmlns:a16="http://schemas.microsoft.com/office/drawing/2014/main" id="{EB2C1677-E1E4-452B-BC1C-4756F1CEC5BF}"/>
              </a:ext>
            </a:extLst>
          </p:cNvPr>
          <p:cNvSpPr>
            <a:spLocks noGrp="1"/>
          </p:cNvSpPr>
          <p:nvPr>
            <p:ph type="body" sz="quarter" idx="13"/>
          </p:nvPr>
        </p:nvSpPr>
        <p:spPr>
          <a:xfrm>
            <a:off x="1477591" y="4692507"/>
            <a:ext cx="3002970" cy="40011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a:effectLs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gradFill flip="none" rotWithShape="1">
                <a:gsLst>
                  <a:gs pos="0">
                    <a:srgbClr val="3C8E27">
                      <a:lumMod val="60000"/>
                      <a:lumOff val="40000"/>
                    </a:srgbClr>
                  </a:gs>
                  <a:gs pos="100000">
                    <a:srgbClr val="3C8E27"/>
                  </a:gs>
                </a:gsLst>
                <a:lin ang="2700000" scaled="1"/>
                <a:tileRect/>
              </a:gradFill>
              <a:effectLst/>
              <a:uLnTx/>
              <a:uFillTx/>
              <a:latin typeface="微软雅黑"/>
              <a:ea typeface="微软雅黑"/>
              <a:cs typeface="+mn-cs"/>
            </a:endParaRPr>
          </a:p>
        </p:txBody>
      </p:sp>
      <p:sp>
        <p:nvSpPr>
          <p:cNvPr id="15" name="文本占位符 13">
            <a:extLst>
              <a:ext uri="{FF2B5EF4-FFF2-40B4-BE49-F238E27FC236}">
                <a16:creationId xmlns="" xmlns:a16="http://schemas.microsoft.com/office/drawing/2014/main" id="{92882D6D-EF45-4C23-8AA0-A5C58DC99A67}"/>
              </a:ext>
            </a:extLst>
          </p:cNvPr>
          <p:cNvSpPr>
            <a:spLocks noGrp="1"/>
          </p:cNvSpPr>
          <p:nvPr>
            <p:ph type="body" sz="quarter" idx="11"/>
          </p:nvPr>
        </p:nvSpPr>
        <p:spPr>
          <a:xfrm>
            <a:off x="1477590" y="2016190"/>
            <a:ext cx="7270169" cy="1108075"/>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6600" b="1" i="0" u="none" strike="noStrike" kern="1200" cap="none" spc="0" normalizeH="0" baseline="0" noProof="0" dirty="0">
              <a:ln>
                <a:noFill/>
              </a:ln>
              <a:gradFill flip="none" rotWithShape="1">
                <a:gsLst>
                  <a:gs pos="0">
                    <a:srgbClr val="3C8E27">
                      <a:lumMod val="60000"/>
                      <a:lumOff val="40000"/>
                    </a:srgbClr>
                  </a:gs>
                  <a:gs pos="100000">
                    <a:srgbClr val="3C8E27"/>
                  </a:gs>
                </a:gsLst>
                <a:lin ang="2700000" scaled="1"/>
                <a:tileRect/>
              </a:gradFill>
              <a:effectLst>
                <a:outerShdw blurRad="165100" dist="88900" dir="2700000" algn="tl" rotWithShape="0">
                  <a:srgbClr val="8ADA77">
                    <a:alpha val="33000"/>
                  </a:srgbClr>
                </a:outerShdw>
              </a:effectLst>
              <a:uLnTx/>
              <a:uFillTx/>
              <a:latin typeface="微软雅黑"/>
              <a:ea typeface="微软雅黑"/>
              <a:cs typeface="+mn-cs"/>
            </a:endParaRPr>
          </a:p>
        </p:txBody>
      </p:sp>
      <p:sp>
        <p:nvSpPr>
          <p:cNvPr id="14" name="文本占位符 13">
            <a:extLst>
              <a:ext uri="{FF2B5EF4-FFF2-40B4-BE49-F238E27FC236}">
                <a16:creationId xmlns="" xmlns:a16="http://schemas.microsoft.com/office/drawing/2014/main" id="{F333BF5F-9573-489D-958E-1B0A2941FEFA}"/>
              </a:ext>
            </a:extLst>
          </p:cNvPr>
          <p:cNvSpPr>
            <a:spLocks noGrp="1"/>
          </p:cNvSpPr>
          <p:nvPr>
            <p:ph type="body" sz="quarter" idx="10"/>
          </p:nvPr>
        </p:nvSpPr>
        <p:spPr>
          <a:xfrm>
            <a:off x="1477590" y="1476375"/>
            <a:ext cx="8903073" cy="1108075"/>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6000" b="1" i="0" u="none" strike="noStrike" kern="1200" cap="none" spc="0" normalizeH="0" baseline="0" noProof="0" dirty="0">
              <a:ln>
                <a:noFill/>
              </a:ln>
              <a:solidFill>
                <a:srgbClr val="E7F9BA">
                  <a:alpha val="52000"/>
                </a:srgbClr>
              </a:solidFill>
              <a:effectLst/>
              <a:uLnTx/>
              <a:uFillTx/>
              <a:latin typeface="Arial Black"/>
              <a:ea typeface="微软雅黑"/>
              <a:cs typeface="+mn-cs"/>
            </a:endParaRPr>
          </a:p>
        </p:txBody>
      </p:sp>
      <p:pic>
        <p:nvPicPr>
          <p:cNvPr id="29" name="图片 28" descr="图片包含 烟, 未来, 蒸汽, 火车&#10;&#10;描述已自动生成">
            <a:extLst>
              <a:ext uri="{FF2B5EF4-FFF2-40B4-BE49-F238E27FC236}">
                <a16:creationId xmlns="" xmlns:a16="http://schemas.microsoft.com/office/drawing/2014/main" id="{FB782C8D-96F0-4EFA-80AC-E41BF4F541F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33054" y="5036798"/>
            <a:ext cx="6729054" cy="2359959"/>
          </a:xfrm>
          <a:prstGeom prst="rect">
            <a:avLst/>
          </a:prstGeom>
        </p:spPr>
      </p:pic>
    </p:spTree>
    <p:extLst>
      <p:ext uri="{BB962C8B-B14F-4D97-AF65-F5344CB8AC3E}">
        <p14:creationId xmlns:p14="http://schemas.microsoft.com/office/powerpoint/2010/main" val="19366026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19" name="矩形 18">
            <a:extLst>
              <a:ext uri="{FF2B5EF4-FFF2-40B4-BE49-F238E27FC236}">
                <a16:creationId xmlns="" xmlns:a16="http://schemas.microsoft.com/office/drawing/2014/main" id="{3AA542CF-C753-4203-BA56-3F63E5C69D0A}"/>
              </a:ext>
            </a:extLst>
          </p:cNvPr>
          <p:cNvSpPr/>
          <p:nvPr userDrawn="1"/>
        </p:nvSpPr>
        <p:spPr>
          <a:xfrm>
            <a:off x="440603" y="759873"/>
            <a:ext cx="1750800"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2</a:t>
            </a:r>
            <a:endParaRPr lang="zh-CN" altLang="en-US" sz="1800">
              <a:solidFill>
                <a:schemeClr val="tx1">
                  <a:lumMod val="75000"/>
                  <a:lumOff val="25000"/>
                </a:schemeClr>
              </a:solidFill>
              <a:latin typeface="Segoe UI Light"/>
              <a:ea typeface="微软雅黑"/>
              <a:cs typeface="Segoe UI Light"/>
            </a:endParaRPr>
          </a:p>
        </p:txBody>
      </p:sp>
      <p:sp>
        <p:nvSpPr>
          <p:cNvPr id="20" name="矩形 19">
            <a:extLst>
              <a:ext uri="{FF2B5EF4-FFF2-40B4-BE49-F238E27FC236}">
                <a16:creationId xmlns="" xmlns:a16="http://schemas.microsoft.com/office/drawing/2014/main" id="{31DE4884-EED0-4954-888A-3EA0F8FCA45D}"/>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pic>
        <p:nvPicPr>
          <p:cNvPr id="21" name="图片 20">
            <a:extLst>
              <a:ext uri="{FF2B5EF4-FFF2-40B4-BE49-F238E27FC236}">
                <a16:creationId xmlns="" xmlns:a16="http://schemas.microsoft.com/office/drawing/2014/main" id="{96488A5A-067A-475F-AA13-27E8FB9E053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22" name="图片 21">
            <a:extLst>
              <a:ext uri="{FF2B5EF4-FFF2-40B4-BE49-F238E27FC236}">
                <a16:creationId xmlns="" xmlns:a16="http://schemas.microsoft.com/office/drawing/2014/main" id="{8545BD52-7EDD-41E0-AF70-1FEAB3E0A2C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23" name="文本框 22">
            <a:extLst>
              <a:ext uri="{FF2B5EF4-FFF2-40B4-BE49-F238E27FC236}">
                <a16:creationId xmlns="" xmlns:a16="http://schemas.microsoft.com/office/drawing/2014/main" id="{C4998D78-A703-48DA-811A-D4C3607AACB6}"/>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 xmlns:a16="http://schemas.microsoft.com/office/drawing/2014/main" id="{24B08926-B5D5-47FF-8749-15F085E2C243}"/>
              </a:ext>
            </a:extLst>
          </p:cNvPr>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 xmlns:a16="http://schemas.microsoft.com/office/drawing/2014/main" id="{5A91E1E0-DB6C-4AAB-B260-8059747B35D7}"/>
              </a:ext>
            </a:extLst>
          </p:cNvPr>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26" name="图片 25">
            <a:extLst>
              <a:ext uri="{FF2B5EF4-FFF2-40B4-BE49-F238E27FC236}">
                <a16:creationId xmlns="" xmlns:a16="http://schemas.microsoft.com/office/drawing/2014/main" id="{D7388F97-2E48-42B0-BA5F-92DD75009C7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45725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EF80A4FD-F82A-4CF1-8258-2CA8B5492F16}"/>
              </a:ext>
            </a:extLst>
          </p:cNvPr>
          <p:cNvSpPr/>
          <p:nvPr userDrawn="1"/>
        </p:nvSpPr>
        <p:spPr>
          <a:xfrm>
            <a:off x="0" y="3429000"/>
            <a:ext cx="12192000" cy="3429000"/>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11" name="矩形: 圆角 10">
            <a:extLst>
              <a:ext uri="{FF2B5EF4-FFF2-40B4-BE49-F238E27FC236}">
                <a16:creationId xmlns="" xmlns:a16="http://schemas.microsoft.com/office/drawing/2014/main" id="{81A11445-6BED-4EB2-BA42-9B52C8E99745}"/>
              </a:ext>
            </a:extLst>
          </p:cNvPr>
          <p:cNvSpPr/>
          <p:nvPr userDrawn="1"/>
        </p:nvSpPr>
        <p:spPr>
          <a:xfrm>
            <a:off x="1079465" y="1527629"/>
            <a:ext cx="3802742" cy="3802742"/>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pic>
        <p:nvPicPr>
          <p:cNvPr id="12" name="图片 11" descr="图片包含 纵横字谜, 文字&#10;&#10;已生成极高可信度的说明">
            <a:extLst>
              <a:ext uri="{FF2B5EF4-FFF2-40B4-BE49-F238E27FC236}">
                <a16:creationId xmlns="" xmlns:a16="http://schemas.microsoft.com/office/drawing/2014/main" id="{E47C37D2-5E84-442D-8F87-79AB2B1DC597}"/>
              </a:ext>
            </a:extLst>
          </p:cNvPr>
          <p:cNvPicPr>
            <a:picLocks noChangeAspect="1"/>
          </p:cNvPicPr>
          <p:nvPr userDrawn="1"/>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308065" y="1756229"/>
            <a:ext cx="3345542" cy="3345542"/>
          </a:xfrm>
          <a:prstGeom prst="rect">
            <a:avLst/>
          </a:prstGeom>
        </p:spPr>
      </p:pic>
      <p:sp>
        <p:nvSpPr>
          <p:cNvPr id="13" name="文本框 12">
            <a:extLst>
              <a:ext uri="{FF2B5EF4-FFF2-40B4-BE49-F238E27FC236}">
                <a16:creationId xmlns="" xmlns:a16="http://schemas.microsoft.com/office/drawing/2014/main" id="{CFEE1091-C11A-4AA4-8D7E-B5E67E47BEDA}"/>
              </a:ext>
            </a:extLst>
          </p:cNvPr>
          <p:cNvSpPr txBox="1"/>
          <p:nvPr userDrawn="1"/>
        </p:nvSpPr>
        <p:spPr>
          <a:xfrm>
            <a:off x="5239657" y="1566506"/>
            <a:ext cx="6013185" cy="3549241"/>
          </a:xfrm>
          <a:prstGeom prst="rect">
            <a:avLst/>
          </a:prstGeom>
          <a:noFill/>
        </p:spPr>
        <p:txBody>
          <a:bodyPr wrap="none" rtlCol="0">
            <a:spAutoFit/>
          </a:bodyPr>
          <a:lstStyle/>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免费下载更多</a:t>
            </a:r>
            <a:endPar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微软官方</a:t>
            </a:r>
            <a:r>
              <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PPT</a:t>
            </a: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模板</a:t>
            </a:r>
            <a:endPar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微信扫码关注</a:t>
            </a:r>
            <a:endPar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微软</a:t>
            </a:r>
            <a:r>
              <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Office</a:t>
            </a: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文档 」服务号</a:t>
            </a:r>
            <a:endPar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pic>
        <p:nvPicPr>
          <p:cNvPr id="14" name="图片 13">
            <a:hlinkClick r:id="rId3"/>
            <a:extLst>
              <a:ext uri="{FF2B5EF4-FFF2-40B4-BE49-F238E27FC236}">
                <a16:creationId xmlns="" xmlns:a16="http://schemas.microsoft.com/office/drawing/2014/main" id="{D8C30F64-5229-4ABE-930B-4DA4CD0FE945}"/>
              </a:ext>
            </a:extLst>
          </p:cNvPr>
          <p:cNvPicPr>
            <a:picLocks noChangeAspect="1"/>
          </p:cNvPicPr>
          <p:nvPr userDrawn="1"/>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5239657" y="6345797"/>
            <a:ext cx="1712686" cy="226074"/>
          </a:xfrm>
          <a:prstGeom prst="rect">
            <a:avLst/>
          </a:prstGeom>
        </p:spPr>
      </p:pic>
      <p:pic>
        <p:nvPicPr>
          <p:cNvPr id="15" name="图片 14" descr="图片包含 室内, 文字, 纵横字谜, 物体&#10;&#10;自动生成的说明">
            <a:extLst>
              <a:ext uri="{FF2B5EF4-FFF2-40B4-BE49-F238E27FC236}">
                <a16:creationId xmlns="" xmlns:a16="http://schemas.microsoft.com/office/drawing/2014/main" id="{D694425A-410A-4BFE-8BDC-C7A18E7CDBD5}"/>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486998" y="1935162"/>
            <a:ext cx="2987676" cy="2987676"/>
          </a:xfrm>
          <a:prstGeom prst="rect">
            <a:avLst/>
          </a:prstGeom>
        </p:spPr>
      </p:pic>
    </p:spTree>
    <p:extLst>
      <p:ext uri="{BB962C8B-B14F-4D97-AF65-F5344CB8AC3E}">
        <p14:creationId xmlns:p14="http://schemas.microsoft.com/office/powerpoint/2010/main" val="11378468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cxnSp>
        <p:nvCxnSpPr>
          <p:cNvPr id="8" name="直接连接符 7">
            <a:extLst>
              <a:ext uri="{FF2B5EF4-FFF2-40B4-BE49-F238E27FC236}">
                <a16:creationId xmlns="" xmlns:a16="http://schemas.microsoft.com/office/drawing/2014/main" id="{0D3A2EBF-CF15-4321-87C8-CBB7289449CD}"/>
              </a:ext>
            </a:extLst>
          </p:cNvPr>
          <p:cNvCxnSpPr/>
          <p:nvPr userDrawn="1"/>
        </p:nvCxnSpPr>
        <p:spPr>
          <a:xfrm>
            <a:off x="0" y="657288"/>
            <a:ext cx="12192000" cy="0"/>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46BF60B-D22F-4128-9F09-032548AF547B}"/>
              </a:ext>
            </a:extLst>
          </p:cNvPr>
          <p:cNvSpPr/>
          <p:nvPr userDrawn="1"/>
        </p:nvSpPr>
        <p:spPr>
          <a:xfrm>
            <a:off x="0" y="3091547"/>
            <a:ext cx="12192000" cy="3766453"/>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16" name="矩形: 圆角 15">
            <a:extLst>
              <a:ext uri="{FF2B5EF4-FFF2-40B4-BE49-F238E27FC236}">
                <a16:creationId xmlns="" xmlns:a16="http://schemas.microsoft.com/office/drawing/2014/main" id="{088A40D2-6DD5-4657-BD38-903427543A3A}"/>
              </a:ext>
            </a:extLst>
          </p:cNvPr>
          <p:cNvSpPr/>
          <p:nvPr userDrawn="1"/>
        </p:nvSpPr>
        <p:spPr>
          <a:xfrm>
            <a:off x="621395"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17" name="矩形: 圆角 16">
            <a:extLst>
              <a:ext uri="{FF2B5EF4-FFF2-40B4-BE49-F238E27FC236}">
                <a16:creationId xmlns="" xmlns:a16="http://schemas.microsoft.com/office/drawing/2014/main" id="{56CAF308-8B52-486C-866C-9F5252154586}"/>
              </a:ext>
            </a:extLst>
          </p:cNvPr>
          <p:cNvSpPr/>
          <p:nvPr userDrawn="1"/>
        </p:nvSpPr>
        <p:spPr>
          <a:xfrm>
            <a:off x="4374467"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 xmlns:a16="http://schemas.microsoft.com/office/drawing/2014/main" id="{4153E7EB-13D2-4977-94FA-E3612FF28941}"/>
              </a:ext>
            </a:extLst>
          </p:cNvPr>
          <p:cNvSpPr txBox="1"/>
          <p:nvPr userDrawn="1"/>
        </p:nvSpPr>
        <p:spPr>
          <a:xfrm>
            <a:off x="1656327" y="286129"/>
            <a:ext cx="8879354" cy="670120"/>
          </a:xfrm>
          <a:prstGeom prst="rect">
            <a:avLst/>
          </a:prstGeom>
          <a:solidFill>
            <a:schemeClr val="bg1"/>
          </a:solidFill>
        </p:spPr>
        <p:txBody>
          <a:bodyPr wrap="none" rtlCol="0">
            <a:spAutoFit/>
          </a:bodyPr>
          <a:lstStyle/>
          <a:p>
            <a:pPr algn="ctr">
              <a:lnSpc>
                <a:spcPct val="130000"/>
              </a:lnSpc>
              <a:spcBef>
                <a:spcPts val="600"/>
              </a:spcBef>
            </a:pPr>
            <a:r>
              <a:rPr lang="zh-CN" altLang="en-US" sz="3200" b="1" kern="0">
                <a:latin typeface="微软雅黑" panose="020B0503020204020204" pitchFamily="34" charset="-122"/>
                <a:ea typeface="微软雅黑" panose="020B0503020204020204" pitchFamily="34" charset="-122"/>
                <a:cs typeface="+mn-ea"/>
                <a:sym typeface="+mn-lt"/>
              </a:rPr>
              <a:t> 微信扫描小程序码，使用微软移动办公黑科技 </a:t>
            </a:r>
            <a:endParaRPr lang="en-US" sz="3200" b="1" kern="0">
              <a:latin typeface="微软雅黑" panose="020B0503020204020204" pitchFamily="34" charset="-122"/>
              <a:ea typeface="微软雅黑" panose="020B0503020204020204" pitchFamily="34" charset="-122"/>
              <a:cs typeface="+mn-ea"/>
              <a:sym typeface="+mn-lt"/>
            </a:endParaRPr>
          </a:p>
        </p:txBody>
      </p:sp>
      <p:cxnSp>
        <p:nvCxnSpPr>
          <p:cNvPr id="19" name="直接连接符 18">
            <a:extLst>
              <a:ext uri="{FF2B5EF4-FFF2-40B4-BE49-F238E27FC236}">
                <a16:creationId xmlns="" xmlns:a16="http://schemas.microsoft.com/office/drawing/2014/main" id="{ACB08A02-E97D-48F5-8874-281FC8EB4EEE}"/>
              </a:ext>
            </a:extLst>
          </p:cNvPr>
          <p:cNvCxnSpPr>
            <a:cxnSpLocks/>
          </p:cNvCxnSpPr>
          <p:nvPr userDrawn="1"/>
        </p:nvCxnSpPr>
        <p:spPr>
          <a:xfrm flipH="1">
            <a:off x="1523089"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8752E1E8-E921-4E29-9953-B5866AA40434}"/>
              </a:ext>
            </a:extLst>
          </p:cNvPr>
          <p:cNvCxnSpPr>
            <a:cxnSpLocks/>
          </p:cNvCxnSpPr>
          <p:nvPr userDrawn="1"/>
        </p:nvCxnSpPr>
        <p:spPr>
          <a:xfrm flipH="1">
            <a:off x="10402443"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21" name="矩形: 圆角 20">
            <a:extLst>
              <a:ext uri="{FF2B5EF4-FFF2-40B4-BE49-F238E27FC236}">
                <a16:creationId xmlns="" xmlns:a16="http://schemas.microsoft.com/office/drawing/2014/main" id="{2AB83696-F3D1-4666-A7BF-499F7C48F9D4}"/>
              </a:ext>
            </a:extLst>
          </p:cNvPr>
          <p:cNvSpPr/>
          <p:nvPr userDrawn="1"/>
        </p:nvSpPr>
        <p:spPr>
          <a:xfrm>
            <a:off x="8159751"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 xmlns:a16="http://schemas.microsoft.com/office/drawing/2014/main" id="{F192BD79-1706-4B0E-9A7D-A9C0EEACC290}"/>
              </a:ext>
            </a:extLst>
          </p:cNvPr>
          <p:cNvSpPr txBox="1"/>
          <p:nvPr userDrawn="1"/>
        </p:nvSpPr>
        <p:spPr>
          <a:xfrm>
            <a:off x="987447" y="5138740"/>
            <a:ext cx="2730235"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在微信访问</a:t>
            </a:r>
            <a:r>
              <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OneDrive</a:t>
            </a: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Office</a:t>
            </a: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文档 」</a:t>
            </a:r>
            <a:endParaRPr 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23" name="文本框 22">
            <a:extLst>
              <a:ext uri="{FF2B5EF4-FFF2-40B4-BE49-F238E27FC236}">
                <a16:creationId xmlns="" xmlns:a16="http://schemas.microsoft.com/office/drawing/2014/main" id="{5292A4F3-1429-4426-9D91-7782ABA0190A}"/>
              </a:ext>
            </a:extLst>
          </p:cNvPr>
          <p:cNvSpPr txBox="1"/>
          <p:nvPr userDrawn="1"/>
        </p:nvSpPr>
        <p:spPr>
          <a:xfrm>
            <a:off x="4862328" y="5138740"/>
            <a:ext cx="2467342"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让你的文档会说话</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微软听听文档 」</a:t>
            </a:r>
          </a:p>
        </p:txBody>
      </p:sp>
      <p:sp>
        <p:nvSpPr>
          <p:cNvPr id="24" name="文本框 23">
            <a:extLst>
              <a:ext uri="{FF2B5EF4-FFF2-40B4-BE49-F238E27FC236}">
                <a16:creationId xmlns="" xmlns:a16="http://schemas.microsoft.com/office/drawing/2014/main" id="{450EBCB4-F96F-465F-9A8A-6FFFE4E9966F}"/>
              </a:ext>
            </a:extLst>
          </p:cNvPr>
          <p:cNvSpPr txBox="1"/>
          <p:nvPr userDrawn="1"/>
        </p:nvSpPr>
        <p:spPr>
          <a:xfrm>
            <a:off x="8644425" y="5138740"/>
            <a:ext cx="2492990"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你的文档创作小助手</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AI</a:t>
            </a: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识图 」</a:t>
            </a:r>
          </a:p>
        </p:txBody>
      </p:sp>
      <p:cxnSp>
        <p:nvCxnSpPr>
          <p:cNvPr id="25" name="直接连接符 24">
            <a:extLst>
              <a:ext uri="{FF2B5EF4-FFF2-40B4-BE49-F238E27FC236}">
                <a16:creationId xmlns="" xmlns:a16="http://schemas.microsoft.com/office/drawing/2014/main" id="{248DB9CE-C767-4327-9241-26573FE3F94C}"/>
              </a:ext>
            </a:extLst>
          </p:cNvPr>
          <p:cNvCxnSpPr/>
          <p:nvPr userDrawn="1"/>
        </p:nvCxnSpPr>
        <p:spPr>
          <a:xfrm>
            <a:off x="419803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D2A4612A-5840-4FDA-A0D7-52D8F2778348}"/>
              </a:ext>
            </a:extLst>
          </p:cNvPr>
          <p:cNvCxnSpPr/>
          <p:nvPr userDrawn="1"/>
        </p:nvCxnSpPr>
        <p:spPr>
          <a:xfrm>
            <a:off x="797621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27" name="图片 26">
            <a:hlinkClick r:id="rId2"/>
            <a:extLst>
              <a:ext uri="{FF2B5EF4-FFF2-40B4-BE49-F238E27FC236}">
                <a16:creationId xmlns="" xmlns:a16="http://schemas.microsoft.com/office/drawing/2014/main" id="{51C38945-3F06-4C79-893B-F14AFAC27776}"/>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5239657" y="6345797"/>
            <a:ext cx="1712686" cy="226074"/>
          </a:xfrm>
          <a:prstGeom prst="rect">
            <a:avLst/>
          </a:prstGeom>
        </p:spPr>
      </p:pic>
      <p:pic>
        <p:nvPicPr>
          <p:cNvPr id="28" name="图片 27">
            <a:extLst>
              <a:ext uri="{FF2B5EF4-FFF2-40B4-BE49-F238E27FC236}">
                <a16:creationId xmlns="" xmlns:a16="http://schemas.microsoft.com/office/drawing/2014/main" id="{58654E5C-40CA-4B92-8017-6F11B8E24829}"/>
              </a:ext>
            </a:extLst>
          </p:cNvPr>
          <p:cNvPicPr>
            <a:picLocks noChangeAspect="1"/>
          </p:cNvPicPr>
          <p:nvPr userDrawn="1"/>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728716" y="1726788"/>
            <a:ext cx="2743200" cy="2743200"/>
          </a:xfrm>
          <a:prstGeom prst="rect">
            <a:avLst/>
          </a:prstGeom>
        </p:spPr>
      </p:pic>
      <p:pic>
        <p:nvPicPr>
          <p:cNvPr id="29" name="图片 28">
            <a:extLst>
              <a:ext uri="{FF2B5EF4-FFF2-40B4-BE49-F238E27FC236}">
                <a16:creationId xmlns="" xmlns:a16="http://schemas.microsoft.com/office/drawing/2014/main" id="{9D6A4D4A-94D0-4644-BBBD-F2F378617896}"/>
              </a:ext>
            </a:extLst>
          </p:cNvPr>
          <p:cNvPicPr>
            <a:picLocks noChangeAspect="1"/>
          </p:cNvPicPr>
          <p:nvPr userDrawn="1"/>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74482" y="1726788"/>
            <a:ext cx="2743200" cy="2743200"/>
          </a:xfrm>
          <a:prstGeom prst="rect">
            <a:avLst/>
          </a:prstGeom>
        </p:spPr>
      </p:pic>
      <p:pic>
        <p:nvPicPr>
          <p:cNvPr id="30" name="图片 29">
            <a:extLst>
              <a:ext uri="{FF2B5EF4-FFF2-40B4-BE49-F238E27FC236}">
                <a16:creationId xmlns="" xmlns:a16="http://schemas.microsoft.com/office/drawing/2014/main" id="{DEDA44EB-B3EE-43CF-8365-7E01D3C949FF}"/>
              </a:ext>
            </a:extLst>
          </p:cNvPr>
          <p:cNvPicPr>
            <a:picLocks noChangeAspect="1"/>
          </p:cNvPicPr>
          <p:nvPr userDrawn="1"/>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519320" y="1726788"/>
            <a:ext cx="2743200" cy="2743200"/>
          </a:xfrm>
          <a:prstGeom prst="rect">
            <a:avLst/>
          </a:prstGeom>
        </p:spPr>
      </p:pic>
    </p:spTree>
    <p:extLst>
      <p:ext uri="{BB962C8B-B14F-4D97-AF65-F5344CB8AC3E}">
        <p14:creationId xmlns:p14="http://schemas.microsoft.com/office/powerpoint/2010/main" val="3789286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127D86F0-84AE-4175-BE32-D15930AFDEC0}"/>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artisticBlur radius="30"/>
                    </a14:imgEffect>
                  </a14:imgLayer>
                </a14:imgProps>
              </a:ext>
              <a:ext uri="{28A0092B-C50C-407E-A947-70E740481C1C}">
                <a14:useLocalDpi xmlns:a14="http://schemas.microsoft.com/office/drawing/2010/main"/>
              </a:ext>
            </a:extLst>
          </a:blip>
          <a:srcRect/>
          <a:stretch/>
        </p:blipFill>
        <p:spPr>
          <a:xfrm rot="1480517">
            <a:off x="-9278" y="29234"/>
            <a:ext cx="1738139" cy="1691265"/>
          </a:xfrm>
          <a:prstGeom prst="rect">
            <a:avLst/>
          </a:prstGeom>
        </p:spPr>
      </p:pic>
      <p:sp>
        <p:nvSpPr>
          <p:cNvPr id="12" name="矩形: 圆角 11">
            <a:extLst>
              <a:ext uri="{FF2B5EF4-FFF2-40B4-BE49-F238E27FC236}">
                <a16:creationId xmlns="" xmlns:a16="http://schemas.microsoft.com/office/drawing/2014/main" id="{40770160-D026-4527-A516-52C87F1D76E1}"/>
              </a:ext>
            </a:extLst>
          </p:cNvPr>
          <p:cNvSpPr/>
          <p:nvPr userDrawn="1"/>
        </p:nvSpPr>
        <p:spPr>
          <a:xfrm rot="411510">
            <a:off x="1330725" y="1688774"/>
            <a:ext cx="3845722" cy="1702350"/>
          </a:xfrm>
          <a:prstGeom prst="roundRect">
            <a:avLst>
              <a:gd name="adj" fmla="val 6219"/>
            </a:avLst>
          </a:prstGeom>
          <a:gradFill flip="none" rotWithShape="1">
            <a:gsLst>
              <a:gs pos="0">
                <a:schemeClr val="accent1"/>
              </a:gs>
              <a:gs pos="100000">
                <a:schemeClr val="accent5"/>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 xmlns:a16="http://schemas.microsoft.com/office/drawing/2014/main" id="{F0A4AF54-BA1C-4E06-AC7D-9B78411C515B}"/>
              </a:ext>
            </a:extLst>
          </p:cNvPr>
          <p:cNvSpPr/>
          <p:nvPr userDrawn="1"/>
        </p:nvSpPr>
        <p:spPr>
          <a:xfrm>
            <a:off x="1467279" y="1795559"/>
            <a:ext cx="3907597" cy="1729739"/>
          </a:xfrm>
          <a:prstGeom prst="roundRect">
            <a:avLst>
              <a:gd name="adj" fmla="val 6219"/>
            </a:avLst>
          </a:prstGeom>
          <a:solidFill>
            <a:schemeClr val="bg1">
              <a:alpha val="73000"/>
            </a:schemeClr>
          </a:solid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 xmlns:a16="http://schemas.microsoft.com/office/drawing/2014/main" id="{C890445A-56CD-4917-B3FB-CF30360A11A3}"/>
              </a:ext>
            </a:extLst>
          </p:cNvPr>
          <p:cNvSpPr/>
          <p:nvPr userDrawn="1"/>
        </p:nvSpPr>
        <p:spPr>
          <a:xfrm rot="411510">
            <a:off x="6817125" y="1688775"/>
            <a:ext cx="3845722" cy="1702350"/>
          </a:xfrm>
          <a:prstGeom prst="roundRect">
            <a:avLst>
              <a:gd name="adj" fmla="val 6219"/>
            </a:avLst>
          </a:prstGeom>
          <a:gradFill flip="none" rotWithShape="1">
            <a:gsLst>
              <a:gs pos="0">
                <a:schemeClr val="accent1"/>
              </a:gs>
              <a:gs pos="100000">
                <a:schemeClr val="accent5"/>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 xmlns:a16="http://schemas.microsoft.com/office/drawing/2014/main" id="{C13ED4C3-FB20-4C5D-BA62-CC2656332895}"/>
              </a:ext>
            </a:extLst>
          </p:cNvPr>
          <p:cNvSpPr/>
          <p:nvPr userDrawn="1"/>
        </p:nvSpPr>
        <p:spPr>
          <a:xfrm>
            <a:off x="6953679" y="1795560"/>
            <a:ext cx="3907597" cy="1729739"/>
          </a:xfrm>
          <a:prstGeom prst="roundRect">
            <a:avLst>
              <a:gd name="adj" fmla="val 6219"/>
            </a:avLst>
          </a:prstGeom>
          <a:solidFill>
            <a:schemeClr val="bg1">
              <a:alpha val="73000"/>
            </a:schemeClr>
          </a:solid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 xmlns:a16="http://schemas.microsoft.com/office/drawing/2014/main" id="{E7D2EF1B-4BC7-4352-93C2-DC08D40BBD6A}"/>
              </a:ext>
            </a:extLst>
          </p:cNvPr>
          <p:cNvSpPr/>
          <p:nvPr userDrawn="1"/>
        </p:nvSpPr>
        <p:spPr>
          <a:xfrm rot="411510">
            <a:off x="1330725" y="4221375"/>
            <a:ext cx="3845722" cy="1702350"/>
          </a:xfrm>
          <a:prstGeom prst="roundRect">
            <a:avLst>
              <a:gd name="adj" fmla="val 6219"/>
            </a:avLst>
          </a:prstGeom>
          <a:gradFill flip="none" rotWithShape="1">
            <a:gsLst>
              <a:gs pos="0">
                <a:schemeClr val="accent1"/>
              </a:gs>
              <a:gs pos="100000">
                <a:schemeClr val="accent5"/>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 xmlns:a16="http://schemas.microsoft.com/office/drawing/2014/main" id="{7C5C4E7B-881E-4BEA-AD3F-4C95FD63EA06}"/>
              </a:ext>
            </a:extLst>
          </p:cNvPr>
          <p:cNvSpPr/>
          <p:nvPr userDrawn="1"/>
        </p:nvSpPr>
        <p:spPr>
          <a:xfrm>
            <a:off x="1467279" y="4328160"/>
            <a:ext cx="3907597" cy="1729739"/>
          </a:xfrm>
          <a:prstGeom prst="roundRect">
            <a:avLst>
              <a:gd name="adj" fmla="val 6219"/>
            </a:avLst>
          </a:prstGeom>
          <a:solidFill>
            <a:schemeClr val="bg1">
              <a:alpha val="73000"/>
            </a:schemeClr>
          </a:solid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 xmlns:a16="http://schemas.microsoft.com/office/drawing/2014/main" id="{28B977E9-5DB1-49EC-97AB-87AA8C2C2458}"/>
              </a:ext>
            </a:extLst>
          </p:cNvPr>
          <p:cNvSpPr/>
          <p:nvPr userDrawn="1"/>
        </p:nvSpPr>
        <p:spPr>
          <a:xfrm rot="411510">
            <a:off x="6817125" y="4221376"/>
            <a:ext cx="3845722" cy="1702350"/>
          </a:xfrm>
          <a:prstGeom prst="roundRect">
            <a:avLst>
              <a:gd name="adj" fmla="val 6219"/>
            </a:avLst>
          </a:prstGeom>
          <a:gradFill flip="none" rotWithShape="1">
            <a:gsLst>
              <a:gs pos="0">
                <a:schemeClr val="accent1"/>
              </a:gs>
              <a:gs pos="100000">
                <a:schemeClr val="accent5"/>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 xmlns:a16="http://schemas.microsoft.com/office/drawing/2014/main" id="{161D404E-0633-4E3C-8E28-617D88859ECA}"/>
              </a:ext>
            </a:extLst>
          </p:cNvPr>
          <p:cNvSpPr/>
          <p:nvPr userDrawn="1"/>
        </p:nvSpPr>
        <p:spPr>
          <a:xfrm>
            <a:off x="6953679" y="4328161"/>
            <a:ext cx="3907597" cy="1729739"/>
          </a:xfrm>
          <a:prstGeom prst="roundRect">
            <a:avLst>
              <a:gd name="adj" fmla="val 6219"/>
            </a:avLst>
          </a:prstGeom>
          <a:solidFill>
            <a:schemeClr val="bg1">
              <a:alpha val="73000"/>
            </a:schemeClr>
          </a:solid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a:extLst>
              <a:ext uri="{FF2B5EF4-FFF2-40B4-BE49-F238E27FC236}">
                <a16:creationId xmlns="" xmlns:a16="http://schemas.microsoft.com/office/drawing/2014/main" id="{58C49A85-D013-4673-BB68-5F5E800ABF2D}"/>
              </a:ext>
            </a:extLst>
          </p:cNvPr>
          <p:cNvPicPr>
            <a:picLocks noChangeAspect="1"/>
          </p:cNvPicPr>
          <p:nvPr userDrawn="1"/>
        </p:nvPicPr>
        <p:blipFill rotWithShape="1">
          <a:blip r:embed="rId4" cstate="screen">
            <a:extLst>
              <a:ext uri="{BEBA8EAE-BF5A-486C-A8C5-ECC9F3942E4B}">
                <a14:imgProps xmlns:a14="http://schemas.microsoft.com/office/drawing/2010/main">
                  <a14:imgLayer r:embed="rId3">
                    <a14:imgEffect>
                      <a14:artisticBlur radius="40"/>
                    </a14:imgEffect>
                  </a14:imgLayer>
                </a14:imgProps>
              </a:ext>
              <a:ext uri="{28A0092B-C50C-407E-A947-70E740481C1C}">
                <a14:useLocalDpi xmlns:a14="http://schemas.microsoft.com/office/drawing/2010/main"/>
              </a:ext>
            </a:extLst>
          </a:blip>
          <a:srcRect/>
          <a:stretch/>
        </p:blipFill>
        <p:spPr>
          <a:xfrm rot="20044342">
            <a:off x="9596136" y="5724244"/>
            <a:ext cx="2073412" cy="1242038"/>
          </a:xfrm>
          <a:prstGeom prst="rect">
            <a:avLst/>
          </a:prstGeom>
        </p:spPr>
      </p:pic>
      <p:pic>
        <p:nvPicPr>
          <p:cNvPr id="29" name="图片 28">
            <a:extLst>
              <a:ext uri="{FF2B5EF4-FFF2-40B4-BE49-F238E27FC236}">
                <a16:creationId xmlns="" xmlns:a16="http://schemas.microsoft.com/office/drawing/2014/main" id="{90320F6B-F0EC-4666-8F68-FCEDCB8DF768}"/>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t="-5868"/>
          <a:stretch/>
        </p:blipFill>
        <p:spPr>
          <a:xfrm rot="1480517">
            <a:off x="800437" y="1694328"/>
            <a:ext cx="660366" cy="1932200"/>
          </a:xfrm>
          <a:prstGeom prst="rect">
            <a:avLst/>
          </a:prstGeom>
        </p:spPr>
      </p:pic>
      <p:pic>
        <p:nvPicPr>
          <p:cNvPr id="30" name="图形 29" descr="热带场景">
            <a:extLst>
              <a:ext uri="{FF2B5EF4-FFF2-40B4-BE49-F238E27FC236}">
                <a16:creationId xmlns="" xmlns:a16="http://schemas.microsoft.com/office/drawing/2014/main" id="{427916E0-BAE7-4E9F-BB55-74A17E68BD34}"/>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 xmlns:asvg="http://schemas.microsoft.com/office/drawing/2016/SVG/main" r:embed="rId7"/>
              </a:ext>
            </a:extLst>
          </a:blip>
          <a:stretch>
            <a:fillRect/>
          </a:stretch>
        </p:blipFill>
        <p:spPr>
          <a:xfrm>
            <a:off x="3802761" y="2157229"/>
            <a:ext cx="1406713" cy="1406713"/>
          </a:xfrm>
          <a:prstGeom prst="rect">
            <a:avLst/>
          </a:prstGeom>
        </p:spPr>
      </p:pic>
      <p:pic>
        <p:nvPicPr>
          <p:cNvPr id="31" name="图形 30" descr="热带场景">
            <a:extLst>
              <a:ext uri="{FF2B5EF4-FFF2-40B4-BE49-F238E27FC236}">
                <a16:creationId xmlns="" xmlns:a16="http://schemas.microsoft.com/office/drawing/2014/main" id="{BB8A89DB-F705-4DF5-BED7-3A1CBBDF48E5}"/>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 xmlns:asvg="http://schemas.microsoft.com/office/drawing/2016/SVG/main" r:embed="rId7"/>
              </a:ext>
            </a:extLst>
          </a:blip>
          <a:stretch>
            <a:fillRect/>
          </a:stretch>
        </p:blipFill>
        <p:spPr>
          <a:xfrm>
            <a:off x="3802761" y="4648414"/>
            <a:ext cx="1406713" cy="1406713"/>
          </a:xfrm>
          <a:prstGeom prst="rect">
            <a:avLst/>
          </a:prstGeom>
        </p:spPr>
      </p:pic>
      <p:pic>
        <p:nvPicPr>
          <p:cNvPr id="32" name="图形 31" descr="热带场景">
            <a:extLst>
              <a:ext uri="{FF2B5EF4-FFF2-40B4-BE49-F238E27FC236}">
                <a16:creationId xmlns="" xmlns:a16="http://schemas.microsoft.com/office/drawing/2014/main" id="{23825DCC-F264-47BB-B1ED-01E89CAE404D}"/>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 xmlns:asvg="http://schemas.microsoft.com/office/drawing/2016/SVG/main" r:embed="rId7"/>
              </a:ext>
            </a:extLst>
          </a:blip>
          <a:stretch>
            <a:fillRect/>
          </a:stretch>
        </p:blipFill>
        <p:spPr>
          <a:xfrm>
            <a:off x="9290439" y="2157229"/>
            <a:ext cx="1406713" cy="1406713"/>
          </a:xfrm>
          <a:prstGeom prst="rect">
            <a:avLst/>
          </a:prstGeom>
        </p:spPr>
      </p:pic>
      <p:pic>
        <p:nvPicPr>
          <p:cNvPr id="33" name="图形 32" descr="热带场景">
            <a:extLst>
              <a:ext uri="{FF2B5EF4-FFF2-40B4-BE49-F238E27FC236}">
                <a16:creationId xmlns="" xmlns:a16="http://schemas.microsoft.com/office/drawing/2014/main" id="{373EDB18-AADC-4563-8BBE-1EBF66402DD6}"/>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 xmlns:asvg="http://schemas.microsoft.com/office/drawing/2016/SVG/main" r:embed="rId7"/>
              </a:ext>
            </a:extLst>
          </a:blip>
          <a:stretch>
            <a:fillRect/>
          </a:stretch>
        </p:blipFill>
        <p:spPr>
          <a:xfrm>
            <a:off x="9290439" y="4648414"/>
            <a:ext cx="1406713" cy="1406713"/>
          </a:xfrm>
          <a:prstGeom prst="rect">
            <a:avLst/>
          </a:prstGeom>
        </p:spPr>
      </p:pic>
      <p:sp>
        <p:nvSpPr>
          <p:cNvPr id="2" name="文本占位符 9">
            <a:extLst>
              <a:ext uri="{FF2B5EF4-FFF2-40B4-BE49-F238E27FC236}">
                <a16:creationId xmlns="" xmlns:a16="http://schemas.microsoft.com/office/drawing/2014/main" id="{509A2476-34CE-4854-ACFE-5ABE8DAA38A8}"/>
              </a:ext>
            </a:extLst>
          </p:cNvPr>
          <p:cNvSpPr>
            <a:spLocks noGrp="1"/>
          </p:cNvSpPr>
          <p:nvPr>
            <p:ph type="body" sz="quarter" idx="11"/>
          </p:nvPr>
        </p:nvSpPr>
        <p:spPr>
          <a:xfrm>
            <a:off x="2460916" y="330285"/>
            <a:ext cx="7270169" cy="1108075"/>
          </a:xfrm>
          <a:prstGeom prst="rect">
            <a:avLst/>
          </a:prstGeom>
        </p:spPr>
        <p:txBody>
          <a:bodyPr/>
          <a:lstStyle>
            <a:lvl1pPr marL="0" indent="0" algn="ctr">
              <a:buNone/>
              <a:defRPr/>
            </a:lvl1pPr>
          </a:lstStyle>
          <a:p>
            <a:pPr lvl="0"/>
            <a:endParaRPr lang="zh-CN" altLang="en-US" sz="6600" b="1" dirty="0">
              <a:gradFill flip="none" rotWithShape="1">
                <a:gsLst>
                  <a:gs pos="0">
                    <a:srgbClr val="3C8E27">
                      <a:lumMod val="60000"/>
                      <a:lumOff val="40000"/>
                    </a:srgbClr>
                  </a:gs>
                  <a:gs pos="100000">
                    <a:srgbClr val="3C8E27"/>
                  </a:gs>
                </a:gsLst>
                <a:lin ang="2700000" scaled="1"/>
                <a:tileRect/>
              </a:gradFill>
              <a:effectLst>
                <a:outerShdw blurRad="165100" dist="88900" dir="2700000" algn="tl" rotWithShape="0">
                  <a:srgbClr val="8ADA77">
                    <a:alpha val="33000"/>
                  </a:srgbClr>
                </a:outerShdw>
              </a:effectLst>
              <a:latin typeface="微软雅黑"/>
              <a:ea typeface="微软雅黑"/>
            </a:endParaRPr>
          </a:p>
        </p:txBody>
      </p:sp>
      <p:sp>
        <p:nvSpPr>
          <p:cNvPr id="16" name="文本占位符 15">
            <a:extLst>
              <a:ext uri="{FF2B5EF4-FFF2-40B4-BE49-F238E27FC236}">
                <a16:creationId xmlns="" xmlns:a16="http://schemas.microsoft.com/office/drawing/2014/main" id="{40493106-2805-4842-82DB-5C1101F23E36}"/>
              </a:ext>
            </a:extLst>
          </p:cNvPr>
          <p:cNvSpPr>
            <a:spLocks noGrp="1"/>
          </p:cNvSpPr>
          <p:nvPr>
            <p:ph type="body" sz="quarter" idx="12"/>
          </p:nvPr>
        </p:nvSpPr>
        <p:spPr>
          <a:xfrm>
            <a:off x="1768475" y="1997075"/>
            <a:ext cx="3068638" cy="373146"/>
          </a:xfrm>
          <a:prstGeom prst="rect">
            <a:avLst/>
          </a:prstGeom>
        </p:spPr>
        <p:txBody>
          <a:bodyPr/>
          <a:lstStyle>
            <a:lvl1pPr marL="0" indent="0">
              <a:buFontTx/>
              <a:buNone/>
              <a:defRPr sz="2000" b="1">
                <a:solidFill>
                  <a:schemeClr val="accent2"/>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
        <p:nvSpPr>
          <p:cNvPr id="19" name="文本占位符 15">
            <a:extLst>
              <a:ext uri="{FF2B5EF4-FFF2-40B4-BE49-F238E27FC236}">
                <a16:creationId xmlns="" xmlns:a16="http://schemas.microsoft.com/office/drawing/2014/main" id="{0297E03A-67F9-4C58-AB01-65F5410DE9A3}"/>
              </a:ext>
            </a:extLst>
          </p:cNvPr>
          <p:cNvSpPr>
            <a:spLocks noGrp="1"/>
          </p:cNvSpPr>
          <p:nvPr>
            <p:ph type="body" sz="quarter" idx="13"/>
          </p:nvPr>
        </p:nvSpPr>
        <p:spPr>
          <a:xfrm>
            <a:off x="1768475" y="2380260"/>
            <a:ext cx="3068638" cy="373146"/>
          </a:xfrm>
          <a:prstGeom prst="rect">
            <a:avLst/>
          </a:prstGeom>
        </p:spPr>
        <p:txBody>
          <a:bodyPr/>
          <a:lstStyle>
            <a:lvl1pPr marL="0" indent="0">
              <a:buFontTx/>
              <a:buNone/>
              <a:defRPr sz="2000" b="1">
                <a:solidFill>
                  <a:schemeClr val="tx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
        <p:nvSpPr>
          <p:cNvPr id="20" name="文本占位符 15">
            <a:extLst>
              <a:ext uri="{FF2B5EF4-FFF2-40B4-BE49-F238E27FC236}">
                <a16:creationId xmlns="" xmlns:a16="http://schemas.microsoft.com/office/drawing/2014/main" id="{AD5AD2BA-2726-4CBD-8401-302039EE818A}"/>
              </a:ext>
            </a:extLst>
          </p:cNvPr>
          <p:cNvSpPr>
            <a:spLocks noGrp="1"/>
          </p:cNvSpPr>
          <p:nvPr>
            <p:ph type="body" sz="quarter" idx="14"/>
          </p:nvPr>
        </p:nvSpPr>
        <p:spPr>
          <a:xfrm>
            <a:off x="7205667" y="1997075"/>
            <a:ext cx="3068638" cy="373146"/>
          </a:xfrm>
          <a:prstGeom prst="rect">
            <a:avLst/>
          </a:prstGeom>
        </p:spPr>
        <p:txBody>
          <a:bodyPr/>
          <a:lstStyle>
            <a:lvl1pPr marL="0" indent="0">
              <a:buFontTx/>
              <a:buNone/>
              <a:defRPr sz="2000" b="1">
                <a:solidFill>
                  <a:schemeClr val="accent2"/>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
        <p:nvSpPr>
          <p:cNvPr id="23" name="文本占位符 15">
            <a:extLst>
              <a:ext uri="{FF2B5EF4-FFF2-40B4-BE49-F238E27FC236}">
                <a16:creationId xmlns="" xmlns:a16="http://schemas.microsoft.com/office/drawing/2014/main" id="{9CDB1424-8B96-4668-A720-658B334EE068}"/>
              </a:ext>
            </a:extLst>
          </p:cNvPr>
          <p:cNvSpPr>
            <a:spLocks noGrp="1"/>
          </p:cNvSpPr>
          <p:nvPr>
            <p:ph type="body" sz="quarter" idx="15"/>
          </p:nvPr>
        </p:nvSpPr>
        <p:spPr>
          <a:xfrm>
            <a:off x="1768475" y="4583865"/>
            <a:ext cx="3068638" cy="373146"/>
          </a:xfrm>
          <a:prstGeom prst="rect">
            <a:avLst/>
          </a:prstGeom>
        </p:spPr>
        <p:txBody>
          <a:bodyPr/>
          <a:lstStyle>
            <a:lvl1pPr marL="0" indent="0">
              <a:buFontTx/>
              <a:buNone/>
              <a:defRPr sz="2000" b="1">
                <a:solidFill>
                  <a:schemeClr val="accent2"/>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
        <p:nvSpPr>
          <p:cNvPr id="24" name="文本占位符 15">
            <a:extLst>
              <a:ext uri="{FF2B5EF4-FFF2-40B4-BE49-F238E27FC236}">
                <a16:creationId xmlns="" xmlns:a16="http://schemas.microsoft.com/office/drawing/2014/main" id="{C7B886B6-2B0B-43BA-A31D-035E225D58C1}"/>
              </a:ext>
            </a:extLst>
          </p:cNvPr>
          <p:cNvSpPr>
            <a:spLocks noGrp="1"/>
          </p:cNvSpPr>
          <p:nvPr>
            <p:ph type="body" sz="quarter" idx="16"/>
          </p:nvPr>
        </p:nvSpPr>
        <p:spPr>
          <a:xfrm>
            <a:off x="7205667" y="4583865"/>
            <a:ext cx="3068638" cy="373146"/>
          </a:xfrm>
          <a:prstGeom prst="rect">
            <a:avLst/>
          </a:prstGeom>
        </p:spPr>
        <p:txBody>
          <a:bodyPr/>
          <a:lstStyle>
            <a:lvl1pPr marL="0" indent="0">
              <a:buFontTx/>
              <a:buNone/>
              <a:defRPr sz="2000" b="1">
                <a:solidFill>
                  <a:schemeClr val="accent2"/>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
        <p:nvSpPr>
          <p:cNvPr id="25" name="文本占位符 15">
            <a:extLst>
              <a:ext uri="{FF2B5EF4-FFF2-40B4-BE49-F238E27FC236}">
                <a16:creationId xmlns="" xmlns:a16="http://schemas.microsoft.com/office/drawing/2014/main" id="{E036299E-183E-44F7-B173-69CB0CEFEAC0}"/>
              </a:ext>
            </a:extLst>
          </p:cNvPr>
          <p:cNvSpPr>
            <a:spLocks noGrp="1"/>
          </p:cNvSpPr>
          <p:nvPr>
            <p:ph type="body" sz="quarter" idx="17"/>
          </p:nvPr>
        </p:nvSpPr>
        <p:spPr>
          <a:xfrm>
            <a:off x="7205667" y="2380260"/>
            <a:ext cx="3068638" cy="373146"/>
          </a:xfrm>
          <a:prstGeom prst="rect">
            <a:avLst/>
          </a:prstGeom>
        </p:spPr>
        <p:txBody>
          <a:bodyPr/>
          <a:lstStyle>
            <a:lvl1pPr marL="0" indent="0">
              <a:buFontTx/>
              <a:buNone/>
              <a:defRPr sz="2000" b="1">
                <a:solidFill>
                  <a:schemeClr val="tx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
        <p:nvSpPr>
          <p:cNvPr id="26" name="文本占位符 15">
            <a:extLst>
              <a:ext uri="{FF2B5EF4-FFF2-40B4-BE49-F238E27FC236}">
                <a16:creationId xmlns="" xmlns:a16="http://schemas.microsoft.com/office/drawing/2014/main" id="{B408872E-664C-4EF1-8AFC-6B52F147D8D1}"/>
              </a:ext>
            </a:extLst>
          </p:cNvPr>
          <p:cNvSpPr>
            <a:spLocks noGrp="1"/>
          </p:cNvSpPr>
          <p:nvPr>
            <p:ph type="body" sz="quarter" idx="18"/>
          </p:nvPr>
        </p:nvSpPr>
        <p:spPr>
          <a:xfrm>
            <a:off x="1768475" y="5022536"/>
            <a:ext cx="3068638" cy="373146"/>
          </a:xfrm>
          <a:prstGeom prst="rect">
            <a:avLst/>
          </a:prstGeom>
        </p:spPr>
        <p:txBody>
          <a:bodyPr/>
          <a:lstStyle>
            <a:lvl1pPr marL="0" indent="0">
              <a:buFontTx/>
              <a:buNone/>
              <a:defRPr sz="2000" b="1">
                <a:solidFill>
                  <a:schemeClr val="tx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
        <p:nvSpPr>
          <p:cNvPr id="27" name="文本占位符 15">
            <a:extLst>
              <a:ext uri="{FF2B5EF4-FFF2-40B4-BE49-F238E27FC236}">
                <a16:creationId xmlns="" xmlns:a16="http://schemas.microsoft.com/office/drawing/2014/main" id="{704DA0E5-6C3C-452B-A1A2-59EA19938C9F}"/>
              </a:ext>
            </a:extLst>
          </p:cNvPr>
          <p:cNvSpPr>
            <a:spLocks noGrp="1"/>
          </p:cNvSpPr>
          <p:nvPr>
            <p:ph type="body" sz="quarter" idx="19"/>
          </p:nvPr>
        </p:nvSpPr>
        <p:spPr>
          <a:xfrm>
            <a:off x="7205667" y="5022536"/>
            <a:ext cx="3068638" cy="373146"/>
          </a:xfrm>
          <a:prstGeom prst="rect">
            <a:avLst/>
          </a:prstGeom>
        </p:spPr>
        <p:txBody>
          <a:bodyPr/>
          <a:lstStyle>
            <a:lvl1pPr marL="0" indent="0">
              <a:buFontTx/>
              <a:buNone/>
              <a:defRPr sz="2000" b="1">
                <a:solidFill>
                  <a:schemeClr val="tx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1263391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30" name="矩形: 圆角 29">
            <a:extLst>
              <a:ext uri="{FF2B5EF4-FFF2-40B4-BE49-F238E27FC236}">
                <a16:creationId xmlns="" xmlns:a16="http://schemas.microsoft.com/office/drawing/2014/main" id="{581B4884-1C91-4742-848E-E4B731139074}"/>
              </a:ext>
            </a:extLst>
          </p:cNvPr>
          <p:cNvSpPr/>
          <p:nvPr userDrawn="1"/>
        </p:nvSpPr>
        <p:spPr>
          <a:xfrm>
            <a:off x="1179095" y="1696453"/>
            <a:ext cx="2983831" cy="3284621"/>
          </a:xfrm>
          <a:prstGeom prst="roundRect">
            <a:avLst>
              <a:gd name="adj" fmla="val 3361"/>
            </a:avLst>
          </a:prstGeom>
          <a:gradFill flip="none" rotWithShape="1">
            <a:gsLst>
              <a:gs pos="0">
                <a:schemeClr val="accent6"/>
              </a:gs>
              <a:gs pos="85000">
                <a:schemeClr val="accent1"/>
              </a:gs>
            </a:gsLst>
            <a:lin ang="8100000" scaled="1"/>
            <a:tileRect/>
          </a:gradFill>
          <a:ln>
            <a:noFill/>
          </a:ln>
          <a:effectLst>
            <a:outerShdw blurRad="393700" dist="215900" dir="2700000" sx="101000" sy="101000" algn="tl" rotWithShape="0">
              <a:schemeClr val="accent6">
                <a:lumMod val="7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50800" dist="50800" dir="5400000" algn="ctr" rotWithShape="0">
                  <a:schemeClr val="accent5"/>
                </a:outerShdw>
              </a:effectLst>
            </a:endParaRPr>
          </a:p>
        </p:txBody>
      </p:sp>
      <p:sp>
        <p:nvSpPr>
          <p:cNvPr id="31" name="矩形: 圆角 30">
            <a:extLst>
              <a:ext uri="{FF2B5EF4-FFF2-40B4-BE49-F238E27FC236}">
                <a16:creationId xmlns="" xmlns:a16="http://schemas.microsoft.com/office/drawing/2014/main" id="{FCF23582-D3E0-4DB7-BB29-13C47F64CF12}"/>
              </a:ext>
            </a:extLst>
          </p:cNvPr>
          <p:cNvSpPr/>
          <p:nvPr userDrawn="1"/>
        </p:nvSpPr>
        <p:spPr>
          <a:xfrm>
            <a:off x="8029074" y="1696453"/>
            <a:ext cx="2983831" cy="3284621"/>
          </a:xfrm>
          <a:prstGeom prst="roundRect">
            <a:avLst>
              <a:gd name="adj" fmla="val 3361"/>
            </a:avLst>
          </a:prstGeom>
          <a:gradFill flip="none" rotWithShape="1">
            <a:gsLst>
              <a:gs pos="0">
                <a:schemeClr val="accent6"/>
              </a:gs>
              <a:gs pos="85000">
                <a:schemeClr val="accent1"/>
              </a:gs>
            </a:gsLst>
            <a:lin ang="2700000" scaled="1"/>
            <a:tileRect/>
          </a:gradFill>
          <a:ln>
            <a:noFill/>
          </a:ln>
          <a:effectLst>
            <a:outerShdw blurRad="393700" dist="215900" dir="2700000" sx="101000" sy="101000" algn="tl" rotWithShape="0">
              <a:schemeClr val="accent6">
                <a:lumMod val="7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50800" dist="50800" dir="5400000" algn="ctr" rotWithShape="0">
                  <a:schemeClr val="accent5"/>
                </a:outerShdw>
              </a:effectLst>
            </a:endParaRPr>
          </a:p>
        </p:txBody>
      </p:sp>
      <p:sp>
        <p:nvSpPr>
          <p:cNvPr id="32" name="椭圆 31">
            <a:extLst>
              <a:ext uri="{FF2B5EF4-FFF2-40B4-BE49-F238E27FC236}">
                <a16:creationId xmlns="" xmlns:a16="http://schemas.microsoft.com/office/drawing/2014/main" id="{B05B30FC-A0DD-4229-95DA-A2D11F699CD7}"/>
              </a:ext>
            </a:extLst>
          </p:cNvPr>
          <p:cNvSpPr/>
          <p:nvPr userDrawn="1"/>
        </p:nvSpPr>
        <p:spPr>
          <a:xfrm>
            <a:off x="2016092" y="2189255"/>
            <a:ext cx="1149508" cy="1149508"/>
          </a:xfrm>
          <a:prstGeom prst="ellipse">
            <a:avLst/>
          </a:prstGeom>
          <a:gradFill>
            <a:gsLst>
              <a:gs pos="0">
                <a:schemeClr val="bg1"/>
              </a:gs>
              <a:gs pos="100000">
                <a:schemeClr val="accent1">
                  <a:lumMod val="20000"/>
                  <a:lumOff val="80000"/>
                  <a:alpha val="38000"/>
                </a:schemeClr>
              </a:gs>
            </a:gsLst>
            <a:lin ang="5400000" scaled="1"/>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 xmlns:a16="http://schemas.microsoft.com/office/drawing/2014/main" id="{B4DDAE35-0AAA-412D-B258-AD4042634AFD}"/>
              </a:ext>
            </a:extLst>
          </p:cNvPr>
          <p:cNvSpPr/>
          <p:nvPr userDrawn="1"/>
        </p:nvSpPr>
        <p:spPr>
          <a:xfrm>
            <a:off x="9029208" y="2189255"/>
            <a:ext cx="1149508" cy="1149508"/>
          </a:xfrm>
          <a:prstGeom prst="ellipse">
            <a:avLst/>
          </a:prstGeom>
          <a:gradFill>
            <a:gsLst>
              <a:gs pos="0">
                <a:schemeClr val="bg1"/>
              </a:gs>
              <a:gs pos="100000">
                <a:schemeClr val="accent1">
                  <a:lumMod val="20000"/>
                  <a:lumOff val="80000"/>
                  <a:alpha val="38000"/>
                </a:schemeClr>
              </a:gs>
            </a:gsLst>
            <a:lin ang="5400000" scaled="1"/>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 xmlns:a16="http://schemas.microsoft.com/office/drawing/2014/main" id="{21E7E339-6D02-44BD-BB4E-5F77BE993E72}"/>
              </a:ext>
            </a:extLst>
          </p:cNvPr>
          <p:cNvSpPr/>
          <p:nvPr userDrawn="1"/>
        </p:nvSpPr>
        <p:spPr>
          <a:xfrm>
            <a:off x="2083024" y="3877492"/>
            <a:ext cx="1015644" cy="318573"/>
          </a:xfrm>
          <a:prstGeom prst="roundRect">
            <a:avLst>
              <a:gd name="adj" fmla="val 50000"/>
            </a:avLst>
          </a:prstGeom>
          <a:gradFill>
            <a:gsLst>
              <a:gs pos="0">
                <a:schemeClr val="bg1"/>
              </a:gs>
              <a:gs pos="85000">
                <a:schemeClr val="bg1">
                  <a:lumMod val="95000"/>
                </a:schemeClr>
              </a:gs>
            </a:gsLst>
            <a:lin ang="5400000" scaled="1"/>
          </a:gradFill>
          <a:ln w="158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sp>
        <p:nvSpPr>
          <p:cNvPr id="35" name="矩形: 圆角 34">
            <a:extLst>
              <a:ext uri="{FF2B5EF4-FFF2-40B4-BE49-F238E27FC236}">
                <a16:creationId xmlns="" xmlns:a16="http://schemas.microsoft.com/office/drawing/2014/main" id="{0B97C5EF-2C25-4CCB-BC83-795D2C75B992}"/>
              </a:ext>
            </a:extLst>
          </p:cNvPr>
          <p:cNvSpPr/>
          <p:nvPr userDrawn="1"/>
        </p:nvSpPr>
        <p:spPr>
          <a:xfrm>
            <a:off x="9096140" y="3877492"/>
            <a:ext cx="1015644" cy="318573"/>
          </a:xfrm>
          <a:prstGeom prst="roundRect">
            <a:avLst>
              <a:gd name="adj" fmla="val 50000"/>
            </a:avLst>
          </a:prstGeom>
          <a:gradFill>
            <a:gsLst>
              <a:gs pos="0">
                <a:schemeClr val="bg1"/>
              </a:gs>
              <a:gs pos="85000">
                <a:schemeClr val="bg1">
                  <a:lumMod val="95000"/>
                </a:schemeClr>
              </a:gs>
            </a:gsLst>
            <a:lin ang="5400000" scaled="1"/>
          </a:gradFill>
          <a:ln w="158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 xmlns:a16="http://schemas.microsoft.com/office/drawing/2014/main" id="{6009BDB7-4FB3-421F-A379-24051E0BF181}"/>
              </a:ext>
            </a:extLst>
          </p:cNvPr>
          <p:cNvSpPr txBox="1"/>
          <p:nvPr userDrawn="1"/>
        </p:nvSpPr>
        <p:spPr>
          <a:xfrm>
            <a:off x="2193944" y="3952206"/>
            <a:ext cx="793804" cy="215444"/>
          </a:xfrm>
          <a:prstGeom prst="rect">
            <a:avLst/>
          </a:prstGeom>
          <a:noFill/>
        </p:spPr>
        <p:txBody>
          <a:bodyPr wrap="square" lIns="0" tIns="0" rIns="0" bIns="0" rtlCol="0">
            <a:spAutoFit/>
          </a:bodyPr>
          <a:lstStyle/>
          <a:p>
            <a:pPr algn="ctr"/>
            <a:r>
              <a:rPr lang="en-US" altLang="zh-CN" sz="1400" dirty="0">
                <a:solidFill>
                  <a:schemeClr val="bg1">
                    <a:lumMod val="75000"/>
                  </a:schemeClr>
                </a:solidFill>
                <a:latin typeface="+mj-lt"/>
              </a:rPr>
              <a:t>LAST</a:t>
            </a:r>
          </a:p>
        </p:txBody>
      </p:sp>
      <p:sp>
        <p:nvSpPr>
          <p:cNvPr id="37" name="文本框 36">
            <a:extLst>
              <a:ext uri="{FF2B5EF4-FFF2-40B4-BE49-F238E27FC236}">
                <a16:creationId xmlns="" xmlns:a16="http://schemas.microsoft.com/office/drawing/2014/main" id="{C50D2F46-8D4B-4B90-A079-A7282DF9BF7E}"/>
              </a:ext>
            </a:extLst>
          </p:cNvPr>
          <p:cNvSpPr txBox="1"/>
          <p:nvPr userDrawn="1"/>
        </p:nvSpPr>
        <p:spPr>
          <a:xfrm>
            <a:off x="9207060" y="3952206"/>
            <a:ext cx="793804" cy="215444"/>
          </a:xfrm>
          <a:prstGeom prst="rect">
            <a:avLst/>
          </a:prstGeom>
          <a:noFill/>
        </p:spPr>
        <p:txBody>
          <a:bodyPr wrap="square" lIns="0" tIns="0" rIns="0" bIns="0" rtlCol="0">
            <a:spAutoFit/>
          </a:bodyPr>
          <a:lstStyle/>
          <a:p>
            <a:pPr algn="ctr"/>
            <a:r>
              <a:rPr lang="en-US" altLang="zh-CN" sz="1400" dirty="0">
                <a:solidFill>
                  <a:schemeClr val="bg1">
                    <a:lumMod val="75000"/>
                  </a:schemeClr>
                </a:solidFill>
                <a:latin typeface="+mj-lt"/>
              </a:rPr>
              <a:t>NEXT</a:t>
            </a:r>
          </a:p>
        </p:txBody>
      </p:sp>
      <p:pic>
        <p:nvPicPr>
          <p:cNvPr id="38" name="图片 37">
            <a:extLst>
              <a:ext uri="{FF2B5EF4-FFF2-40B4-BE49-F238E27FC236}">
                <a16:creationId xmlns="" xmlns:a16="http://schemas.microsoft.com/office/drawing/2014/main" id="{D912E5D2-EBFC-491B-A3C9-C46061FCDBB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5189704"/>
            <a:ext cx="9096141" cy="2465276"/>
          </a:xfrm>
          <a:prstGeom prst="rect">
            <a:avLst/>
          </a:prstGeom>
        </p:spPr>
      </p:pic>
      <p:pic>
        <p:nvPicPr>
          <p:cNvPr id="39" name="图片 38">
            <a:extLst>
              <a:ext uri="{FF2B5EF4-FFF2-40B4-BE49-F238E27FC236}">
                <a16:creationId xmlns="" xmlns:a16="http://schemas.microsoft.com/office/drawing/2014/main" id="{FDC5443C-9E2F-41B9-82F4-1334C9DF37C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85407" y="4450262"/>
            <a:ext cx="5337264" cy="1079218"/>
          </a:xfrm>
          <a:prstGeom prst="rect">
            <a:avLst/>
          </a:prstGeom>
        </p:spPr>
      </p:pic>
      <p:pic>
        <p:nvPicPr>
          <p:cNvPr id="40" name="图片 39">
            <a:extLst>
              <a:ext uri="{FF2B5EF4-FFF2-40B4-BE49-F238E27FC236}">
                <a16:creationId xmlns="" xmlns:a16="http://schemas.microsoft.com/office/drawing/2014/main" id="{D7100CD3-5860-4085-8EF3-4EA5CECAC2D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flipH="1">
            <a:off x="3847592" y="5298612"/>
            <a:ext cx="8344408" cy="2465276"/>
          </a:xfrm>
          <a:prstGeom prst="rect">
            <a:avLst/>
          </a:prstGeom>
        </p:spPr>
      </p:pic>
      <p:pic>
        <p:nvPicPr>
          <p:cNvPr id="41" name="图片 40">
            <a:extLst>
              <a:ext uri="{FF2B5EF4-FFF2-40B4-BE49-F238E27FC236}">
                <a16:creationId xmlns="" xmlns:a16="http://schemas.microsoft.com/office/drawing/2014/main" id="{5BC38D80-60AF-4D8F-B2C1-951C9B336B66}"/>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 y="5958171"/>
            <a:ext cx="5667616" cy="1452242"/>
          </a:xfrm>
          <a:prstGeom prst="rect">
            <a:avLst/>
          </a:prstGeom>
        </p:spPr>
      </p:pic>
      <p:pic>
        <p:nvPicPr>
          <p:cNvPr id="42" name="图片 41">
            <a:extLst>
              <a:ext uri="{FF2B5EF4-FFF2-40B4-BE49-F238E27FC236}">
                <a16:creationId xmlns="" xmlns:a16="http://schemas.microsoft.com/office/drawing/2014/main" id="{5CC04CE8-88F0-4820-8C3D-117FB9BDB484}"/>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flipH="1">
            <a:off x="7791690" y="6032365"/>
            <a:ext cx="4400309" cy="1452242"/>
          </a:xfrm>
          <a:prstGeom prst="rect">
            <a:avLst/>
          </a:prstGeom>
        </p:spPr>
      </p:pic>
      <p:pic>
        <p:nvPicPr>
          <p:cNvPr id="43" name="图片 42">
            <a:extLst>
              <a:ext uri="{FF2B5EF4-FFF2-40B4-BE49-F238E27FC236}">
                <a16:creationId xmlns="" xmlns:a16="http://schemas.microsoft.com/office/drawing/2014/main" id="{C1F5D2F5-1B19-4E78-87C3-75548AF1B04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flipH="1">
            <a:off x="6833269" y="4450262"/>
            <a:ext cx="5337264" cy="1079218"/>
          </a:xfrm>
          <a:prstGeom prst="rect">
            <a:avLst/>
          </a:prstGeom>
        </p:spPr>
      </p:pic>
      <p:sp>
        <p:nvSpPr>
          <p:cNvPr id="44" name="矩形: 圆角 43">
            <a:extLst>
              <a:ext uri="{FF2B5EF4-FFF2-40B4-BE49-F238E27FC236}">
                <a16:creationId xmlns="" xmlns:a16="http://schemas.microsoft.com/office/drawing/2014/main" id="{D1FC26CE-9652-44BD-A525-EFCE70F7B5B6}"/>
              </a:ext>
            </a:extLst>
          </p:cNvPr>
          <p:cNvSpPr/>
          <p:nvPr userDrawn="1"/>
        </p:nvSpPr>
        <p:spPr>
          <a:xfrm>
            <a:off x="3591639" y="435658"/>
            <a:ext cx="5008722" cy="5622242"/>
          </a:xfrm>
          <a:prstGeom prst="roundRect">
            <a:avLst>
              <a:gd name="adj" fmla="val 4733"/>
            </a:avLst>
          </a:prstGeom>
          <a:solidFill>
            <a:schemeClr val="bg1">
              <a:alpha val="61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圆角 44">
            <a:extLst>
              <a:ext uri="{FF2B5EF4-FFF2-40B4-BE49-F238E27FC236}">
                <a16:creationId xmlns="" xmlns:a16="http://schemas.microsoft.com/office/drawing/2014/main" id="{8EC0C1D0-9514-4E05-B270-C08388EB1EEE}"/>
              </a:ext>
            </a:extLst>
          </p:cNvPr>
          <p:cNvSpPr/>
          <p:nvPr userDrawn="1"/>
        </p:nvSpPr>
        <p:spPr>
          <a:xfrm>
            <a:off x="5079968" y="5402355"/>
            <a:ext cx="2032064" cy="607419"/>
          </a:xfrm>
          <a:prstGeom prst="roundRect">
            <a:avLst>
              <a:gd name="adj" fmla="val 50000"/>
            </a:avLst>
          </a:prstGeom>
          <a:gradFill flip="none" rotWithShape="1">
            <a:gsLst>
              <a:gs pos="5000">
                <a:schemeClr val="accent1"/>
              </a:gs>
              <a:gs pos="85000">
                <a:schemeClr val="accent2"/>
              </a:gs>
            </a:gsLst>
            <a:path path="circle">
              <a:fillToRect l="50000" t="50000" r="50000" b="50000"/>
            </a:path>
            <a:tileRect/>
          </a:gradFill>
          <a:ln w="15875">
            <a:solidFill>
              <a:schemeClr val="bg1"/>
            </a:solidFill>
          </a:ln>
          <a:effectLst>
            <a:outerShdw blurRad="431800" dist="114300" dir="2700000" algn="tl"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a:extLst>
              <a:ext uri="{FF2B5EF4-FFF2-40B4-BE49-F238E27FC236}">
                <a16:creationId xmlns="" xmlns:a16="http://schemas.microsoft.com/office/drawing/2014/main" id="{046E2DC0-3436-4404-8A32-DBC6FBB1DCA3}"/>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741487" y="5724226"/>
            <a:ext cx="4738380" cy="958121"/>
          </a:xfrm>
          <a:prstGeom prst="rect">
            <a:avLst/>
          </a:prstGeom>
        </p:spPr>
      </p:pic>
      <p:pic>
        <p:nvPicPr>
          <p:cNvPr id="47" name="图片 46">
            <a:extLst>
              <a:ext uri="{FF2B5EF4-FFF2-40B4-BE49-F238E27FC236}">
                <a16:creationId xmlns="" xmlns:a16="http://schemas.microsoft.com/office/drawing/2014/main" id="{BB4D37C0-BB58-4E67-8008-17A4803239EA}"/>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flipH="1">
            <a:off x="4619073" y="5724226"/>
            <a:ext cx="4738380" cy="958121"/>
          </a:xfrm>
          <a:prstGeom prst="rect">
            <a:avLst/>
          </a:prstGeom>
        </p:spPr>
      </p:pic>
      <p:pic>
        <p:nvPicPr>
          <p:cNvPr id="48" name="图片 47">
            <a:extLst>
              <a:ext uri="{FF2B5EF4-FFF2-40B4-BE49-F238E27FC236}">
                <a16:creationId xmlns="" xmlns:a16="http://schemas.microsoft.com/office/drawing/2014/main" id="{46D6DD5C-F05D-45F0-B4F3-84722D0EE552}"/>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flipH="1">
            <a:off x="-1" y="4528036"/>
            <a:ext cx="4150587" cy="1079218"/>
          </a:xfrm>
          <a:prstGeom prst="rect">
            <a:avLst/>
          </a:prstGeom>
        </p:spPr>
      </p:pic>
      <p:pic>
        <p:nvPicPr>
          <p:cNvPr id="49" name="图片 48">
            <a:extLst>
              <a:ext uri="{FF2B5EF4-FFF2-40B4-BE49-F238E27FC236}">
                <a16:creationId xmlns="" xmlns:a16="http://schemas.microsoft.com/office/drawing/2014/main" id="{4CAB33B2-1E8E-49BD-84D7-B02912303838}"/>
              </a:ext>
            </a:extLst>
          </p:cNvPr>
          <p:cNvPicPr>
            <a:picLocks noChangeAspect="1"/>
          </p:cNvPicPr>
          <p:nvPr userDrawn="1"/>
        </p:nvPicPr>
        <p:blipFill rotWithShape="1">
          <a:blip r:embed="rId9" cstate="screen">
            <a:extLst>
              <a:ext uri="{28A0092B-C50C-407E-A947-70E740481C1C}">
                <a14:useLocalDpi xmlns:a14="http://schemas.microsoft.com/office/drawing/2010/main"/>
              </a:ext>
            </a:extLst>
          </a:blip>
          <a:srcRect/>
          <a:stretch/>
        </p:blipFill>
        <p:spPr>
          <a:xfrm>
            <a:off x="8077270" y="4528036"/>
            <a:ext cx="4114729" cy="1079218"/>
          </a:xfrm>
          <a:prstGeom prst="rect">
            <a:avLst/>
          </a:prstGeom>
        </p:spPr>
      </p:pic>
      <p:sp>
        <p:nvSpPr>
          <p:cNvPr id="50" name="箭头: V 形 49">
            <a:extLst>
              <a:ext uri="{FF2B5EF4-FFF2-40B4-BE49-F238E27FC236}">
                <a16:creationId xmlns="" xmlns:a16="http://schemas.microsoft.com/office/drawing/2014/main" id="{660B53D3-160D-4EF5-B3AD-44FC62C4CE51}"/>
              </a:ext>
            </a:extLst>
          </p:cNvPr>
          <p:cNvSpPr/>
          <p:nvPr userDrawn="1"/>
        </p:nvSpPr>
        <p:spPr>
          <a:xfrm flipH="1">
            <a:off x="2191372" y="2471751"/>
            <a:ext cx="584516" cy="584516"/>
          </a:xfrm>
          <a:prstGeom prst="chevron">
            <a:avLst/>
          </a:prstGeom>
          <a:gradFill flip="none" rotWithShape="1">
            <a:gsLst>
              <a:gs pos="0">
                <a:schemeClr val="bg1"/>
              </a:gs>
              <a:gs pos="85000">
                <a:schemeClr val="bg1">
                  <a:lumMod val="95000"/>
                </a:schemeClr>
              </a:gs>
            </a:gsLst>
            <a:lin ang="0" scaled="1"/>
            <a:tileRect/>
          </a:gradFill>
          <a:ln>
            <a:noFill/>
          </a:ln>
          <a:effectLst>
            <a:outerShdw blurRad="190500" dist="76200" dir="2700000" algn="tl"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箭头: V 形 50">
            <a:extLst>
              <a:ext uri="{FF2B5EF4-FFF2-40B4-BE49-F238E27FC236}">
                <a16:creationId xmlns="" xmlns:a16="http://schemas.microsoft.com/office/drawing/2014/main" id="{125DF82E-98A2-4FD2-92AE-F654BD05BC70}"/>
              </a:ext>
            </a:extLst>
          </p:cNvPr>
          <p:cNvSpPr/>
          <p:nvPr userDrawn="1"/>
        </p:nvSpPr>
        <p:spPr>
          <a:xfrm>
            <a:off x="9407328" y="2471751"/>
            <a:ext cx="584516" cy="584516"/>
          </a:xfrm>
          <a:prstGeom prst="chevron">
            <a:avLst/>
          </a:prstGeom>
          <a:gradFill flip="none" rotWithShape="1">
            <a:gsLst>
              <a:gs pos="0">
                <a:schemeClr val="bg1"/>
              </a:gs>
              <a:gs pos="85000">
                <a:schemeClr val="bg1">
                  <a:lumMod val="95000"/>
                </a:schemeClr>
              </a:gs>
            </a:gsLst>
            <a:lin ang="0" scaled="1"/>
            <a:tileRect/>
          </a:gradFill>
          <a:ln>
            <a:noFill/>
          </a:ln>
          <a:effectLst>
            <a:outerShdw blurRad="190500" dist="76200" dir="2700000" algn="tl"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箭头: V 形 51">
            <a:extLst>
              <a:ext uri="{FF2B5EF4-FFF2-40B4-BE49-F238E27FC236}">
                <a16:creationId xmlns="" xmlns:a16="http://schemas.microsoft.com/office/drawing/2014/main" id="{89BAF9AA-B98D-4DBC-B83E-41DEC39C975C}"/>
              </a:ext>
            </a:extLst>
          </p:cNvPr>
          <p:cNvSpPr/>
          <p:nvPr userDrawn="1"/>
        </p:nvSpPr>
        <p:spPr>
          <a:xfrm rot="16200000" flipH="1">
            <a:off x="5972781" y="4659456"/>
            <a:ext cx="246438" cy="459953"/>
          </a:xfrm>
          <a:prstGeom prst="chevron">
            <a:avLst/>
          </a:prstGeom>
          <a:gradFill flip="none" rotWithShape="1">
            <a:gsLst>
              <a:gs pos="0">
                <a:schemeClr val="accent1"/>
              </a:gs>
              <a:gs pos="100000">
                <a:schemeClr val="accent5"/>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箭头: V 形 52">
            <a:extLst>
              <a:ext uri="{FF2B5EF4-FFF2-40B4-BE49-F238E27FC236}">
                <a16:creationId xmlns="" xmlns:a16="http://schemas.microsoft.com/office/drawing/2014/main" id="{7ED3433E-3475-4120-8CB8-3C5585401BBF}"/>
              </a:ext>
            </a:extLst>
          </p:cNvPr>
          <p:cNvSpPr/>
          <p:nvPr userDrawn="1"/>
        </p:nvSpPr>
        <p:spPr>
          <a:xfrm rot="16200000" flipH="1">
            <a:off x="5972781" y="4429519"/>
            <a:ext cx="246438" cy="459953"/>
          </a:xfrm>
          <a:prstGeom prst="chevron">
            <a:avLst/>
          </a:prstGeom>
          <a:gradFill flip="none" rotWithShape="1">
            <a:gsLst>
              <a:gs pos="0">
                <a:schemeClr val="accent1"/>
              </a:gs>
              <a:gs pos="100000">
                <a:schemeClr val="accent5"/>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箭头: V 形 53">
            <a:extLst>
              <a:ext uri="{FF2B5EF4-FFF2-40B4-BE49-F238E27FC236}">
                <a16:creationId xmlns="" xmlns:a16="http://schemas.microsoft.com/office/drawing/2014/main" id="{82A0BBC4-CEBF-4492-A58C-28684DE1D62B}"/>
              </a:ext>
            </a:extLst>
          </p:cNvPr>
          <p:cNvSpPr/>
          <p:nvPr userDrawn="1"/>
        </p:nvSpPr>
        <p:spPr>
          <a:xfrm rot="16200000" flipH="1">
            <a:off x="5972782" y="4199582"/>
            <a:ext cx="246438" cy="459953"/>
          </a:xfrm>
          <a:prstGeom prst="chevron">
            <a:avLst/>
          </a:prstGeom>
          <a:gradFill flip="none" rotWithShape="1">
            <a:gsLst>
              <a:gs pos="0">
                <a:schemeClr val="accent1"/>
              </a:gs>
              <a:gs pos="100000">
                <a:schemeClr val="accent5"/>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占位符 18">
            <a:extLst>
              <a:ext uri="{FF2B5EF4-FFF2-40B4-BE49-F238E27FC236}">
                <a16:creationId xmlns="" xmlns:a16="http://schemas.microsoft.com/office/drawing/2014/main" id="{95B58767-39DF-4689-B782-3BF72F2A0454}"/>
              </a:ext>
            </a:extLst>
          </p:cNvPr>
          <p:cNvSpPr>
            <a:spLocks noGrp="1"/>
          </p:cNvSpPr>
          <p:nvPr>
            <p:ph type="body" sz="quarter" idx="11"/>
          </p:nvPr>
        </p:nvSpPr>
        <p:spPr>
          <a:xfrm>
            <a:off x="3827463" y="3089194"/>
            <a:ext cx="4537075" cy="607419"/>
          </a:xfrm>
          <a:prstGeom prst="rect">
            <a:avLst/>
          </a:prstGeom>
        </p:spPr>
        <p:txBody>
          <a:bodyPr/>
          <a:lstStyle>
            <a:lvl1pPr marL="0" marR="0" indent="0" algn="ctr" defTabSz="914400" rtl="0" eaLnBrk="1" fontAlgn="auto" latinLnBrk="0" hangingPunct="1">
              <a:lnSpc>
                <a:spcPct val="100000"/>
              </a:lnSpc>
              <a:spcBef>
                <a:spcPts val="0"/>
              </a:spcBef>
              <a:spcAft>
                <a:spcPts val="0"/>
              </a:spcAft>
              <a:buClrTx/>
              <a:buSzTx/>
              <a:buFontTx/>
              <a:buNone/>
              <a:tabLs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lumMod val="65000"/>
                </a:prstClr>
              </a:solidFill>
              <a:effectLst/>
              <a:uLnTx/>
              <a:uFillTx/>
              <a:latin typeface="+mn-lt"/>
              <a:ea typeface="微软雅黑"/>
              <a:cs typeface="+mn-cs"/>
            </a:endParaRPr>
          </a:p>
        </p:txBody>
      </p:sp>
      <p:sp>
        <p:nvSpPr>
          <p:cNvPr id="23" name="文本占位符 22">
            <a:extLst>
              <a:ext uri="{FF2B5EF4-FFF2-40B4-BE49-F238E27FC236}">
                <a16:creationId xmlns="" xmlns:a16="http://schemas.microsoft.com/office/drawing/2014/main" id="{77640E18-5B76-4BB5-9F85-8161EA1D5DD2}"/>
              </a:ext>
            </a:extLst>
          </p:cNvPr>
          <p:cNvSpPr>
            <a:spLocks noGrp="1"/>
          </p:cNvSpPr>
          <p:nvPr>
            <p:ph type="body" sz="quarter" idx="12"/>
          </p:nvPr>
        </p:nvSpPr>
        <p:spPr>
          <a:xfrm>
            <a:off x="4376979" y="1624013"/>
            <a:ext cx="3414712" cy="798512"/>
          </a:xfrm>
          <a:prstGeom prst="rect">
            <a:avLst/>
          </a:prstGeom>
        </p:spPr>
        <p:txBody>
          <a:bodyPr/>
          <a:lstStyle>
            <a:lvl1pPr marL="0" marR="0" indent="0" algn="ctr" defTabSz="914400" rtl="0" eaLnBrk="1" fontAlgn="auto" latinLnBrk="0" hangingPunct="1">
              <a:lnSpc>
                <a:spcPct val="100000"/>
              </a:lnSpc>
              <a:spcBef>
                <a:spcPts val="0"/>
              </a:spcBef>
              <a:spcAft>
                <a:spcPts val="0"/>
              </a:spcAft>
              <a:buClrTx/>
              <a:buSzTx/>
              <a:buFontTx/>
              <a:buNone/>
              <a:tabLs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4800" b="1" i="0" u="none" strike="noStrike" kern="1200" cap="none" spc="0" normalizeH="0" baseline="0" noProof="0" dirty="0">
              <a:ln>
                <a:noFill/>
              </a:ln>
              <a:solidFill>
                <a:srgbClr val="E7F9BA">
                  <a:alpha val="52000"/>
                </a:srgbClr>
              </a:solidFill>
              <a:effectLst/>
              <a:uLnTx/>
              <a:uFillTx/>
              <a:latin typeface="Arial Black"/>
              <a:ea typeface="微软雅黑"/>
              <a:cs typeface="+mn-cs"/>
            </a:endParaRPr>
          </a:p>
        </p:txBody>
      </p:sp>
      <p:sp>
        <p:nvSpPr>
          <p:cNvPr id="13" name="文本占位符 12">
            <a:extLst>
              <a:ext uri="{FF2B5EF4-FFF2-40B4-BE49-F238E27FC236}">
                <a16:creationId xmlns="" xmlns:a16="http://schemas.microsoft.com/office/drawing/2014/main" id="{1E4970E8-FAB8-45B8-A25C-28467E5EA36A}"/>
              </a:ext>
            </a:extLst>
          </p:cNvPr>
          <p:cNvSpPr>
            <a:spLocks noGrp="1"/>
          </p:cNvSpPr>
          <p:nvPr>
            <p:ph type="body" sz="quarter" idx="10"/>
          </p:nvPr>
        </p:nvSpPr>
        <p:spPr>
          <a:xfrm>
            <a:off x="3826669" y="2191003"/>
            <a:ext cx="4538662" cy="1006475"/>
          </a:xfrm>
          <a:prstGeom prst="rect">
            <a:avLst/>
          </a:prstGeom>
        </p:spPr>
        <p:txBody>
          <a:bodyPr/>
          <a:lstStyle>
            <a:lvl1pPr marL="0" marR="0" indent="0" algn="ctr" defTabSz="914400" rtl="0" eaLnBrk="1" fontAlgn="auto" latinLnBrk="0" hangingPunct="1">
              <a:lnSpc>
                <a:spcPct val="100000"/>
              </a:lnSpc>
              <a:spcBef>
                <a:spcPts val="0"/>
              </a:spcBef>
              <a:spcAft>
                <a:spcPts val="0"/>
              </a:spcAft>
              <a:buClrTx/>
              <a:buSzTx/>
              <a:buFontTx/>
              <a:buNone/>
              <a:tabLs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5400" b="1" i="0" u="none" strike="noStrike" kern="1200" cap="none" spc="0" normalizeH="0" baseline="0" noProof="0" dirty="0">
              <a:ln>
                <a:noFill/>
              </a:ln>
              <a:gradFill flip="none" rotWithShape="1">
                <a:gsLst>
                  <a:gs pos="0">
                    <a:srgbClr val="3C8E27">
                      <a:lumMod val="60000"/>
                      <a:lumOff val="40000"/>
                    </a:srgbClr>
                  </a:gs>
                  <a:gs pos="100000">
                    <a:srgbClr val="3C8E27"/>
                  </a:gs>
                </a:gsLst>
                <a:lin ang="2700000" scaled="1"/>
                <a:tileRect/>
              </a:gradFill>
              <a:effectLst>
                <a:outerShdw blurRad="165100" dist="88900" dir="2700000" algn="tl" rotWithShape="0">
                  <a:srgbClr val="8ADA77">
                    <a:alpha val="33000"/>
                  </a:srgbClr>
                </a:outerShdw>
              </a:effectLst>
              <a:uLnTx/>
              <a:uFillTx/>
              <a:latin typeface="微软雅黑"/>
              <a:ea typeface="微软雅黑"/>
              <a:cs typeface="+mn-cs"/>
            </a:endParaRPr>
          </a:p>
        </p:txBody>
      </p:sp>
    </p:spTree>
    <p:extLst>
      <p:ext uri="{BB962C8B-B14F-4D97-AF65-F5344CB8AC3E}">
        <p14:creationId xmlns:p14="http://schemas.microsoft.com/office/powerpoint/2010/main" val="3254051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bg>
      <p:bgPr>
        <a:gradFill flip="none" rotWithShape="1">
          <a:gsLst>
            <a:gs pos="81000">
              <a:schemeClr val="bg1"/>
            </a:gs>
            <a:gs pos="100000">
              <a:schemeClr val="accent1">
                <a:lumMod val="20000"/>
                <a:lumOff val="80000"/>
                <a:alpha val="38000"/>
              </a:schemeClr>
            </a:gs>
          </a:gsLst>
          <a:lin ang="5400000" scaled="1"/>
          <a:tileRect/>
        </a:gradFill>
        <a:effectLst/>
      </p:bgPr>
    </p:bg>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B6946711-45E3-4671-AFCE-FBD1F3BFD12B}"/>
              </a:ext>
            </a:extLst>
          </p:cNvPr>
          <p:cNvSpPr/>
          <p:nvPr userDrawn="1"/>
        </p:nvSpPr>
        <p:spPr>
          <a:xfrm>
            <a:off x="0" y="0"/>
            <a:ext cx="12192000" cy="6858000"/>
          </a:xfrm>
          <a:prstGeom prst="rect">
            <a:avLst/>
          </a:prstGeom>
          <a:gradFill flip="none" rotWithShape="1">
            <a:gsLst>
              <a:gs pos="0">
                <a:schemeClr val="bg1"/>
              </a:gs>
              <a:gs pos="100000">
                <a:schemeClr val="accent1">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FF0E4D88-5CB5-49DC-B2D8-9955BBC736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5239" r="36856"/>
          <a:stretch/>
        </p:blipFill>
        <p:spPr>
          <a:xfrm>
            <a:off x="8958358" y="0"/>
            <a:ext cx="3233642" cy="3316458"/>
          </a:xfrm>
          <a:prstGeom prst="rect">
            <a:avLst/>
          </a:prstGeom>
        </p:spPr>
      </p:pic>
      <p:pic>
        <p:nvPicPr>
          <p:cNvPr id="12" name="图片 11">
            <a:extLst>
              <a:ext uri="{FF2B5EF4-FFF2-40B4-BE49-F238E27FC236}">
                <a16:creationId xmlns="" xmlns:a16="http://schemas.microsoft.com/office/drawing/2014/main" id="{81CB9A52-4409-4315-B669-0EF781154A9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 t="1" r="-696" b="39462"/>
          <a:stretch/>
        </p:blipFill>
        <p:spPr>
          <a:xfrm>
            <a:off x="6299379" y="4764505"/>
            <a:ext cx="3482296" cy="2093495"/>
          </a:xfrm>
          <a:prstGeom prst="rect">
            <a:avLst/>
          </a:prstGeom>
        </p:spPr>
      </p:pic>
      <p:pic>
        <p:nvPicPr>
          <p:cNvPr id="14" name="图片 13">
            <a:extLst>
              <a:ext uri="{FF2B5EF4-FFF2-40B4-BE49-F238E27FC236}">
                <a16:creationId xmlns="" xmlns:a16="http://schemas.microsoft.com/office/drawing/2014/main" id="{C83653CA-0017-47DD-A720-CD3CC38A825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4454231"/>
            <a:ext cx="2739316" cy="2403769"/>
          </a:xfrm>
          <a:prstGeom prst="rect">
            <a:avLst/>
          </a:prstGeom>
        </p:spPr>
      </p:pic>
      <p:sp>
        <p:nvSpPr>
          <p:cNvPr id="4" name="文本占位符 3">
            <a:extLst>
              <a:ext uri="{FF2B5EF4-FFF2-40B4-BE49-F238E27FC236}">
                <a16:creationId xmlns="" xmlns:a16="http://schemas.microsoft.com/office/drawing/2014/main" id="{F3B4F2F1-98DA-47CC-BB71-6CAAE7965A9E}"/>
              </a:ext>
            </a:extLst>
          </p:cNvPr>
          <p:cNvSpPr>
            <a:spLocks noGrp="1"/>
          </p:cNvSpPr>
          <p:nvPr>
            <p:ph type="body" sz="quarter" idx="10"/>
          </p:nvPr>
        </p:nvSpPr>
        <p:spPr>
          <a:xfrm>
            <a:off x="684464" y="491925"/>
            <a:ext cx="5548313" cy="445335"/>
          </a:xfrm>
          <a:prstGeom prst="rect">
            <a:avLst/>
          </a:prstGeom>
        </p:spPr>
        <p:txBody>
          <a:bodyPr lIns="0" tIns="0" rIns="0" bIns="0"/>
          <a:lstStyle>
            <a:lvl1pPr marL="0" indent="0">
              <a:lnSpc>
                <a:spcPct val="100000"/>
              </a:lnSpc>
              <a:buNone/>
              <a:defRPr sz="3200"/>
            </a:lvl1pPr>
          </a:lstStyle>
          <a:p>
            <a:pPr lvl="0"/>
            <a:endParaRPr lang="zh-CN" altLang="en-US" dirty="0"/>
          </a:p>
        </p:txBody>
      </p:sp>
      <p:sp>
        <p:nvSpPr>
          <p:cNvPr id="7" name="灯片编号占位符 1">
            <a:extLst>
              <a:ext uri="{FF2B5EF4-FFF2-40B4-BE49-F238E27FC236}">
                <a16:creationId xmlns="" xmlns:a16="http://schemas.microsoft.com/office/drawing/2014/main" id="{CA64D7DD-D8EE-4EEF-9961-015BB351BE3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3346C8-9771-47FA-B70F-F2179A930589}" type="slidenum">
              <a:rPr lang="zh-CN" altLang="en-US" smtClean="0"/>
              <a:t>‹#›</a:t>
            </a:fld>
            <a:endParaRPr lang="zh-CN" altLang="en-US" dirty="0"/>
          </a:p>
        </p:txBody>
      </p:sp>
    </p:spTree>
    <p:extLst>
      <p:ext uri="{BB962C8B-B14F-4D97-AF65-F5344CB8AC3E}">
        <p14:creationId xmlns:p14="http://schemas.microsoft.com/office/powerpoint/2010/main" val="2882477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bg>
      <p:bgPr>
        <a:gradFill flip="none" rotWithShape="1">
          <a:gsLst>
            <a:gs pos="81000">
              <a:schemeClr val="bg1"/>
            </a:gs>
            <a:gs pos="100000">
              <a:schemeClr val="accent1">
                <a:lumMod val="20000"/>
                <a:lumOff val="80000"/>
                <a:alpha val="38000"/>
              </a:schemeClr>
            </a:gs>
          </a:gsLst>
          <a:lin ang="5400000" scaled="1"/>
          <a:tileRect/>
        </a:gradFill>
        <a:effectLst/>
      </p:bgPr>
    </p:bg>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B6946711-45E3-4671-AFCE-FBD1F3BFD12B}"/>
              </a:ext>
            </a:extLst>
          </p:cNvPr>
          <p:cNvSpPr/>
          <p:nvPr userDrawn="1"/>
        </p:nvSpPr>
        <p:spPr>
          <a:xfrm>
            <a:off x="0" y="0"/>
            <a:ext cx="12192000" cy="6858000"/>
          </a:xfrm>
          <a:prstGeom prst="rect">
            <a:avLst/>
          </a:prstGeom>
          <a:gradFill flip="none" rotWithShape="1">
            <a:gsLst>
              <a:gs pos="0">
                <a:schemeClr val="bg1"/>
              </a:gs>
              <a:gs pos="100000">
                <a:schemeClr val="accent1">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内容占位符 4">
            <a:extLst>
              <a:ext uri="{FF2B5EF4-FFF2-40B4-BE49-F238E27FC236}">
                <a16:creationId xmlns="" xmlns:a16="http://schemas.microsoft.com/office/drawing/2014/main" id="{E900D5BF-1C58-4A50-A509-80CE63C5AA79}"/>
              </a:ext>
            </a:extLst>
          </p:cNvPr>
          <p:cNvSpPr>
            <a:spLocks noGrp="1"/>
          </p:cNvSpPr>
          <p:nvPr>
            <p:ph sz="quarter" idx="11" hasCustomPrompt="1"/>
          </p:nvPr>
        </p:nvSpPr>
        <p:spPr>
          <a:xfrm>
            <a:off x="844550" y="2157413"/>
            <a:ext cx="3128963" cy="1014412"/>
          </a:xfrm>
          <a:prstGeom prst="rect">
            <a:avLst/>
          </a:prstGeom>
        </p:spPr>
        <p:txBody>
          <a:bodyPr/>
          <a:lstStyle>
            <a:lvl1pPr marL="0" marR="0" indent="0" algn="just" defTabSz="914400" rtl="0" eaLnBrk="1" fontAlgn="auto" latinLnBrk="0" hangingPunct="1">
              <a:lnSpc>
                <a:spcPct val="130000"/>
              </a:lnSpc>
              <a:spcBef>
                <a:spcPts val="0"/>
              </a:spcBef>
              <a:spcAft>
                <a:spcPts val="0"/>
              </a:spcAft>
              <a:buClrTx/>
              <a:buSzTx/>
              <a:buFontTx/>
              <a:buNone/>
              <a:tabLst/>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mn-lt"/>
                <a:ea typeface="+mn-ea"/>
                <a:cs typeface="+mn-cs"/>
              </a:rPr>
              <a:t>在此处输入内容 在此处输入内容 在此处输入内容 在此处输入内容在 此处输入内容</a:t>
            </a:r>
          </a:p>
        </p:txBody>
      </p:sp>
      <p:sp>
        <p:nvSpPr>
          <p:cNvPr id="24" name="内容占位符 4">
            <a:extLst>
              <a:ext uri="{FF2B5EF4-FFF2-40B4-BE49-F238E27FC236}">
                <a16:creationId xmlns="" xmlns:a16="http://schemas.microsoft.com/office/drawing/2014/main" id="{A7355FC7-4F43-4C5D-8D11-C96F5E83FF22}"/>
              </a:ext>
            </a:extLst>
          </p:cNvPr>
          <p:cNvSpPr>
            <a:spLocks noGrp="1"/>
          </p:cNvSpPr>
          <p:nvPr>
            <p:ph sz="quarter" idx="12" hasCustomPrompt="1"/>
          </p:nvPr>
        </p:nvSpPr>
        <p:spPr>
          <a:xfrm>
            <a:off x="844550" y="1628575"/>
            <a:ext cx="3128963" cy="49538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C8E27"/>
                </a:solidFill>
                <a:effectLst/>
                <a:uLnTx/>
                <a:uFillTx/>
                <a:latin typeface="微软雅黑"/>
                <a:ea typeface="微软雅黑"/>
                <a:cs typeface="+mn-cs"/>
              </a:rPr>
              <a:t>添加您的标题</a:t>
            </a:r>
          </a:p>
        </p:txBody>
      </p:sp>
      <p:pic>
        <p:nvPicPr>
          <p:cNvPr id="10" name="图片 9">
            <a:extLst>
              <a:ext uri="{FF2B5EF4-FFF2-40B4-BE49-F238E27FC236}">
                <a16:creationId xmlns="" xmlns:a16="http://schemas.microsoft.com/office/drawing/2014/main" id="{FF0E4D88-5CB5-49DC-B2D8-9955BBC736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5239" r="36856"/>
          <a:stretch/>
        </p:blipFill>
        <p:spPr>
          <a:xfrm>
            <a:off x="8958358" y="0"/>
            <a:ext cx="3233642" cy="3316458"/>
          </a:xfrm>
          <a:prstGeom prst="rect">
            <a:avLst/>
          </a:prstGeom>
        </p:spPr>
      </p:pic>
      <p:pic>
        <p:nvPicPr>
          <p:cNvPr id="12" name="图片 11">
            <a:extLst>
              <a:ext uri="{FF2B5EF4-FFF2-40B4-BE49-F238E27FC236}">
                <a16:creationId xmlns="" xmlns:a16="http://schemas.microsoft.com/office/drawing/2014/main" id="{81CB9A52-4409-4315-B669-0EF781154A9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 t="1" r="-696" b="39462"/>
          <a:stretch/>
        </p:blipFill>
        <p:spPr>
          <a:xfrm>
            <a:off x="6299379" y="4764505"/>
            <a:ext cx="3482296" cy="2093495"/>
          </a:xfrm>
          <a:prstGeom prst="rect">
            <a:avLst/>
          </a:prstGeom>
        </p:spPr>
      </p:pic>
      <p:pic>
        <p:nvPicPr>
          <p:cNvPr id="14" name="图片 13">
            <a:extLst>
              <a:ext uri="{FF2B5EF4-FFF2-40B4-BE49-F238E27FC236}">
                <a16:creationId xmlns="" xmlns:a16="http://schemas.microsoft.com/office/drawing/2014/main" id="{C83653CA-0017-47DD-A720-CD3CC38A825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4454231"/>
            <a:ext cx="2739316" cy="2403769"/>
          </a:xfrm>
          <a:prstGeom prst="rect">
            <a:avLst/>
          </a:prstGeom>
        </p:spPr>
      </p:pic>
      <p:sp>
        <p:nvSpPr>
          <p:cNvPr id="4" name="文本占位符 3">
            <a:extLst>
              <a:ext uri="{FF2B5EF4-FFF2-40B4-BE49-F238E27FC236}">
                <a16:creationId xmlns="" xmlns:a16="http://schemas.microsoft.com/office/drawing/2014/main" id="{F3B4F2F1-98DA-47CC-BB71-6CAAE7965A9E}"/>
              </a:ext>
            </a:extLst>
          </p:cNvPr>
          <p:cNvSpPr>
            <a:spLocks noGrp="1"/>
          </p:cNvSpPr>
          <p:nvPr>
            <p:ph type="body" sz="quarter" idx="10"/>
          </p:nvPr>
        </p:nvSpPr>
        <p:spPr>
          <a:xfrm>
            <a:off x="684464" y="583365"/>
            <a:ext cx="5548313" cy="445335"/>
          </a:xfrm>
          <a:prstGeom prst="rect">
            <a:avLst/>
          </a:prstGeom>
        </p:spPr>
        <p:txBody>
          <a:bodyPr lIns="0" tIns="0" rIns="0" bIns="0"/>
          <a:lstStyle>
            <a:lvl1pPr marL="0" indent="0">
              <a:lnSpc>
                <a:spcPct val="100000"/>
              </a:lnSpc>
              <a:buNone/>
              <a:defRPr sz="3200"/>
            </a:lvl1pPr>
          </a:lstStyle>
          <a:p>
            <a:pPr lvl="0"/>
            <a:endParaRPr lang="zh-CN" altLang="en-US" dirty="0"/>
          </a:p>
        </p:txBody>
      </p:sp>
      <p:sp>
        <p:nvSpPr>
          <p:cNvPr id="31" name="内容占位符 4">
            <a:extLst>
              <a:ext uri="{FF2B5EF4-FFF2-40B4-BE49-F238E27FC236}">
                <a16:creationId xmlns="" xmlns:a16="http://schemas.microsoft.com/office/drawing/2014/main" id="{54CC9058-7FE6-49CA-B359-5B4D8D8F67E2}"/>
              </a:ext>
            </a:extLst>
          </p:cNvPr>
          <p:cNvSpPr>
            <a:spLocks noGrp="1"/>
          </p:cNvSpPr>
          <p:nvPr>
            <p:ph sz="quarter" idx="13" hasCustomPrompt="1"/>
          </p:nvPr>
        </p:nvSpPr>
        <p:spPr>
          <a:xfrm>
            <a:off x="844550" y="4820362"/>
            <a:ext cx="3128963" cy="1014412"/>
          </a:xfrm>
          <a:prstGeom prst="rect">
            <a:avLst/>
          </a:prstGeom>
        </p:spPr>
        <p:txBody>
          <a:bodyPr/>
          <a:lstStyle>
            <a:lvl1pPr marL="0" marR="0" indent="0" algn="just" defTabSz="914400" rtl="0" eaLnBrk="1" fontAlgn="auto" latinLnBrk="0" hangingPunct="1">
              <a:lnSpc>
                <a:spcPct val="130000"/>
              </a:lnSpc>
              <a:spcBef>
                <a:spcPts val="0"/>
              </a:spcBef>
              <a:spcAft>
                <a:spcPts val="0"/>
              </a:spcAft>
              <a:buClrTx/>
              <a:buSzTx/>
              <a:buFontTx/>
              <a:buNone/>
              <a:tabLst/>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mn-lt"/>
                <a:ea typeface="+mn-ea"/>
                <a:cs typeface="+mn-cs"/>
              </a:rPr>
              <a:t>在此处输入内容 在此处输入内容 在此处输入内容 在此处输入内容在 此处输入内容</a:t>
            </a:r>
          </a:p>
        </p:txBody>
      </p:sp>
      <p:sp>
        <p:nvSpPr>
          <p:cNvPr id="32" name="内容占位符 4">
            <a:extLst>
              <a:ext uri="{FF2B5EF4-FFF2-40B4-BE49-F238E27FC236}">
                <a16:creationId xmlns="" xmlns:a16="http://schemas.microsoft.com/office/drawing/2014/main" id="{391CDD95-FC46-4483-BAF2-4D61F276A4FA}"/>
              </a:ext>
            </a:extLst>
          </p:cNvPr>
          <p:cNvSpPr>
            <a:spLocks noGrp="1"/>
          </p:cNvSpPr>
          <p:nvPr>
            <p:ph sz="quarter" idx="14" hasCustomPrompt="1"/>
          </p:nvPr>
        </p:nvSpPr>
        <p:spPr>
          <a:xfrm>
            <a:off x="844550" y="4291524"/>
            <a:ext cx="3128963" cy="49538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C8E27"/>
                </a:solidFill>
                <a:effectLst/>
                <a:uLnTx/>
                <a:uFillTx/>
                <a:latin typeface="微软雅黑"/>
                <a:ea typeface="微软雅黑"/>
                <a:cs typeface="+mn-cs"/>
              </a:rPr>
              <a:t>添加您的标题</a:t>
            </a:r>
          </a:p>
        </p:txBody>
      </p:sp>
      <p:sp>
        <p:nvSpPr>
          <p:cNvPr id="36" name="内容占位符 4">
            <a:extLst>
              <a:ext uri="{FF2B5EF4-FFF2-40B4-BE49-F238E27FC236}">
                <a16:creationId xmlns="" xmlns:a16="http://schemas.microsoft.com/office/drawing/2014/main" id="{A12FB826-1F0A-4C68-949D-FFF1A03AA666}"/>
              </a:ext>
            </a:extLst>
          </p:cNvPr>
          <p:cNvSpPr>
            <a:spLocks noGrp="1"/>
          </p:cNvSpPr>
          <p:nvPr>
            <p:ph sz="quarter" idx="15" hasCustomPrompt="1"/>
          </p:nvPr>
        </p:nvSpPr>
        <p:spPr>
          <a:xfrm>
            <a:off x="8249465" y="2157413"/>
            <a:ext cx="3128963" cy="1014412"/>
          </a:xfrm>
          <a:prstGeom prst="rect">
            <a:avLst/>
          </a:prstGeom>
        </p:spPr>
        <p:txBody>
          <a:bodyPr/>
          <a:lstStyle>
            <a:lvl1pPr marL="0" marR="0" indent="0" algn="just" defTabSz="914400" rtl="0" eaLnBrk="1" fontAlgn="auto" latinLnBrk="0" hangingPunct="1">
              <a:lnSpc>
                <a:spcPct val="130000"/>
              </a:lnSpc>
              <a:spcBef>
                <a:spcPts val="0"/>
              </a:spcBef>
              <a:spcAft>
                <a:spcPts val="0"/>
              </a:spcAft>
              <a:buClrTx/>
              <a:buSzTx/>
              <a:buFontTx/>
              <a:buNone/>
              <a:tabLst/>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mn-lt"/>
                <a:ea typeface="+mn-ea"/>
                <a:cs typeface="+mn-cs"/>
              </a:rPr>
              <a:t>在此处输入内容 在此处输入内容 在此处输入内容 在此处输入内容在 此处输入内容</a:t>
            </a:r>
          </a:p>
        </p:txBody>
      </p:sp>
      <p:sp>
        <p:nvSpPr>
          <p:cNvPr id="37" name="内容占位符 4">
            <a:extLst>
              <a:ext uri="{FF2B5EF4-FFF2-40B4-BE49-F238E27FC236}">
                <a16:creationId xmlns="" xmlns:a16="http://schemas.microsoft.com/office/drawing/2014/main" id="{B792BD8D-499B-48AF-9AAD-8C8BF728597C}"/>
              </a:ext>
            </a:extLst>
          </p:cNvPr>
          <p:cNvSpPr>
            <a:spLocks noGrp="1"/>
          </p:cNvSpPr>
          <p:nvPr>
            <p:ph sz="quarter" idx="16" hasCustomPrompt="1"/>
          </p:nvPr>
        </p:nvSpPr>
        <p:spPr>
          <a:xfrm>
            <a:off x="8249465" y="1628575"/>
            <a:ext cx="3128963" cy="49538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C8E27"/>
                </a:solidFill>
                <a:effectLst/>
                <a:uLnTx/>
                <a:uFillTx/>
                <a:latin typeface="微软雅黑"/>
                <a:ea typeface="微软雅黑"/>
                <a:cs typeface="+mn-cs"/>
              </a:rPr>
              <a:t>添加您的标题</a:t>
            </a:r>
          </a:p>
        </p:txBody>
      </p:sp>
      <p:sp>
        <p:nvSpPr>
          <p:cNvPr id="38" name="内容占位符 4">
            <a:extLst>
              <a:ext uri="{FF2B5EF4-FFF2-40B4-BE49-F238E27FC236}">
                <a16:creationId xmlns="" xmlns:a16="http://schemas.microsoft.com/office/drawing/2014/main" id="{B6A69BC3-308C-436A-965A-A53C2D2E75C6}"/>
              </a:ext>
            </a:extLst>
          </p:cNvPr>
          <p:cNvSpPr>
            <a:spLocks noGrp="1"/>
          </p:cNvSpPr>
          <p:nvPr>
            <p:ph sz="quarter" idx="17" hasCustomPrompt="1"/>
          </p:nvPr>
        </p:nvSpPr>
        <p:spPr>
          <a:xfrm>
            <a:off x="8249465" y="4820362"/>
            <a:ext cx="3128963" cy="1014412"/>
          </a:xfrm>
          <a:prstGeom prst="rect">
            <a:avLst/>
          </a:prstGeom>
        </p:spPr>
        <p:txBody>
          <a:bodyPr/>
          <a:lstStyle>
            <a:lvl1pPr marL="0" marR="0" indent="0" algn="just" defTabSz="914400" rtl="0" eaLnBrk="1" fontAlgn="auto" latinLnBrk="0" hangingPunct="1">
              <a:lnSpc>
                <a:spcPct val="130000"/>
              </a:lnSpc>
              <a:spcBef>
                <a:spcPts val="0"/>
              </a:spcBef>
              <a:spcAft>
                <a:spcPts val="0"/>
              </a:spcAft>
              <a:buClrTx/>
              <a:buSzTx/>
              <a:buFontTx/>
              <a:buNone/>
              <a:tabLst/>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mn-lt"/>
                <a:ea typeface="+mn-ea"/>
                <a:cs typeface="+mn-cs"/>
              </a:rPr>
              <a:t>在此处输入内容 在此处输入内容 在此处输入内容 在此处输入内容在 此处输入内容</a:t>
            </a:r>
          </a:p>
        </p:txBody>
      </p:sp>
      <p:sp>
        <p:nvSpPr>
          <p:cNvPr id="39" name="内容占位符 4">
            <a:extLst>
              <a:ext uri="{FF2B5EF4-FFF2-40B4-BE49-F238E27FC236}">
                <a16:creationId xmlns="" xmlns:a16="http://schemas.microsoft.com/office/drawing/2014/main" id="{B2A13DD1-3DF8-49D5-9A25-C0C9C4AC3EAA}"/>
              </a:ext>
            </a:extLst>
          </p:cNvPr>
          <p:cNvSpPr>
            <a:spLocks noGrp="1"/>
          </p:cNvSpPr>
          <p:nvPr>
            <p:ph sz="quarter" idx="18" hasCustomPrompt="1"/>
          </p:nvPr>
        </p:nvSpPr>
        <p:spPr>
          <a:xfrm>
            <a:off x="8249465" y="4291524"/>
            <a:ext cx="3128963" cy="49538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C8E27"/>
                </a:solidFill>
                <a:effectLst/>
                <a:uLnTx/>
                <a:uFillTx/>
                <a:latin typeface="微软雅黑"/>
                <a:ea typeface="微软雅黑"/>
                <a:cs typeface="+mn-cs"/>
              </a:rPr>
              <a:t>添加您的标题</a:t>
            </a:r>
          </a:p>
        </p:txBody>
      </p:sp>
    </p:spTree>
    <p:extLst>
      <p:ext uri="{BB962C8B-B14F-4D97-AF65-F5344CB8AC3E}">
        <p14:creationId xmlns:p14="http://schemas.microsoft.com/office/powerpoint/2010/main" val="19001478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0328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注">
    <p:bg>
      <p:bgPr>
        <a:solidFill>
          <a:srgbClr val="E73A1C"/>
        </a:solidFill>
        <a:effectLst/>
      </p:bgPr>
    </p:bg>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612F48E1-1421-4485-8856-B27C615CC88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
        <p:nvSpPr>
          <p:cNvPr id="11" name="矩形 10">
            <a:extLst>
              <a:ext uri="{FF2B5EF4-FFF2-40B4-BE49-F238E27FC236}">
                <a16:creationId xmlns="" xmlns:a16="http://schemas.microsoft.com/office/drawing/2014/main" id="{019700EA-1C6C-4D2F-A75F-D971756A6E10}"/>
              </a:ext>
            </a:extLst>
          </p:cNvPr>
          <p:cNvSpPr/>
          <p:nvPr userDrawn="1"/>
        </p:nvSpPr>
        <p:spPr>
          <a:xfrm>
            <a:off x="440603" y="759873"/>
            <a:ext cx="662361" cy="379656"/>
          </a:xfrm>
          <a:prstGeom prst="rect">
            <a:avLst/>
          </a:prstGeom>
        </p:spPr>
        <p:txBody>
          <a:bodyPr wrap="none">
            <a:spAutoFit/>
          </a:bodyPr>
          <a:lstStyle/>
          <a:p>
            <a:pPr defTabSz="609585"/>
            <a:r>
              <a:rPr lang="zh-CN" altLang="en-US">
                <a:solidFill>
                  <a:srgbClr val="FFFFFF"/>
                </a:solidFill>
                <a:latin typeface="Segoe UI Light"/>
                <a:ea typeface="微软雅黑"/>
                <a:cs typeface="Segoe UI Light"/>
              </a:rPr>
              <a:t>标注</a:t>
            </a:r>
          </a:p>
        </p:txBody>
      </p:sp>
      <p:sp>
        <p:nvSpPr>
          <p:cNvPr id="12" name="矩形 11">
            <a:extLst>
              <a:ext uri="{FF2B5EF4-FFF2-40B4-BE49-F238E27FC236}">
                <a16:creationId xmlns="" xmlns:a16="http://schemas.microsoft.com/office/drawing/2014/main" id="{DCCCF283-0A4D-4BFC-AF12-78F564E2BB0B}"/>
              </a:ext>
            </a:extLst>
          </p:cNvPr>
          <p:cNvSpPr/>
          <p:nvPr userDrawn="1"/>
        </p:nvSpPr>
        <p:spPr>
          <a:xfrm>
            <a:off x="2572589" y="701998"/>
            <a:ext cx="1402001" cy="5666167"/>
          </a:xfrm>
          <a:prstGeom prst="rect">
            <a:avLst/>
          </a:prstGeom>
        </p:spPr>
        <p:txBody>
          <a:bodyPr wrap="square">
            <a:spAutoFit/>
          </a:bodyPr>
          <a:lstStyle/>
          <a:p>
            <a:pPr defTabSz="609585">
              <a:lnSpc>
                <a:spcPct val="130000"/>
              </a:lnSpc>
            </a:pPr>
            <a:r>
              <a:rPr lang="zh-CN" altLang="en-US" sz="1400" dirty="0">
                <a:solidFill>
                  <a:srgbClr val="FFFFFF"/>
                </a:solidFill>
                <a:latin typeface="Segoe UI Light"/>
                <a:ea typeface="微软雅黑"/>
                <a:cs typeface="Segoe UI Light"/>
              </a:rPr>
              <a:t>字体使用 </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行距</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图片出处</a:t>
            </a: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声明</a:t>
            </a:r>
            <a:endParaRPr lang="en-US" altLang="zh-CN" sz="1400" dirty="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来源</a:t>
            </a: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作者</a:t>
            </a:r>
            <a:endParaRPr lang="en-US" altLang="zh-CN" sz="1400" dirty="0">
              <a:solidFill>
                <a:srgbClr val="FFFFFF"/>
              </a:solidFill>
              <a:latin typeface="Segoe UI Light"/>
              <a:ea typeface="微软雅黑"/>
              <a:cs typeface="Segoe UI Light"/>
            </a:endParaRPr>
          </a:p>
        </p:txBody>
      </p:sp>
      <p:sp>
        <p:nvSpPr>
          <p:cNvPr id="13" name="矩形 12">
            <a:extLst>
              <a:ext uri="{FF2B5EF4-FFF2-40B4-BE49-F238E27FC236}">
                <a16:creationId xmlns="" xmlns:a16="http://schemas.microsoft.com/office/drawing/2014/main" id="{0DF02FA1-95A8-4820-B1F8-4FE2B4F58355}"/>
              </a:ext>
            </a:extLst>
          </p:cNvPr>
          <p:cNvSpPr/>
          <p:nvPr userDrawn="1"/>
        </p:nvSpPr>
        <p:spPr>
          <a:xfrm>
            <a:off x="4153010" y="763608"/>
            <a:ext cx="7074345" cy="5546775"/>
          </a:xfrm>
          <a:prstGeom prst="rect">
            <a:avLst/>
          </a:prstGeom>
        </p:spPr>
        <p:txBody>
          <a:bodyPr wrap="square">
            <a:spAutoFit/>
          </a:bodyPr>
          <a:lstStyle/>
          <a:p>
            <a:pPr defTabSz="609585">
              <a:lnSpc>
                <a:spcPct val="130000"/>
              </a:lnSpc>
            </a:pPr>
            <a:r>
              <a:rPr lang="zh-CN" altLang="en-US" sz="1400" dirty="0">
                <a:solidFill>
                  <a:srgbClr val="FFFFFF"/>
                </a:solidFill>
                <a:latin typeface="Segoe UI Light"/>
                <a:ea typeface="微软雅黑"/>
                <a:cs typeface="Segoe UI Light"/>
              </a:rPr>
              <a:t>英文 </a:t>
            </a:r>
            <a:r>
              <a:rPr lang="en-US" altLang="zh-CN" sz="1400" dirty="0">
                <a:solidFill>
                  <a:srgbClr val="FFFFFF"/>
                </a:solidFill>
                <a:latin typeface="Segoe UI Light"/>
                <a:ea typeface="微软雅黑" charset="0"/>
                <a:cs typeface="Segoe UI Light"/>
              </a:rPr>
              <a:t>Arial</a:t>
            </a: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中文</a:t>
            </a:r>
            <a:r>
              <a:rPr lang="en-US" altLang="zh-CN" sz="1400" dirty="0">
                <a:solidFill>
                  <a:srgbClr val="FFFFFF"/>
                </a:solidFill>
                <a:latin typeface="Segoe UI Light"/>
                <a:ea typeface="微软雅黑"/>
                <a:cs typeface="Segoe UI Light"/>
              </a:rPr>
              <a:t> </a:t>
            </a:r>
            <a:r>
              <a:rPr lang="zh-CN" altLang="en-US" sz="1400" dirty="0">
                <a:solidFill>
                  <a:srgbClr val="FFFFFF"/>
                </a:solidFill>
                <a:latin typeface="Segoe UI Light"/>
                <a:ea typeface="微软雅黑"/>
                <a:cs typeface="Segoe UI Light"/>
              </a:rPr>
              <a:t>微软雅黑 微软雅黑</a:t>
            </a:r>
            <a:r>
              <a:rPr lang="en-US" altLang="zh-CN" sz="1400" dirty="0">
                <a:solidFill>
                  <a:srgbClr val="FFFFFF"/>
                </a:solidFill>
                <a:latin typeface="Segoe UI Light"/>
                <a:ea typeface="微软雅黑"/>
                <a:cs typeface="Segoe UI Light"/>
              </a:rPr>
              <a:t>light</a:t>
            </a: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正文 </a:t>
            </a:r>
            <a:r>
              <a:rPr lang="en-US" altLang="zh-CN" sz="1400" dirty="0">
                <a:solidFill>
                  <a:srgbClr val="FFFFFF"/>
                </a:solidFill>
                <a:latin typeface="Segoe UI Light"/>
                <a:ea typeface="微软雅黑"/>
                <a:cs typeface="Segoe UI Light"/>
              </a:rPr>
              <a:t>1.3</a:t>
            </a: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en-US" altLang="zh-CN" sz="1400" dirty="0">
                <a:solidFill>
                  <a:srgbClr val="FFFFFF"/>
                </a:solidFill>
                <a:latin typeface="Segoe UI Light"/>
                <a:ea typeface="微软雅黑"/>
                <a:cs typeface="Segoe UI Light"/>
              </a:rPr>
              <a:t>pixabay.com</a:t>
            </a: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defRPr/>
            </a:pPr>
            <a:r>
              <a:rPr lang="zh-CN" altLang="en-US" sz="1333" dirty="0">
                <a:solidFill>
                  <a:prstClr val="white"/>
                </a:solidFill>
                <a:latin typeface="Century Gothic"/>
                <a:ea typeface="微软雅黑" charset="0"/>
              </a:rPr>
              <a:t>本网站所提供的任何信息内容（包括但不限于 </a:t>
            </a:r>
            <a:r>
              <a:rPr lang="en-US" altLang="zh-CN" sz="1333" dirty="0">
                <a:solidFill>
                  <a:prstClr val="white"/>
                </a:solidFill>
                <a:latin typeface="Segoe UI Light" charset="0"/>
                <a:ea typeface="Segoe UI Light" charset="0"/>
                <a:cs typeface="Segoe UI Light" charset="0"/>
              </a:rPr>
              <a:t>PPT</a:t>
            </a:r>
            <a:r>
              <a:rPr lang="zh-CN" altLang="en-US" sz="1333" dirty="0">
                <a:solidFill>
                  <a:prstClr val="white"/>
                </a:solidFill>
                <a:latin typeface="Segoe UI Light" charset="0"/>
                <a:ea typeface="Segoe UI Light" charset="0"/>
                <a:cs typeface="Segoe UI Light" charset="0"/>
              </a:rPr>
              <a:t> </a:t>
            </a:r>
            <a:r>
              <a:rPr lang="zh-CN" altLang="en-US" sz="1333" dirty="0">
                <a:solidFill>
                  <a:prstClr val="white"/>
                </a:solidFill>
                <a:latin typeface="Century Gothic"/>
                <a:ea typeface="微软雅黑" charset="0"/>
              </a:rPr>
              <a:t>模板、</a:t>
            </a:r>
            <a:r>
              <a:rPr lang="en-US" altLang="zh-CN" sz="1333" dirty="0">
                <a:solidFill>
                  <a:prstClr val="white"/>
                </a:solidFill>
                <a:latin typeface="Segoe UI Light" charset="0"/>
                <a:ea typeface="Segoe UI Light" charset="0"/>
                <a:cs typeface="Segoe UI Light" charset="0"/>
              </a:rPr>
              <a:t>Word</a:t>
            </a:r>
            <a:r>
              <a:rPr lang="zh-CN" altLang="en-US" sz="1333" dirty="0">
                <a:solidFill>
                  <a:prstClr val="white"/>
                </a:solidFill>
                <a:latin typeface="Segoe UI Light" charset="0"/>
                <a:ea typeface="Segoe UI Light" charset="0"/>
                <a:cs typeface="Segoe UI Light" charset="0"/>
              </a:rPr>
              <a:t> </a:t>
            </a:r>
            <a:r>
              <a:rPr lang="zh-CN" altLang="en-US" sz="1333" dirty="0">
                <a:solidFill>
                  <a:prstClr val="white"/>
                </a:solidFill>
                <a:latin typeface="Century Gothic"/>
                <a:ea typeface="微软雅黑" charset="0"/>
              </a:rPr>
              <a:t>文档、</a:t>
            </a:r>
            <a:r>
              <a:rPr lang="en-US" altLang="zh-CN" sz="1333" dirty="0">
                <a:solidFill>
                  <a:prstClr val="white"/>
                </a:solidFill>
                <a:latin typeface="Segoe UI Light" charset="0"/>
                <a:ea typeface="Segoe UI Light" charset="0"/>
                <a:cs typeface="Segoe UI Light" charset="0"/>
              </a:rPr>
              <a:t>Excel</a:t>
            </a:r>
            <a:r>
              <a:rPr lang="zh-CN" altLang="en-US" sz="1333" dirty="0">
                <a:solidFill>
                  <a:prstClr val="white"/>
                </a:solidFill>
                <a:latin typeface="Segoe UI Light" charset="0"/>
                <a:ea typeface="Segoe UI Light" charset="0"/>
                <a:cs typeface="Segoe UI Light" charset="0"/>
              </a:rPr>
              <a:t> </a:t>
            </a:r>
            <a:r>
              <a:rPr lang="zh-CN" altLang="en-US" sz="1333" dirty="0">
                <a:solidFill>
                  <a:prstClr val="white"/>
                </a:solidFill>
                <a:latin typeface="Century Gothic"/>
                <a:ea typeface="微软雅黑" charset="0"/>
              </a:rPr>
              <a:t>图表、图片素材等）均受</a:t>
            </a:r>
            <a:r>
              <a:rPr lang="en-US" altLang="zh-CN" sz="1333" dirty="0">
                <a:solidFill>
                  <a:prstClr val="white"/>
                </a:solidFill>
                <a:latin typeface="Century Gothic"/>
                <a:ea typeface="微软雅黑" charset="0"/>
              </a:rPr>
              <a:t>《</a:t>
            </a:r>
            <a:r>
              <a:rPr lang="zh-CN" altLang="en-US" sz="1333" dirty="0">
                <a:solidFill>
                  <a:prstClr val="white"/>
                </a:solidFill>
                <a:latin typeface="Century Gothic"/>
                <a:ea typeface="微软雅黑" charset="0"/>
              </a:rPr>
              <a:t>中华人民共和国著作权法</a:t>
            </a:r>
            <a:r>
              <a:rPr lang="en-US" altLang="zh-CN" sz="1333" dirty="0">
                <a:solidFill>
                  <a:prstClr val="white"/>
                </a:solidFill>
                <a:latin typeface="Century Gothic"/>
                <a:ea typeface="微软雅黑" charset="0"/>
              </a:rPr>
              <a:t>》</a:t>
            </a:r>
            <a:r>
              <a:rPr lang="zh-CN" altLang="en-US" sz="1333" dirty="0">
                <a:solidFill>
                  <a:prstClr val="white"/>
                </a:solidFill>
                <a:latin typeface="Century Gothic"/>
                <a:ea typeface="微软雅黑" charset="0"/>
              </a:rPr>
              <a:t>、</a:t>
            </a:r>
            <a:r>
              <a:rPr lang="en-US" altLang="zh-CN" sz="1333" dirty="0">
                <a:solidFill>
                  <a:prstClr val="white"/>
                </a:solidFill>
                <a:latin typeface="Century Gothic"/>
                <a:ea typeface="微软雅黑" charset="0"/>
              </a:rPr>
              <a:t>《</a:t>
            </a:r>
            <a:r>
              <a:rPr lang="zh-CN" altLang="en-US" sz="1333" dirty="0">
                <a:solidFill>
                  <a:prstClr val="white"/>
                </a:solidFill>
                <a:latin typeface="Century Gothic"/>
                <a:ea typeface="微软雅黑" charset="0"/>
              </a:rPr>
              <a:t>信息网络传播权保护条例</a:t>
            </a:r>
            <a:r>
              <a:rPr lang="en-US" altLang="zh-CN" sz="1333" dirty="0">
                <a:solidFill>
                  <a:prstClr val="white"/>
                </a:solidFill>
                <a:latin typeface="Century Gothic"/>
                <a:ea typeface="微软雅黑" charset="0"/>
              </a:rPr>
              <a:t>》</a:t>
            </a:r>
            <a:r>
              <a:rPr lang="zh-CN" altLang="en-US" sz="1333" dirty="0">
                <a:solidFill>
                  <a:prstClr val="white"/>
                </a:solidFill>
                <a:latin typeface="Century Gothic"/>
                <a:ea typeface="微软雅黑" charset="0"/>
              </a:rPr>
              <a:t>及其他适用的法律法规的保护，未经权利人书面明确授权，信息内容的任何部分</a:t>
            </a:r>
            <a:r>
              <a:rPr lang="en-US" altLang="zh-CN" sz="1333" dirty="0">
                <a:solidFill>
                  <a:prstClr val="white"/>
                </a:solidFill>
                <a:latin typeface="Century Gothic"/>
                <a:ea typeface="微软雅黑" charset="0"/>
              </a:rPr>
              <a:t>(</a:t>
            </a:r>
            <a:r>
              <a:rPr lang="zh-CN" altLang="en-US" sz="1333" dirty="0">
                <a:solidFill>
                  <a:prstClr val="white"/>
                </a:solidFill>
                <a:latin typeface="Century Gothic"/>
                <a:ea typeface="微软雅黑" charset="0"/>
              </a:rPr>
              <a:t>包括图片或图表</a:t>
            </a:r>
            <a:r>
              <a:rPr lang="en-US" altLang="zh-CN" sz="1333" dirty="0">
                <a:solidFill>
                  <a:prstClr val="white"/>
                </a:solidFill>
                <a:latin typeface="Century Gothic"/>
                <a:ea typeface="微软雅黑" charset="0"/>
              </a:rPr>
              <a:t>)</a:t>
            </a:r>
            <a:r>
              <a:rPr lang="zh-CN" altLang="en-US" sz="1333" dirty="0">
                <a:solidFill>
                  <a:prstClr val="white"/>
                </a:solidFill>
                <a:latin typeface="Century Gothic"/>
                <a:ea typeface="微软雅黑" charset="0"/>
              </a:rPr>
              <a:t>不得被全部或部分的复制、传播、销售，否则将承担法律责任。</a:t>
            </a:r>
            <a:endParaRPr lang="en-US" altLang="zh-CN" sz="1333" dirty="0">
              <a:solidFill>
                <a:prstClr val="white"/>
              </a:solidFill>
              <a:latin typeface="Century Gothic"/>
              <a:ea typeface="微软雅黑" charset="0"/>
            </a:endParaRPr>
          </a:p>
          <a:p>
            <a:pPr defTabSz="609585">
              <a:lnSpc>
                <a:spcPct val="130000"/>
              </a:lnSpc>
              <a:defRPr/>
            </a:pPr>
            <a:endParaRPr lang="en-US" altLang="zh-CN" sz="1333" dirty="0">
              <a:solidFill>
                <a:prstClr val="white"/>
              </a:solidFill>
              <a:latin typeface="Century Gothic"/>
              <a:ea typeface="微软雅黑" charset="0"/>
            </a:endParaRPr>
          </a:p>
          <a:p>
            <a:pPr defTabSz="609585">
              <a:lnSpc>
                <a:spcPct val="130000"/>
              </a:lnSpc>
              <a:defRPr/>
            </a:pPr>
            <a:r>
              <a:rPr lang="zh-CN" altLang="en-US" sz="1333" dirty="0">
                <a:solidFill>
                  <a:prstClr val="white"/>
                </a:solidFill>
                <a:latin typeface="Century Gothic"/>
                <a:ea typeface="微软雅黑" charset="0"/>
              </a:rPr>
              <a:t>设计灵感来自</a:t>
            </a:r>
            <a:r>
              <a:rPr lang="en-US" altLang="zh-CN" sz="1333" dirty="0">
                <a:solidFill>
                  <a:prstClr val="white"/>
                </a:solidFill>
                <a:latin typeface="Century Gothic"/>
                <a:ea typeface="微软雅黑" charset="0"/>
              </a:rPr>
              <a:t>Pinterest</a:t>
            </a:r>
          </a:p>
          <a:p>
            <a:pPr defTabSz="609585">
              <a:lnSpc>
                <a:spcPct val="130000"/>
              </a:lnSpc>
              <a:defRPr/>
            </a:pPr>
            <a:endParaRPr lang="en-US" altLang="zh-CN" sz="1333" dirty="0">
              <a:solidFill>
                <a:prstClr val="white"/>
              </a:solidFill>
              <a:latin typeface="Century Gothic"/>
              <a:ea typeface="微软雅黑" charset="0"/>
            </a:endParaRPr>
          </a:p>
          <a:p>
            <a:pPr defTabSz="609585">
              <a:lnSpc>
                <a:spcPct val="130000"/>
              </a:lnSpc>
              <a:defRPr/>
            </a:pPr>
            <a:endParaRPr lang="en-US" altLang="zh-CN" sz="1333" dirty="0">
              <a:solidFill>
                <a:prstClr val="white"/>
              </a:solidFill>
              <a:latin typeface="Century Gothic"/>
              <a:ea typeface="微软雅黑" charset="0"/>
            </a:endParaRPr>
          </a:p>
          <a:p>
            <a:pPr defTabSz="609585">
              <a:lnSpc>
                <a:spcPct val="130000"/>
              </a:lnSpc>
              <a:defRPr/>
            </a:pPr>
            <a:r>
              <a:rPr lang="en-US" altLang="zh-CN" sz="1333" dirty="0">
                <a:solidFill>
                  <a:prstClr val="white"/>
                </a:solidFill>
                <a:latin typeface="Century Gothic"/>
                <a:ea typeface="微软雅黑" charset="0"/>
              </a:rPr>
              <a:t>1210EELYP</a:t>
            </a:r>
            <a:r>
              <a:rPr lang="zh-CN" altLang="en-US" sz="1333" dirty="0">
                <a:solidFill>
                  <a:prstClr val="white"/>
                </a:solidFill>
                <a:latin typeface="Century Gothic"/>
                <a:ea typeface="微软雅黑" charset="0"/>
              </a:rPr>
              <a:t>（邮箱：</a:t>
            </a:r>
            <a:r>
              <a:rPr lang="en-US" altLang="zh-CN" sz="1333" dirty="0">
                <a:solidFill>
                  <a:prstClr val="white"/>
                </a:solidFill>
                <a:latin typeface="Century Gothic"/>
                <a:ea typeface="微软雅黑" charset="0"/>
                <a:hlinkClick r:id="rId3"/>
              </a:rPr>
              <a:t>2710476032@qq.com</a:t>
            </a:r>
            <a:r>
              <a:rPr lang="zh-CN" altLang="en-US" sz="1333" dirty="0">
                <a:solidFill>
                  <a:prstClr val="white"/>
                </a:solidFill>
                <a:latin typeface="Century Gothic"/>
                <a:ea typeface="微软雅黑" charset="0"/>
              </a:rPr>
              <a:t>）</a:t>
            </a:r>
          </a:p>
        </p:txBody>
      </p:sp>
      <p:sp>
        <p:nvSpPr>
          <p:cNvPr id="14" name="矩形 13">
            <a:extLst>
              <a:ext uri="{FF2B5EF4-FFF2-40B4-BE49-F238E27FC236}">
                <a16:creationId xmlns="" xmlns:a16="http://schemas.microsoft.com/office/drawing/2014/main" id="{1F6CFEDE-9D61-4667-A0C6-700749EF8A27}"/>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prstClr val="white"/>
                </a:solidFill>
                <a:latin typeface="Segoe UI Light"/>
                <a:ea typeface="微软雅黑" charset="0"/>
                <a:cs typeface="Segoe UI Light"/>
              </a:rPr>
              <a:t>OfficePLUS</a:t>
            </a:r>
            <a:endParaRPr lang="zh-CN" altLang="en-US" sz="1000">
              <a:solidFill>
                <a:prstClr val="white"/>
              </a:solidFill>
              <a:latin typeface="Segoe UI Light"/>
              <a:ea typeface="微软雅黑" charset="0"/>
              <a:cs typeface="Segoe UI Light"/>
            </a:endParaRPr>
          </a:p>
        </p:txBody>
      </p:sp>
    </p:spTree>
    <p:extLst>
      <p:ext uri="{BB962C8B-B14F-4D97-AF65-F5344CB8AC3E}">
        <p14:creationId xmlns:p14="http://schemas.microsoft.com/office/powerpoint/2010/main" val="1167020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rgbClr val="E73A1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1667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742436BA-3B92-49F8-8B2C-2DF4B9288E76}"/>
              </a:ext>
            </a:extLst>
          </p:cNvPr>
          <p:cNvSpPr/>
          <p:nvPr userDrawn="1"/>
        </p:nvSpPr>
        <p:spPr>
          <a:xfrm>
            <a:off x="440603" y="759873"/>
            <a:ext cx="1713931"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1</a:t>
            </a:r>
            <a:endParaRPr lang="zh-CN" altLang="en-US" sz="1800">
              <a:solidFill>
                <a:schemeClr val="tx1">
                  <a:lumMod val="75000"/>
                  <a:lumOff val="25000"/>
                </a:schemeClr>
              </a:solidFill>
              <a:latin typeface="Segoe UI Light"/>
              <a:ea typeface="微软雅黑"/>
              <a:cs typeface="Segoe UI Light"/>
            </a:endParaRPr>
          </a:p>
        </p:txBody>
      </p:sp>
      <p:sp>
        <p:nvSpPr>
          <p:cNvPr id="11" name="矩形 10">
            <a:extLst>
              <a:ext uri="{FF2B5EF4-FFF2-40B4-BE49-F238E27FC236}">
                <a16:creationId xmlns="" xmlns:a16="http://schemas.microsoft.com/office/drawing/2014/main" id="{CBA270DC-A933-4D2B-AE45-3D8B4127F9A9}"/>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12" name="文本框 11">
            <a:extLst>
              <a:ext uri="{FF2B5EF4-FFF2-40B4-BE49-F238E27FC236}">
                <a16:creationId xmlns="" xmlns:a16="http://schemas.microsoft.com/office/drawing/2014/main" id="{FD5BB600-50C2-4D94-B087-92A0B33B3DB9}"/>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 xmlns:a16="http://schemas.microsoft.com/office/drawing/2014/main" id="{F9415C3A-0445-46D2-8C51-0AEE41F0368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14" name="图片 13">
            <a:extLst>
              <a:ext uri="{FF2B5EF4-FFF2-40B4-BE49-F238E27FC236}">
                <a16:creationId xmlns="" xmlns:a16="http://schemas.microsoft.com/office/drawing/2014/main" id="{673E3673-4945-4744-937D-1758F2D8F4D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sp>
        <p:nvSpPr>
          <p:cNvPr id="15" name="文本框 14">
            <a:extLst>
              <a:ext uri="{FF2B5EF4-FFF2-40B4-BE49-F238E27FC236}">
                <a16:creationId xmlns="" xmlns:a16="http://schemas.microsoft.com/office/drawing/2014/main" id="{F3BDC9A3-FC82-4C9E-9D57-13218A71C6AA}"/>
              </a:ext>
            </a:extLst>
          </p:cNvPr>
          <p:cNvSpPr txBox="1"/>
          <p:nvPr userDrawn="1"/>
        </p:nvSpPr>
        <p:spPr>
          <a:xfrm>
            <a:off x="333477" y="6061002"/>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 xmlns:a16="http://schemas.microsoft.com/office/drawing/2014/main" id="{55FF7A6B-1D36-4EDB-ADEE-4A169952CD5C}"/>
              </a:ext>
            </a:extLst>
          </p:cNvPr>
          <p:cNvSpPr txBox="1"/>
          <p:nvPr userDrawn="1"/>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17" name="图片 16">
            <a:extLst>
              <a:ext uri="{FF2B5EF4-FFF2-40B4-BE49-F238E27FC236}">
                <a16:creationId xmlns="" xmlns:a16="http://schemas.microsoft.com/office/drawing/2014/main" id="{0AB8F53B-FF80-4116-867E-79120222DD3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8" name="图片 17">
            <a:extLst>
              <a:ext uri="{FF2B5EF4-FFF2-40B4-BE49-F238E27FC236}">
                <a16:creationId xmlns="" xmlns:a16="http://schemas.microsoft.com/office/drawing/2014/main" id="{64EA425D-C20E-457A-B57F-C495A5ECEC3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966467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85000">
              <a:schemeClr val="accent1">
                <a:lumMod val="20000"/>
                <a:lumOff val="80000"/>
                <a:alpha val="38000"/>
              </a:schemeClr>
            </a:gs>
          </a:gsLst>
          <a:lin ang="5400000" scaled="1"/>
          <a:tileRect/>
        </a:gradFill>
        <a:effectLst/>
      </p:bgPr>
    </p:bg>
    <p:spTree>
      <p:nvGrpSpPr>
        <p:cNvPr id="1" name=""/>
        <p:cNvGrpSpPr/>
        <p:nvPr/>
      </p:nvGrpSpPr>
      <p:grpSpPr>
        <a:xfrm>
          <a:off x="0" y="0"/>
          <a:ext cx="0" cy="0"/>
          <a:chOff x="0" y="0"/>
          <a:chExt cx="0" cy="0"/>
        </a:xfrm>
      </p:grpSpPr>
      <p:pic>
        <p:nvPicPr>
          <p:cNvPr id="3" name="图片 2" descr="雪地上的风景&#10;&#10;描述已自动生成">
            <a:extLst>
              <a:ext uri="{FF2B5EF4-FFF2-40B4-BE49-F238E27FC236}">
                <a16:creationId xmlns="" xmlns:a16="http://schemas.microsoft.com/office/drawing/2014/main" id="{D1EAF8FA-B815-4407-A874-1EC60E576F6C}"/>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灯片编号占位符 1">
            <a:extLst>
              <a:ext uri="{FF2B5EF4-FFF2-40B4-BE49-F238E27FC236}">
                <a16:creationId xmlns="" xmlns:a16="http://schemas.microsoft.com/office/drawing/2014/main" id="{3CD1CF63-C823-4AB0-BD5F-18AE394270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3346C8-9771-47FA-B70F-F2179A930589}" type="slidenum">
              <a:rPr lang="zh-CN" altLang="en-US" smtClean="0"/>
              <a:t>‹#›</a:t>
            </a:fld>
            <a:endParaRPr lang="zh-CN" altLang="en-US"/>
          </a:p>
        </p:txBody>
      </p:sp>
    </p:spTree>
    <p:extLst>
      <p:ext uri="{BB962C8B-B14F-4D97-AF65-F5344CB8AC3E}">
        <p14:creationId xmlns:p14="http://schemas.microsoft.com/office/powerpoint/2010/main" val="523158757"/>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 id="2147483653" r:id="rId5"/>
    <p:sldLayoutId id="2147483661" r:id="rId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52">
          <p15:clr>
            <a:srgbClr val="F26B43"/>
          </p15:clr>
        </p15:guide>
        <p15:guide id="5" orient="horz" pos="3928">
          <p15:clr>
            <a:srgbClr val="F26B43"/>
          </p15:clr>
        </p15:guide>
        <p15:guide id="6" orient="horz" pos="3816">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62835360"/>
      </p:ext>
    </p:extLst>
  </p:cSld>
  <p:clrMap bg1="lt1" tx1="dk1" bg2="lt2" tx2="dk2" accent1="accent1" accent2="accent2" accent3="accent3" accent4="accent4" accent5="accent5" accent6="accent6" hlink="hlink" folHlink="folHlink"/>
  <p:sldLayoutIdLst>
    <p:sldLayoutId id="2147483655" r:id="rId1"/>
    <p:sldLayoutId id="2147483660" r:id="rId2"/>
    <p:sldLayoutId id="2147483656" r:id="rId3"/>
    <p:sldLayoutId id="2147483657" r:id="rId4"/>
    <p:sldLayoutId id="2147483658" r:id="rId5"/>
    <p:sldLayoutId id="2147483659" r:id="rId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office.msn.com.cn/" TargetMode="External"/><Relationship Id="rId3" Type="http://schemas.microsoft.com/office/2007/relationships/hdphoto" Target="../media/hdphoto1.wdp"/><Relationship Id="rId7"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5.jp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hyperlink" Target="http://office.msn.com.cn/" TargetMode="External"/><Relationship Id="rId3" Type="http://schemas.microsoft.com/office/2007/relationships/hdphoto" Target="../media/hdphoto1.wdp"/><Relationship Id="rId7"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5.jpg"/><Relationship Id="rId9" Type="http://schemas.openxmlformats.org/officeDocument/2006/relationships/image" Target="../media/image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7.png"/><Relationship Id="rId1" Type="http://schemas.openxmlformats.org/officeDocument/2006/relationships/slideLayout" Target="../slideLayouts/slideLayout4.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 name="图片 19" descr="图片包含 交通, 飞机, 热气球, 游戏机&#10;&#10;描述已自动生成">
            <a:extLst>
              <a:ext uri="{FF2B5EF4-FFF2-40B4-BE49-F238E27FC236}">
                <a16:creationId xmlns="" xmlns:a16="http://schemas.microsoft.com/office/drawing/2014/main" id="{2B30F871-BFD4-4856-A0CF-59DF7AC2C7CF}"/>
              </a:ext>
            </a:extLst>
          </p:cNvPr>
          <p:cNvPicPr>
            <a:picLocks noChangeAspect="1"/>
          </p:cNvPicPr>
          <p:nvPr/>
        </p:nvPicPr>
        <p:blipFill>
          <a:blip r:embed="rId2" cstate="screen">
            <a:duotone>
              <a:schemeClr val="accent5">
                <a:shade val="45000"/>
                <a:satMod val="135000"/>
              </a:schemeClr>
              <a:prstClr val="white"/>
            </a:duotone>
            <a:alphaModFix/>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a:ext>
            </a:extLst>
          </a:blip>
          <a:stretch>
            <a:fillRect/>
          </a:stretch>
        </p:blipFill>
        <p:spPr>
          <a:xfrm flipH="1">
            <a:off x="7558960" y="2540017"/>
            <a:ext cx="3529441" cy="3529441"/>
          </a:xfrm>
          <a:prstGeom prst="rect">
            <a:avLst/>
          </a:prstGeom>
        </p:spPr>
      </p:pic>
      <p:pic>
        <p:nvPicPr>
          <p:cNvPr id="29" name="图片 28" descr="窗户外的云&#10;&#10;描述已自动生成">
            <a:extLst>
              <a:ext uri="{FF2B5EF4-FFF2-40B4-BE49-F238E27FC236}">
                <a16:creationId xmlns="" xmlns:a16="http://schemas.microsoft.com/office/drawing/2014/main" id="{40DAA613-6B8F-42E8-A3D4-5CCD462E6DB0}"/>
              </a:ext>
            </a:extLst>
          </p:cNvPr>
          <p:cNvPicPr>
            <a:picLocks noChangeAspect="1"/>
          </p:cNvPicPr>
          <p:nvPr/>
        </p:nvPicPr>
        <p:blipFill>
          <a:blip r:embed="rId4">
            <a:alphaModFix amt="5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0" name="矩形: 圆角 29">
            <a:extLst>
              <a:ext uri="{FF2B5EF4-FFF2-40B4-BE49-F238E27FC236}">
                <a16:creationId xmlns="" xmlns:a16="http://schemas.microsoft.com/office/drawing/2014/main" id="{194C6E1A-F007-4B91-B802-44C9B50C4A37}"/>
              </a:ext>
            </a:extLst>
          </p:cNvPr>
          <p:cNvSpPr/>
          <p:nvPr/>
        </p:nvSpPr>
        <p:spPr>
          <a:xfrm>
            <a:off x="1087278" y="617879"/>
            <a:ext cx="10017444" cy="5622242"/>
          </a:xfrm>
          <a:prstGeom prst="roundRect">
            <a:avLst>
              <a:gd name="adj" fmla="val 4733"/>
            </a:avLst>
          </a:prstGeom>
          <a:solidFill>
            <a:schemeClr val="bg1">
              <a:alpha val="61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descr="图片包含 烟, 未来, 蒸汽, 火车&#10;&#10;描述已自动生成">
            <a:extLst>
              <a:ext uri="{FF2B5EF4-FFF2-40B4-BE49-F238E27FC236}">
                <a16:creationId xmlns="" xmlns:a16="http://schemas.microsoft.com/office/drawing/2014/main" id="{B8B183F4-222A-4522-BDF1-26E7985C5CE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3054" y="5036798"/>
            <a:ext cx="6729054" cy="2359959"/>
          </a:xfrm>
          <a:prstGeom prst="rect">
            <a:avLst/>
          </a:prstGeom>
        </p:spPr>
      </p:pic>
      <p:pic>
        <p:nvPicPr>
          <p:cNvPr id="32" name="图片 31" descr="图片包含 烟, 未来, 蒸汽, 火车&#10;&#10;描述已自动生成">
            <a:extLst>
              <a:ext uri="{FF2B5EF4-FFF2-40B4-BE49-F238E27FC236}">
                <a16:creationId xmlns="" xmlns:a16="http://schemas.microsoft.com/office/drawing/2014/main" id="{E9EC774B-0B39-458D-9BEA-BF3B3FCC25F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925390" y="5575490"/>
            <a:ext cx="5611113" cy="1967884"/>
          </a:xfrm>
          <a:prstGeom prst="rect">
            <a:avLst/>
          </a:prstGeom>
        </p:spPr>
      </p:pic>
      <p:pic>
        <p:nvPicPr>
          <p:cNvPr id="33" name="图片 32" descr="图片包含 烟, 未来, 蒸汽, 火车&#10;&#10;描述已自动生成">
            <a:extLst>
              <a:ext uri="{FF2B5EF4-FFF2-40B4-BE49-F238E27FC236}">
                <a16:creationId xmlns="" xmlns:a16="http://schemas.microsoft.com/office/drawing/2014/main" id="{5B41FE82-72E4-4591-BA9F-1D26BCD10F0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08563" y="5165794"/>
            <a:ext cx="6729054" cy="2359959"/>
          </a:xfrm>
          <a:prstGeom prst="rect">
            <a:avLst/>
          </a:prstGeom>
        </p:spPr>
      </p:pic>
      <p:pic>
        <p:nvPicPr>
          <p:cNvPr id="34" name="图片 33" descr="图片包含 烟, 未来, 蒸汽, 火车&#10;&#10;描述已自动生成">
            <a:extLst>
              <a:ext uri="{FF2B5EF4-FFF2-40B4-BE49-F238E27FC236}">
                <a16:creationId xmlns="" xmlns:a16="http://schemas.microsoft.com/office/drawing/2014/main" id="{4CFA52B0-7A92-448D-AD1F-88845AB0512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4867007" y="5704486"/>
            <a:ext cx="5611113" cy="1967884"/>
          </a:xfrm>
          <a:prstGeom prst="rect">
            <a:avLst/>
          </a:prstGeom>
        </p:spPr>
      </p:pic>
      <p:pic>
        <p:nvPicPr>
          <p:cNvPr id="35" name="图片 34" descr="图片包含 烟, 未来, 蒸汽, 火车&#10;&#10;描述已自动生成">
            <a:extLst>
              <a:ext uri="{FF2B5EF4-FFF2-40B4-BE49-F238E27FC236}">
                <a16:creationId xmlns="" xmlns:a16="http://schemas.microsoft.com/office/drawing/2014/main" id="{4C2CA162-65E1-41F3-87B6-561797996E8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50180" y="5047455"/>
            <a:ext cx="6729054" cy="2359959"/>
          </a:xfrm>
          <a:prstGeom prst="rect">
            <a:avLst/>
          </a:prstGeom>
        </p:spPr>
      </p:pic>
      <p:pic>
        <p:nvPicPr>
          <p:cNvPr id="36" name="图片 35" descr="图片包含 烟, 未来, 蒸汽, 火车&#10;&#10;描述已自动生成">
            <a:extLst>
              <a:ext uri="{FF2B5EF4-FFF2-40B4-BE49-F238E27FC236}">
                <a16:creationId xmlns="" xmlns:a16="http://schemas.microsoft.com/office/drawing/2014/main" id="{A7E8A6C9-107F-40D4-9461-DE9647769A0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8808624" y="5586147"/>
            <a:ext cx="5611113" cy="1967884"/>
          </a:xfrm>
          <a:prstGeom prst="rect">
            <a:avLst/>
          </a:prstGeom>
        </p:spPr>
      </p:pic>
      <p:pic>
        <p:nvPicPr>
          <p:cNvPr id="37" name="图片 36" descr="图片包含 烟, 未来, 蒸汽, 火车&#10;&#10;描述已自动生成">
            <a:extLst>
              <a:ext uri="{FF2B5EF4-FFF2-40B4-BE49-F238E27FC236}">
                <a16:creationId xmlns="" xmlns:a16="http://schemas.microsoft.com/office/drawing/2014/main" id="{83FC7599-63DA-4768-9572-66DAF42C375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3275287" y="5199056"/>
            <a:ext cx="5611113" cy="1967884"/>
          </a:xfrm>
          <a:prstGeom prst="rect">
            <a:avLst/>
          </a:prstGeom>
        </p:spPr>
      </p:pic>
      <p:sp>
        <p:nvSpPr>
          <p:cNvPr id="38" name="矩形: 圆角 37">
            <a:extLst>
              <a:ext uri="{FF2B5EF4-FFF2-40B4-BE49-F238E27FC236}">
                <a16:creationId xmlns="" xmlns:a16="http://schemas.microsoft.com/office/drawing/2014/main" id="{A5B41B61-BEC0-43AB-BBAE-C0D876C6F1DA}"/>
              </a:ext>
            </a:extLst>
          </p:cNvPr>
          <p:cNvSpPr/>
          <p:nvPr/>
        </p:nvSpPr>
        <p:spPr>
          <a:xfrm>
            <a:off x="9156703" y="5181766"/>
            <a:ext cx="1495521" cy="369027"/>
          </a:xfrm>
          <a:prstGeom prst="roundRect">
            <a:avLst>
              <a:gd name="adj" fmla="val 50000"/>
            </a:avLst>
          </a:prstGeom>
          <a:gradFill flip="none" rotWithShape="1">
            <a:gsLst>
              <a:gs pos="5000">
                <a:schemeClr val="accent1"/>
              </a:gs>
              <a:gs pos="85000">
                <a:schemeClr val="accent1">
                  <a:lumMod val="75000"/>
                </a:schemeClr>
              </a:gs>
            </a:gsLst>
            <a:path path="circle">
              <a:fillToRect l="50000" t="50000" r="50000" b="50000"/>
            </a:path>
            <a:tileRect/>
          </a:gradFill>
          <a:ln w="15875">
            <a:solidFill>
              <a:schemeClr val="bg1"/>
            </a:solidFill>
          </a:ln>
          <a:effectLst>
            <a:outerShdw blurRad="431800" dist="114300" dir="2700000" algn="tl"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占位符 10">
            <a:extLst>
              <a:ext uri="{FF2B5EF4-FFF2-40B4-BE49-F238E27FC236}">
                <a16:creationId xmlns="" xmlns:a16="http://schemas.microsoft.com/office/drawing/2014/main" id="{3D746769-99F8-4EA8-9BC5-6CFE02648DC5}"/>
              </a:ext>
            </a:extLst>
          </p:cNvPr>
          <p:cNvSpPr>
            <a:spLocks noGrp="1"/>
          </p:cNvSpPr>
          <p:nvPr>
            <p:ph type="body" sz="quarter" idx="15"/>
          </p:nvPr>
        </p:nvSpPr>
        <p:spPr>
          <a:xfrm>
            <a:off x="1477590" y="3213581"/>
            <a:ext cx="6858001" cy="718340"/>
          </a:xfrm>
          <a:prstGeom prst="rect">
            <a:avLst/>
          </a:prstGeom>
        </p:spPr>
        <p:txBody>
          <a:bodyPr/>
          <a:lstStyle/>
          <a:p>
            <a:pPr marL="0" lvl="0" indent="0">
              <a:buNone/>
            </a:pPr>
            <a:r>
              <a:rPr lang="en-US" altLang="zh-CN" sz="1600" dirty="0">
                <a:solidFill>
                  <a:schemeClr val="bg2"/>
                </a:solidFill>
                <a:ea typeface="微软雅黑"/>
              </a:rPr>
              <a:t>Lorem ipsum dolor sit amet, consectetuer adipiscing elit. Maecenas porttitor congue massa. Fusce posuere, magna sed pulvinar </a:t>
            </a:r>
            <a:r>
              <a:rPr lang="en-US" altLang="zh-CN" sz="1600" dirty="0" err="1">
                <a:solidFill>
                  <a:schemeClr val="bg2"/>
                </a:solidFill>
                <a:ea typeface="微软雅黑"/>
              </a:rPr>
              <a:t>ultricies</a:t>
            </a:r>
            <a:r>
              <a:rPr lang="en-US" altLang="zh-CN" sz="1600" dirty="0">
                <a:solidFill>
                  <a:schemeClr val="bg2"/>
                </a:solidFill>
                <a:ea typeface="微软雅黑"/>
              </a:rPr>
              <a:t>,</a:t>
            </a:r>
          </a:p>
        </p:txBody>
      </p:sp>
      <p:sp>
        <p:nvSpPr>
          <p:cNvPr id="13" name="文本占位符 12">
            <a:extLst>
              <a:ext uri="{FF2B5EF4-FFF2-40B4-BE49-F238E27FC236}">
                <a16:creationId xmlns="" xmlns:a16="http://schemas.microsoft.com/office/drawing/2014/main" id="{51FCF044-FB60-49D7-A865-B641B2DB3AED}"/>
              </a:ext>
            </a:extLst>
          </p:cNvPr>
          <p:cNvSpPr>
            <a:spLocks noGrp="1"/>
          </p:cNvSpPr>
          <p:nvPr>
            <p:ph type="body" sz="quarter" idx="14"/>
          </p:nvPr>
        </p:nvSpPr>
        <p:spPr/>
        <p:txBody>
          <a:bodyPr>
            <a:normAutofit/>
          </a:bodyPr>
          <a:lstStyle/>
          <a:p>
            <a:pPr lvl="0"/>
            <a:r>
              <a:rPr lang="zh-CN" altLang="en-US" sz="2000" b="1" dirty="0">
                <a:gradFill flip="none" rotWithShape="1">
                  <a:gsLst>
                    <a:gs pos="0">
                      <a:schemeClr val="accent1"/>
                    </a:gs>
                    <a:gs pos="100000">
                      <a:schemeClr val="accent2"/>
                    </a:gs>
                  </a:gsLst>
                  <a:lin ang="2700000" scaled="1"/>
                  <a:tileRect/>
                </a:gradFill>
                <a:latin typeface="微软雅黑"/>
                <a:ea typeface="微软雅黑"/>
              </a:rPr>
              <a:t>汇报时间：</a:t>
            </a:r>
            <a:r>
              <a:rPr lang="en-US" altLang="zh-CN" sz="2000" b="1" dirty="0">
                <a:gradFill flip="none" rotWithShape="1">
                  <a:gsLst>
                    <a:gs pos="0">
                      <a:schemeClr val="accent1"/>
                    </a:gs>
                    <a:gs pos="100000">
                      <a:schemeClr val="accent2"/>
                    </a:gs>
                  </a:gsLst>
                  <a:lin ang="2700000" scaled="1"/>
                  <a:tileRect/>
                </a:gradFill>
                <a:latin typeface="微软雅黑"/>
                <a:ea typeface="微软雅黑"/>
              </a:rPr>
              <a:t>20XX.XX</a:t>
            </a:r>
            <a:endParaRPr lang="zh-CN" altLang="en-US" sz="2000" b="1" dirty="0">
              <a:gradFill flip="none" rotWithShape="1">
                <a:gsLst>
                  <a:gs pos="0">
                    <a:schemeClr val="accent1"/>
                  </a:gs>
                  <a:gs pos="100000">
                    <a:schemeClr val="accent2"/>
                  </a:gs>
                </a:gsLst>
                <a:lin ang="2700000" scaled="1"/>
                <a:tileRect/>
              </a:gradFill>
              <a:latin typeface="微软雅黑"/>
              <a:ea typeface="微软雅黑"/>
            </a:endParaRPr>
          </a:p>
        </p:txBody>
      </p:sp>
      <p:sp>
        <p:nvSpPr>
          <p:cNvPr id="12" name="文本占位符 11">
            <a:extLst>
              <a:ext uri="{FF2B5EF4-FFF2-40B4-BE49-F238E27FC236}">
                <a16:creationId xmlns="" xmlns:a16="http://schemas.microsoft.com/office/drawing/2014/main" id="{6E0D430A-DF08-41C5-9757-1E1A66109014}"/>
              </a:ext>
            </a:extLst>
          </p:cNvPr>
          <p:cNvSpPr>
            <a:spLocks noGrp="1"/>
          </p:cNvSpPr>
          <p:nvPr>
            <p:ph type="body" sz="quarter" idx="13"/>
          </p:nvPr>
        </p:nvSpPr>
        <p:spPr/>
        <p:txBody>
          <a:bodyPr>
            <a:normAutofit/>
          </a:bodyPr>
          <a:lstStyle/>
          <a:p>
            <a:pPr lvl="0"/>
            <a:r>
              <a:rPr lang="zh-CN" altLang="en-US" sz="2000" b="1" dirty="0">
                <a:gradFill flip="none" rotWithShape="1">
                  <a:gsLst>
                    <a:gs pos="0">
                      <a:schemeClr val="accent1"/>
                    </a:gs>
                    <a:gs pos="100000">
                      <a:schemeClr val="accent2"/>
                    </a:gs>
                  </a:gsLst>
                  <a:lin ang="2700000" scaled="1"/>
                  <a:tileRect/>
                </a:gradFill>
                <a:latin typeface="微软雅黑"/>
                <a:ea typeface="微软雅黑"/>
              </a:rPr>
              <a:t>汇报人：</a:t>
            </a:r>
            <a:r>
              <a:rPr lang="en-US" altLang="zh-CN" sz="2000" b="1" dirty="0">
                <a:gradFill flip="none" rotWithShape="1">
                  <a:gsLst>
                    <a:gs pos="0">
                      <a:schemeClr val="accent1"/>
                    </a:gs>
                    <a:gs pos="100000">
                      <a:schemeClr val="accent2"/>
                    </a:gs>
                  </a:gsLst>
                  <a:lin ang="2700000" scaled="1"/>
                  <a:tileRect/>
                </a:gradFill>
                <a:latin typeface="微软雅黑"/>
                <a:ea typeface="微软雅黑"/>
              </a:rPr>
              <a:t>office</a:t>
            </a:r>
            <a:endParaRPr lang="zh-CN" altLang="en-US" sz="2000" b="1" dirty="0">
              <a:gradFill flip="none" rotWithShape="1">
                <a:gsLst>
                  <a:gs pos="0">
                    <a:schemeClr val="accent1"/>
                  </a:gs>
                  <a:gs pos="100000">
                    <a:schemeClr val="accent2"/>
                  </a:gs>
                </a:gsLst>
                <a:lin ang="2700000" scaled="1"/>
                <a:tileRect/>
              </a:gradFill>
              <a:latin typeface="微软雅黑"/>
              <a:ea typeface="微软雅黑"/>
            </a:endParaRPr>
          </a:p>
        </p:txBody>
      </p:sp>
      <p:sp>
        <p:nvSpPr>
          <p:cNvPr id="9" name="文本占位符 8">
            <a:extLst>
              <a:ext uri="{FF2B5EF4-FFF2-40B4-BE49-F238E27FC236}">
                <a16:creationId xmlns="" xmlns:a16="http://schemas.microsoft.com/office/drawing/2014/main" id="{75172ABF-416C-4197-A00A-93C41BFB0246}"/>
              </a:ext>
            </a:extLst>
          </p:cNvPr>
          <p:cNvSpPr>
            <a:spLocks noGrp="1"/>
          </p:cNvSpPr>
          <p:nvPr>
            <p:ph type="body" sz="quarter" idx="10"/>
          </p:nvPr>
        </p:nvSpPr>
        <p:spPr/>
        <p:txBody>
          <a:bodyPr/>
          <a:lstStyle/>
          <a:p>
            <a:pPr lvl="0"/>
            <a:r>
              <a:rPr lang="en-US" altLang="zh-CN" sz="6000" b="1" dirty="0">
                <a:solidFill>
                  <a:schemeClr val="accent6">
                    <a:alpha val="52000"/>
                  </a:schemeClr>
                </a:solidFill>
                <a:latin typeface="Arial Black"/>
                <a:ea typeface="微软雅黑"/>
              </a:rPr>
              <a:t>GENERIC TEMPLATE</a:t>
            </a:r>
          </a:p>
        </p:txBody>
      </p:sp>
      <p:sp>
        <p:nvSpPr>
          <p:cNvPr id="39" name="文本框 38">
            <a:extLst>
              <a:ext uri="{FF2B5EF4-FFF2-40B4-BE49-F238E27FC236}">
                <a16:creationId xmlns="" xmlns:a16="http://schemas.microsoft.com/office/drawing/2014/main" id="{89448409-BFD4-4035-80ED-0B808B76DEA7}"/>
              </a:ext>
            </a:extLst>
          </p:cNvPr>
          <p:cNvSpPr txBox="1"/>
          <p:nvPr/>
        </p:nvSpPr>
        <p:spPr>
          <a:xfrm>
            <a:off x="9382183" y="5181461"/>
            <a:ext cx="1044560" cy="369332"/>
          </a:xfrm>
          <a:prstGeom prst="rect">
            <a:avLst/>
          </a:prstGeom>
          <a:noFill/>
        </p:spPr>
        <p:txBody>
          <a:bodyPr wrap="square" rtlCol="0">
            <a:spAutoFit/>
          </a:bodyPr>
          <a:lstStyle/>
          <a:p>
            <a:pPr algn="ctr"/>
            <a:r>
              <a:rPr lang="en-US" altLang="zh-CN" dirty="0">
                <a:solidFill>
                  <a:schemeClr val="bg1"/>
                </a:solidFill>
              </a:rPr>
              <a:t>START.</a:t>
            </a:r>
            <a:endParaRPr lang="zh-CN" altLang="en-US" dirty="0">
              <a:solidFill>
                <a:schemeClr val="bg1"/>
              </a:solidFill>
            </a:endParaRPr>
          </a:p>
        </p:txBody>
      </p:sp>
      <p:pic>
        <p:nvPicPr>
          <p:cNvPr id="3" name="图片 2" descr="图片包含 交通, 飞机, 热气球, 游戏机&#10;&#10;描述已自动生成">
            <a:extLst>
              <a:ext uri="{FF2B5EF4-FFF2-40B4-BE49-F238E27FC236}">
                <a16:creationId xmlns="" xmlns:a16="http://schemas.microsoft.com/office/drawing/2014/main" id="{4F59FAD0-51DB-428C-829C-E70894A10AF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563597" y="1251638"/>
            <a:ext cx="914523" cy="914523"/>
          </a:xfrm>
          <a:prstGeom prst="rect">
            <a:avLst/>
          </a:prstGeom>
        </p:spPr>
      </p:pic>
      <p:pic>
        <p:nvPicPr>
          <p:cNvPr id="22" name="图片 21">
            <a:hlinkClick r:id="rId8"/>
            <a:extLst>
              <a:ext uri="{FF2B5EF4-FFF2-40B4-BE49-F238E27FC236}">
                <a16:creationId xmlns="" xmlns:a16="http://schemas.microsoft.com/office/drawing/2014/main" id="{4201EAC8-612E-4F4C-9633-B1C60C6E482F}"/>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620095" y="1255541"/>
            <a:ext cx="1828800" cy="243840"/>
          </a:xfrm>
          <a:prstGeom prst="rect">
            <a:avLst/>
          </a:prstGeom>
        </p:spPr>
      </p:pic>
      <p:sp>
        <p:nvSpPr>
          <p:cNvPr id="10" name="文本占位符 9">
            <a:extLst>
              <a:ext uri="{FF2B5EF4-FFF2-40B4-BE49-F238E27FC236}">
                <a16:creationId xmlns="" xmlns:a16="http://schemas.microsoft.com/office/drawing/2014/main" id="{70FC3EB6-12A6-4876-92A0-0CA83B657617}"/>
              </a:ext>
            </a:extLst>
          </p:cNvPr>
          <p:cNvSpPr>
            <a:spLocks noGrp="1"/>
          </p:cNvSpPr>
          <p:nvPr>
            <p:ph type="body" sz="quarter" idx="11"/>
          </p:nvPr>
        </p:nvSpPr>
        <p:spPr/>
        <p:txBody>
          <a:bodyPr/>
          <a:lstStyle/>
          <a:p>
            <a:pPr lvl="0"/>
            <a:r>
              <a:rPr lang="zh-CN" altLang="en-US" sz="6600" b="1" dirty="0">
                <a:gradFill flip="none" rotWithShape="1">
                  <a:gsLst>
                    <a:gs pos="0">
                      <a:schemeClr val="accent1"/>
                    </a:gs>
                    <a:gs pos="100000">
                      <a:schemeClr val="accent2"/>
                    </a:gs>
                  </a:gsLst>
                  <a:lin ang="5400000" scaled="1"/>
                  <a:tileRect/>
                </a:gradFill>
                <a:effectLst>
                  <a:outerShdw blurRad="165100" dist="88900" dir="2700000" algn="tl" rotWithShape="0">
                    <a:srgbClr val="8ADA77">
                      <a:alpha val="33000"/>
                    </a:srgbClr>
                  </a:outerShdw>
                </a:effectLst>
                <a:latin typeface="微软雅黑"/>
                <a:ea typeface="微软雅黑"/>
              </a:rPr>
              <a:t>绿色商务通用模板</a:t>
            </a:r>
          </a:p>
        </p:txBody>
      </p:sp>
    </p:spTree>
    <p:extLst>
      <p:ext uri="{BB962C8B-B14F-4D97-AF65-F5344CB8AC3E}">
        <p14:creationId xmlns:p14="http://schemas.microsoft.com/office/powerpoint/2010/main" val="16056349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项目成员</a:t>
            </a:r>
          </a:p>
        </p:txBody>
      </p:sp>
      <p:sp>
        <p:nvSpPr>
          <p:cNvPr id="85" name="灯片编号占位符 84">
            <a:extLst>
              <a:ext uri="{FF2B5EF4-FFF2-40B4-BE49-F238E27FC236}">
                <a16:creationId xmlns="" xmlns:a16="http://schemas.microsoft.com/office/drawing/2014/main" id="{F1A65A3F-6413-4CB8-9F9F-B6249836F899}"/>
              </a:ext>
            </a:extLst>
          </p:cNvPr>
          <p:cNvSpPr>
            <a:spLocks noGrp="1"/>
          </p:cNvSpPr>
          <p:nvPr>
            <p:ph type="sldNum" sz="quarter" idx="4"/>
          </p:nvPr>
        </p:nvSpPr>
        <p:spPr/>
        <p:txBody>
          <a:bodyPr/>
          <a:lstStyle/>
          <a:p>
            <a:fld id="{ED3346C8-9771-47FA-B70F-F2179A930589}" type="slidenum">
              <a:rPr lang="zh-CN" altLang="en-US" smtClean="0"/>
              <a:t>10</a:t>
            </a:fld>
            <a:endParaRPr lang="zh-CN" altLang="en-US" dirty="0"/>
          </a:p>
        </p:txBody>
      </p:sp>
      <p:sp>
        <p:nvSpPr>
          <p:cNvPr id="12" name="矩形: 圆角 11">
            <a:extLst>
              <a:ext uri="{FF2B5EF4-FFF2-40B4-BE49-F238E27FC236}">
                <a16:creationId xmlns="" xmlns:a16="http://schemas.microsoft.com/office/drawing/2014/main" id="{CC8C5A0E-83D8-43BF-A771-6FA90456E9CA}"/>
              </a:ext>
            </a:extLst>
          </p:cNvPr>
          <p:cNvSpPr/>
          <p:nvPr/>
        </p:nvSpPr>
        <p:spPr>
          <a:xfrm>
            <a:off x="511583" y="1413558"/>
            <a:ext cx="2705926" cy="4822142"/>
          </a:xfrm>
          <a:prstGeom prst="roundRect">
            <a:avLst>
              <a:gd name="adj" fmla="val 4733"/>
            </a:avLst>
          </a:prstGeom>
          <a:solidFill>
            <a:schemeClr val="bg1">
              <a:alpha val="64000"/>
            </a:schemeClr>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 xmlns:a16="http://schemas.microsoft.com/office/drawing/2014/main" id="{4DD30D80-BD30-430A-A052-CF6CB2C168D8}"/>
              </a:ext>
            </a:extLst>
          </p:cNvPr>
          <p:cNvSpPr/>
          <p:nvPr/>
        </p:nvSpPr>
        <p:spPr>
          <a:xfrm>
            <a:off x="1137471" y="1948643"/>
            <a:ext cx="1454150" cy="1454150"/>
          </a:xfrm>
          <a:prstGeom prst="roundRect">
            <a:avLst/>
          </a:prstGeom>
          <a:solidFill>
            <a:schemeClr val="bg1"/>
          </a:solidFill>
          <a:ln>
            <a:noFill/>
          </a:ln>
          <a:effectLst>
            <a:outerShdw blurRad="647700" dir="54000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 xmlns:a16="http://schemas.microsoft.com/office/drawing/2014/main" id="{418DFB95-48D3-4F61-B897-CEBDA57591B2}"/>
              </a:ext>
            </a:extLst>
          </p:cNvPr>
          <p:cNvSpPr/>
          <p:nvPr/>
        </p:nvSpPr>
        <p:spPr>
          <a:xfrm>
            <a:off x="1137471" y="1737627"/>
            <a:ext cx="1454150" cy="1454150"/>
          </a:xfrm>
          <a:prstGeom prst="roundRect">
            <a:avLst/>
          </a:prstGeom>
          <a:gradFill flip="none" rotWithShape="1">
            <a:gsLst>
              <a:gs pos="0">
                <a:schemeClr val="accent1"/>
              </a:gs>
              <a:gs pos="100000">
                <a:schemeClr val="accent6">
                  <a:lumMod val="75000"/>
                </a:schemeClr>
              </a:gs>
            </a:gsLst>
            <a:lin ang="2700000" scaled="1"/>
            <a:tileRect/>
          </a:gradFill>
          <a:ln>
            <a:noFill/>
          </a:ln>
          <a:effectLst>
            <a:outerShdw blurRad="2794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92CDA69A-898E-4F42-AB6E-C17EBAB34B2F}"/>
              </a:ext>
            </a:extLst>
          </p:cNvPr>
          <p:cNvSpPr txBox="1"/>
          <p:nvPr/>
        </p:nvSpPr>
        <p:spPr>
          <a:xfrm>
            <a:off x="699330" y="3552395"/>
            <a:ext cx="2330432" cy="461665"/>
          </a:xfrm>
          <a:prstGeom prst="rect">
            <a:avLst/>
          </a:prstGeom>
          <a:noFill/>
        </p:spPr>
        <p:txBody>
          <a:bodyPr wrap="square" rtlCol="0">
            <a:spAutoFit/>
          </a:bodyPr>
          <a:lstStyle>
            <a:defPPr>
              <a:defRPr lang="zh-CN"/>
            </a:defPPr>
            <a:lvl1pPr algn="ctr">
              <a:defRPr sz="2400" b="1">
                <a:solidFill>
                  <a:schemeClr val="accent2"/>
                </a:solidFill>
                <a:latin typeface="微软雅黑"/>
                <a:ea typeface="微软雅黑"/>
              </a:defRPr>
            </a:lvl1pPr>
          </a:lstStyle>
          <a:p>
            <a:r>
              <a:rPr lang="zh-CN" altLang="en-US" dirty="0"/>
              <a:t>项目主管</a:t>
            </a:r>
          </a:p>
        </p:txBody>
      </p:sp>
      <p:sp>
        <p:nvSpPr>
          <p:cNvPr id="10" name="文本框 9">
            <a:extLst>
              <a:ext uri="{FF2B5EF4-FFF2-40B4-BE49-F238E27FC236}">
                <a16:creationId xmlns="" xmlns:a16="http://schemas.microsoft.com/office/drawing/2014/main" id="{DF7B4528-0B02-4A0E-8812-F99D892D187D}"/>
              </a:ext>
            </a:extLst>
          </p:cNvPr>
          <p:cNvSpPr txBox="1"/>
          <p:nvPr/>
        </p:nvSpPr>
        <p:spPr>
          <a:xfrm>
            <a:off x="1077669" y="4497506"/>
            <a:ext cx="1573754" cy="1341521"/>
          </a:xfrm>
          <a:prstGeom prst="rect">
            <a:avLst/>
          </a:prstGeom>
          <a:noFill/>
        </p:spPr>
        <p:txBody>
          <a:bodyPr wrap="square" rtlCol="0">
            <a:spAutoFit/>
          </a:bodyPr>
          <a:lstStyle>
            <a:defPPr>
              <a:defRPr lang="zh-CN"/>
            </a:defPPr>
            <a:lvl1pPr algn="ctr">
              <a:lnSpc>
                <a:spcPct val="130000"/>
              </a:lnSpc>
              <a:defRPr sz="1600">
                <a:latin typeface="+mj-ea"/>
                <a:ea typeface="+mj-ea"/>
              </a:defRPr>
            </a:lvl1pPr>
          </a:lstStyle>
          <a:p>
            <a:r>
              <a:rPr lang="zh-CN" altLang="en-US" dirty="0"/>
              <a:t>为项目设定目标；全面负责项目的质量管理、进度管理</a:t>
            </a:r>
          </a:p>
        </p:txBody>
      </p:sp>
      <p:sp>
        <p:nvSpPr>
          <p:cNvPr id="11" name="文本框 10">
            <a:extLst>
              <a:ext uri="{FF2B5EF4-FFF2-40B4-BE49-F238E27FC236}">
                <a16:creationId xmlns="" xmlns:a16="http://schemas.microsoft.com/office/drawing/2014/main" id="{F79005F0-226D-43F2-B7C5-E87EB5654495}"/>
              </a:ext>
            </a:extLst>
          </p:cNvPr>
          <p:cNvSpPr txBox="1"/>
          <p:nvPr/>
        </p:nvSpPr>
        <p:spPr>
          <a:xfrm>
            <a:off x="899671" y="4009491"/>
            <a:ext cx="1929750" cy="307777"/>
          </a:xfrm>
          <a:prstGeom prst="rect">
            <a:avLst/>
          </a:prstGeom>
          <a:noFill/>
        </p:spPr>
        <p:txBody>
          <a:bodyPr wrap="square" rtlCol="0">
            <a:spAutoFit/>
          </a:bodyPr>
          <a:lstStyle/>
          <a:p>
            <a:pPr algn="ctr"/>
            <a:r>
              <a:rPr lang="en-US" altLang="zh-CN" sz="1400" b="1" dirty="0">
                <a:solidFill>
                  <a:schemeClr val="tx1">
                    <a:lumMod val="65000"/>
                    <a:lumOff val="35000"/>
                  </a:schemeClr>
                </a:solidFill>
                <a:latin typeface="微软雅黑"/>
                <a:ea typeface="微软雅黑"/>
              </a:rPr>
              <a:t>PROJECT LEADER</a:t>
            </a:r>
          </a:p>
        </p:txBody>
      </p:sp>
      <p:sp>
        <p:nvSpPr>
          <p:cNvPr id="45" name="矩形: 圆角 44">
            <a:extLst>
              <a:ext uri="{FF2B5EF4-FFF2-40B4-BE49-F238E27FC236}">
                <a16:creationId xmlns="" xmlns:a16="http://schemas.microsoft.com/office/drawing/2014/main" id="{CB057663-3FCA-42B2-9571-7278FDC8767D}"/>
              </a:ext>
            </a:extLst>
          </p:cNvPr>
          <p:cNvSpPr/>
          <p:nvPr/>
        </p:nvSpPr>
        <p:spPr>
          <a:xfrm>
            <a:off x="3332552" y="1413558"/>
            <a:ext cx="2705926" cy="4822142"/>
          </a:xfrm>
          <a:prstGeom prst="roundRect">
            <a:avLst>
              <a:gd name="adj" fmla="val 4733"/>
            </a:avLst>
          </a:prstGeom>
          <a:solidFill>
            <a:schemeClr val="bg1">
              <a:alpha val="64000"/>
            </a:schemeClr>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a:extLst>
              <a:ext uri="{FF2B5EF4-FFF2-40B4-BE49-F238E27FC236}">
                <a16:creationId xmlns="" xmlns:a16="http://schemas.microsoft.com/office/drawing/2014/main" id="{71209CE0-908B-400A-A964-0B401C3B2C97}"/>
              </a:ext>
            </a:extLst>
          </p:cNvPr>
          <p:cNvSpPr/>
          <p:nvPr/>
        </p:nvSpPr>
        <p:spPr>
          <a:xfrm>
            <a:off x="3958440" y="1948643"/>
            <a:ext cx="1454150" cy="1454150"/>
          </a:xfrm>
          <a:prstGeom prst="roundRect">
            <a:avLst/>
          </a:prstGeom>
          <a:solidFill>
            <a:schemeClr val="bg1"/>
          </a:solidFill>
          <a:ln>
            <a:noFill/>
          </a:ln>
          <a:effectLst>
            <a:outerShdw blurRad="647700" dir="54000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圆角 46">
            <a:extLst>
              <a:ext uri="{FF2B5EF4-FFF2-40B4-BE49-F238E27FC236}">
                <a16:creationId xmlns="" xmlns:a16="http://schemas.microsoft.com/office/drawing/2014/main" id="{A94B2AAF-C6F7-46BD-9CC0-F12013D44C98}"/>
              </a:ext>
            </a:extLst>
          </p:cNvPr>
          <p:cNvSpPr/>
          <p:nvPr/>
        </p:nvSpPr>
        <p:spPr>
          <a:xfrm>
            <a:off x="3958440" y="1737627"/>
            <a:ext cx="1454150" cy="1454150"/>
          </a:xfrm>
          <a:prstGeom prst="roundRect">
            <a:avLst/>
          </a:prstGeom>
          <a:gradFill flip="none" rotWithShape="1">
            <a:gsLst>
              <a:gs pos="0">
                <a:schemeClr val="accent1"/>
              </a:gs>
              <a:gs pos="100000">
                <a:schemeClr val="accent6">
                  <a:lumMod val="75000"/>
                </a:schemeClr>
              </a:gs>
            </a:gsLst>
            <a:lin ang="2700000" scaled="1"/>
            <a:tileRect/>
          </a:gradFill>
          <a:ln>
            <a:noFill/>
          </a:ln>
          <a:effectLst>
            <a:outerShdw blurRad="2794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 xmlns:a16="http://schemas.microsoft.com/office/drawing/2014/main" id="{BDE5AC8D-8136-4CD7-9545-C1B074073774}"/>
              </a:ext>
            </a:extLst>
          </p:cNvPr>
          <p:cNvSpPr txBox="1"/>
          <p:nvPr/>
        </p:nvSpPr>
        <p:spPr>
          <a:xfrm>
            <a:off x="3520299" y="3552395"/>
            <a:ext cx="2330432" cy="461665"/>
          </a:xfrm>
          <a:prstGeom prst="rect">
            <a:avLst/>
          </a:prstGeom>
          <a:noFill/>
        </p:spPr>
        <p:txBody>
          <a:bodyPr wrap="square" rtlCol="0">
            <a:spAutoFit/>
          </a:bodyPr>
          <a:lstStyle>
            <a:defPPr>
              <a:defRPr lang="zh-CN"/>
            </a:defPPr>
            <a:lvl1pPr algn="ctr">
              <a:defRPr sz="2400" b="1">
                <a:solidFill>
                  <a:schemeClr val="accent2"/>
                </a:solidFill>
                <a:latin typeface="微软雅黑"/>
                <a:ea typeface="微软雅黑"/>
              </a:defRPr>
            </a:lvl1pPr>
          </a:lstStyle>
          <a:p>
            <a:r>
              <a:rPr lang="zh-CN" altLang="en-US" dirty="0"/>
              <a:t>项目经理</a:t>
            </a:r>
          </a:p>
        </p:txBody>
      </p:sp>
      <p:sp>
        <p:nvSpPr>
          <p:cNvPr id="49" name="文本框 48">
            <a:extLst>
              <a:ext uri="{FF2B5EF4-FFF2-40B4-BE49-F238E27FC236}">
                <a16:creationId xmlns="" xmlns:a16="http://schemas.microsoft.com/office/drawing/2014/main" id="{AE6E73D8-2DAC-4FA6-8379-049C06B860A2}"/>
              </a:ext>
            </a:extLst>
          </p:cNvPr>
          <p:cNvSpPr txBox="1"/>
          <p:nvPr/>
        </p:nvSpPr>
        <p:spPr>
          <a:xfrm>
            <a:off x="3898638" y="4497506"/>
            <a:ext cx="1573754" cy="1341521"/>
          </a:xfrm>
          <a:prstGeom prst="rect">
            <a:avLst/>
          </a:prstGeom>
          <a:noFill/>
        </p:spPr>
        <p:txBody>
          <a:bodyPr wrap="square" rtlCol="0">
            <a:spAutoFit/>
          </a:bodyPr>
          <a:lstStyle>
            <a:defPPr>
              <a:defRPr lang="zh-CN"/>
            </a:defPPr>
            <a:lvl1pPr algn="ctr">
              <a:lnSpc>
                <a:spcPct val="130000"/>
              </a:lnSpc>
              <a:defRPr sz="1600">
                <a:latin typeface="+mj-ea"/>
                <a:ea typeface="+mj-ea"/>
              </a:defRPr>
            </a:lvl1pPr>
          </a:lstStyle>
          <a:p>
            <a:r>
              <a:rPr lang="zh-CN" altLang="en-US" dirty="0"/>
              <a:t>负责制定项目规划，包括项目管理设计、预算制定</a:t>
            </a:r>
          </a:p>
        </p:txBody>
      </p:sp>
      <p:sp>
        <p:nvSpPr>
          <p:cNvPr id="50" name="文本框 49">
            <a:extLst>
              <a:ext uri="{FF2B5EF4-FFF2-40B4-BE49-F238E27FC236}">
                <a16:creationId xmlns="" xmlns:a16="http://schemas.microsoft.com/office/drawing/2014/main" id="{79668535-EEE3-4184-B2FC-E18B10C737CB}"/>
              </a:ext>
            </a:extLst>
          </p:cNvPr>
          <p:cNvSpPr txBox="1"/>
          <p:nvPr/>
        </p:nvSpPr>
        <p:spPr>
          <a:xfrm>
            <a:off x="3658244" y="4009491"/>
            <a:ext cx="2054542" cy="307777"/>
          </a:xfrm>
          <a:prstGeom prst="rect">
            <a:avLst/>
          </a:prstGeom>
          <a:noFill/>
        </p:spPr>
        <p:txBody>
          <a:bodyPr wrap="square" rtlCol="0">
            <a:spAutoFit/>
          </a:bodyPr>
          <a:lstStyle/>
          <a:p>
            <a:pPr algn="ctr"/>
            <a:r>
              <a:rPr lang="en-US" altLang="zh-CN" sz="1400" b="1" dirty="0">
                <a:solidFill>
                  <a:schemeClr val="tx1">
                    <a:lumMod val="65000"/>
                    <a:lumOff val="35000"/>
                  </a:schemeClr>
                </a:solidFill>
                <a:latin typeface="微软雅黑"/>
                <a:ea typeface="微软雅黑"/>
              </a:rPr>
              <a:t>PROJECT MANAGER</a:t>
            </a:r>
          </a:p>
        </p:txBody>
      </p:sp>
      <p:sp>
        <p:nvSpPr>
          <p:cNvPr id="53" name="矩形: 圆角 52">
            <a:extLst>
              <a:ext uri="{FF2B5EF4-FFF2-40B4-BE49-F238E27FC236}">
                <a16:creationId xmlns="" xmlns:a16="http://schemas.microsoft.com/office/drawing/2014/main" id="{8D03DF57-3508-4BEB-B332-AA8B6F8E3B95}"/>
              </a:ext>
            </a:extLst>
          </p:cNvPr>
          <p:cNvSpPr/>
          <p:nvPr/>
        </p:nvSpPr>
        <p:spPr>
          <a:xfrm>
            <a:off x="6153521" y="1413558"/>
            <a:ext cx="2705926" cy="4822142"/>
          </a:xfrm>
          <a:prstGeom prst="roundRect">
            <a:avLst>
              <a:gd name="adj" fmla="val 4733"/>
            </a:avLst>
          </a:prstGeom>
          <a:gradFill flip="none" rotWithShape="1">
            <a:gsLst>
              <a:gs pos="0">
                <a:schemeClr val="accent2"/>
              </a:gs>
              <a:gs pos="100000">
                <a:schemeClr val="accent1"/>
              </a:gs>
            </a:gsLst>
            <a:lin ang="13500000" scaled="1"/>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圆角 53">
            <a:extLst>
              <a:ext uri="{FF2B5EF4-FFF2-40B4-BE49-F238E27FC236}">
                <a16:creationId xmlns="" xmlns:a16="http://schemas.microsoft.com/office/drawing/2014/main" id="{11D6F542-96AC-4980-8E62-7AD6557663C0}"/>
              </a:ext>
            </a:extLst>
          </p:cNvPr>
          <p:cNvSpPr/>
          <p:nvPr/>
        </p:nvSpPr>
        <p:spPr>
          <a:xfrm>
            <a:off x="6779409" y="1948643"/>
            <a:ext cx="1454150" cy="1454150"/>
          </a:xfrm>
          <a:prstGeom prst="roundRect">
            <a:avLst/>
          </a:prstGeom>
          <a:solidFill>
            <a:schemeClr val="bg1"/>
          </a:solidFill>
          <a:ln>
            <a:noFill/>
          </a:ln>
          <a:effectLst>
            <a:outerShdw blurRad="647700" dir="54000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圆角 54">
            <a:extLst>
              <a:ext uri="{FF2B5EF4-FFF2-40B4-BE49-F238E27FC236}">
                <a16:creationId xmlns="" xmlns:a16="http://schemas.microsoft.com/office/drawing/2014/main" id="{52C7E978-2D08-4719-8066-4FA5A1F95671}"/>
              </a:ext>
            </a:extLst>
          </p:cNvPr>
          <p:cNvSpPr/>
          <p:nvPr/>
        </p:nvSpPr>
        <p:spPr>
          <a:xfrm>
            <a:off x="6779409" y="1737627"/>
            <a:ext cx="1454150" cy="1454150"/>
          </a:xfrm>
          <a:prstGeom prst="roundRect">
            <a:avLst/>
          </a:prstGeom>
          <a:gradFill flip="none" rotWithShape="1">
            <a:gsLst>
              <a:gs pos="0">
                <a:schemeClr val="bg1"/>
              </a:gs>
              <a:gs pos="100000">
                <a:schemeClr val="bg1">
                  <a:lumMod val="85000"/>
                </a:schemeClr>
              </a:gs>
            </a:gsLst>
            <a:lin ang="2700000" scaled="1"/>
            <a:tileRect/>
          </a:gradFill>
          <a:ln>
            <a:noFill/>
          </a:ln>
          <a:effectLst>
            <a:outerShdw blurRad="2794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 xmlns:a16="http://schemas.microsoft.com/office/drawing/2014/main" id="{1EEE3768-FF95-4D0A-8E92-234B98F89A09}"/>
              </a:ext>
            </a:extLst>
          </p:cNvPr>
          <p:cNvSpPr txBox="1"/>
          <p:nvPr/>
        </p:nvSpPr>
        <p:spPr>
          <a:xfrm>
            <a:off x="6341268" y="3552395"/>
            <a:ext cx="2330432" cy="461665"/>
          </a:xfrm>
          <a:prstGeom prst="rect">
            <a:avLst/>
          </a:prstGeom>
          <a:noFill/>
        </p:spPr>
        <p:txBody>
          <a:bodyPr wrap="square" rtlCol="0">
            <a:spAutoFit/>
          </a:bodyPr>
          <a:lstStyle>
            <a:defPPr>
              <a:defRPr lang="zh-CN"/>
            </a:defPPr>
            <a:lvl1pPr algn="ctr">
              <a:defRPr sz="2400" b="1">
                <a:solidFill>
                  <a:schemeClr val="accent2"/>
                </a:solidFill>
                <a:latin typeface="微软雅黑"/>
                <a:ea typeface="微软雅黑"/>
              </a:defRPr>
            </a:lvl1pPr>
          </a:lstStyle>
          <a:p>
            <a:r>
              <a:rPr lang="zh-CN" altLang="en-US" dirty="0">
                <a:solidFill>
                  <a:schemeClr val="bg1"/>
                </a:solidFill>
              </a:rPr>
              <a:t>项目执行</a:t>
            </a:r>
          </a:p>
        </p:txBody>
      </p:sp>
      <p:sp>
        <p:nvSpPr>
          <p:cNvPr id="57" name="文本框 56">
            <a:extLst>
              <a:ext uri="{FF2B5EF4-FFF2-40B4-BE49-F238E27FC236}">
                <a16:creationId xmlns="" xmlns:a16="http://schemas.microsoft.com/office/drawing/2014/main" id="{1A2756D1-D6F1-40C9-9539-984C4F5306C8}"/>
              </a:ext>
            </a:extLst>
          </p:cNvPr>
          <p:cNvSpPr txBox="1"/>
          <p:nvPr/>
        </p:nvSpPr>
        <p:spPr>
          <a:xfrm>
            <a:off x="6719607" y="4497506"/>
            <a:ext cx="1573754" cy="1341521"/>
          </a:xfrm>
          <a:prstGeom prst="rect">
            <a:avLst/>
          </a:prstGeom>
          <a:noFill/>
        </p:spPr>
        <p:txBody>
          <a:bodyPr wrap="square" rtlCol="0">
            <a:spAutoFit/>
          </a:bodyPr>
          <a:lstStyle>
            <a:defPPr>
              <a:defRPr lang="zh-CN"/>
            </a:defPPr>
            <a:lvl1pPr algn="ctr">
              <a:lnSpc>
                <a:spcPct val="130000"/>
              </a:lnSpc>
              <a:defRPr sz="1600">
                <a:latin typeface="+mj-ea"/>
                <a:ea typeface="+mj-ea"/>
              </a:defRPr>
            </a:lvl1pPr>
          </a:lstStyle>
          <a:p>
            <a:r>
              <a:rPr lang="zh-CN" altLang="en-US" dirty="0">
                <a:solidFill>
                  <a:schemeClr val="bg1"/>
                </a:solidFill>
              </a:rPr>
              <a:t>协助项目经理进行日常管理、负责项目的物资、劳动力</a:t>
            </a:r>
          </a:p>
        </p:txBody>
      </p:sp>
      <p:sp>
        <p:nvSpPr>
          <p:cNvPr id="58" name="文本框 57">
            <a:extLst>
              <a:ext uri="{FF2B5EF4-FFF2-40B4-BE49-F238E27FC236}">
                <a16:creationId xmlns="" xmlns:a16="http://schemas.microsoft.com/office/drawing/2014/main" id="{5580475D-56D3-4CFE-BB87-F42438D5A93D}"/>
              </a:ext>
            </a:extLst>
          </p:cNvPr>
          <p:cNvSpPr txBox="1"/>
          <p:nvPr/>
        </p:nvSpPr>
        <p:spPr>
          <a:xfrm>
            <a:off x="6441439" y="4009491"/>
            <a:ext cx="2130091" cy="307777"/>
          </a:xfrm>
          <a:prstGeom prst="rect">
            <a:avLst/>
          </a:prstGeom>
          <a:noFill/>
        </p:spPr>
        <p:txBody>
          <a:bodyPr wrap="square" rtlCol="0">
            <a:spAutoFit/>
          </a:bodyPr>
          <a:lstStyle/>
          <a:p>
            <a:pPr algn="ctr"/>
            <a:r>
              <a:rPr lang="en-US" altLang="zh-CN" sz="1400" b="1" dirty="0">
                <a:solidFill>
                  <a:schemeClr val="bg1"/>
                </a:solidFill>
                <a:latin typeface="微软雅黑"/>
                <a:ea typeface="微软雅黑"/>
              </a:rPr>
              <a:t>PROJECT EXECUTION</a:t>
            </a:r>
          </a:p>
        </p:txBody>
      </p:sp>
      <p:sp>
        <p:nvSpPr>
          <p:cNvPr id="61" name="矩形: 圆角 60">
            <a:extLst>
              <a:ext uri="{FF2B5EF4-FFF2-40B4-BE49-F238E27FC236}">
                <a16:creationId xmlns="" xmlns:a16="http://schemas.microsoft.com/office/drawing/2014/main" id="{F7E84976-3440-476C-BC52-5B4BE3F71D60}"/>
              </a:ext>
            </a:extLst>
          </p:cNvPr>
          <p:cNvSpPr/>
          <p:nvPr/>
        </p:nvSpPr>
        <p:spPr>
          <a:xfrm>
            <a:off x="8974491" y="1413558"/>
            <a:ext cx="2705926" cy="4822142"/>
          </a:xfrm>
          <a:prstGeom prst="roundRect">
            <a:avLst>
              <a:gd name="adj" fmla="val 4733"/>
            </a:avLst>
          </a:prstGeom>
          <a:solidFill>
            <a:schemeClr val="bg1">
              <a:alpha val="64000"/>
            </a:schemeClr>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圆角 61">
            <a:extLst>
              <a:ext uri="{FF2B5EF4-FFF2-40B4-BE49-F238E27FC236}">
                <a16:creationId xmlns="" xmlns:a16="http://schemas.microsoft.com/office/drawing/2014/main" id="{C4DA63AE-F692-4B6B-B6D1-357F78C6E540}"/>
              </a:ext>
            </a:extLst>
          </p:cNvPr>
          <p:cNvSpPr/>
          <p:nvPr/>
        </p:nvSpPr>
        <p:spPr>
          <a:xfrm>
            <a:off x="9600379" y="1948643"/>
            <a:ext cx="1454150" cy="1454150"/>
          </a:xfrm>
          <a:prstGeom prst="roundRect">
            <a:avLst/>
          </a:prstGeom>
          <a:solidFill>
            <a:schemeClr val="bg1"/>
          </a:solidFill>
          <a:ln>
            <a:noFill/>
          </a:ln>
          <a:effectLst>
            <a:outerShdw blurRad="647700" dir="54000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圆角 62">
            <a:extLst>
              <a:ext uri="{FF2B5EF4-FFF2-40B4-BE49-F238E27FC236}">
                <a16:creationId xmlns="" xmlns:a16="http://schemas.microsoft.com/office/drawing/2014/main" id="{5ABE55A3-EAA4-40F2-B305-1B51B0E123D8}"/>
              </a:ext>
            </a:extLst>
          </p:cNvPr>
          <p:cNvSpPr/>
          <p:nvPr/>
        </p:nvSpPr>
        <p:spPr>
          <a:xfrm>
            <a:off x="9600379" y="1737627"/>
            <a:ext cx="1454150" cy="1454150"/>
          </a:xfrm>
          <a:prstGeom prst="roundRect">
            <a:avLst/>
          </a:prstGeom>
          <a:gradFill flip="none" rotWithShape="1">
            <a:gsLst>
              <a:gs pos="0">
                <a:schemeClr val="accent1"/>
              </a:gs>
              <a:gs pos="100000">
                <a:schemeClr val="accent6">
                  <a:lumMod val="75000"/>
                </a:schemeClr>
              </a:gs>
            </a:gsLst>
            <a:lin ang="2700000" scaled="1"/>
            <a:tileRect/>
          </a:gradFill>
          <a:ln>
            <a:noFill/>
          </a:ln>
          <a:effectLst>
            <a:outerShdw blurRad="2794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 xmlns:a16="http://schemas.microsoft.com/office/drawing/2014/main" id="{A22E1199-F8E8-436B-BEB8-4C390CCD90D6}"/>
              </a:ext>
            </a:extLst>
          </p:cNvPr>
          <p:cNvSpPr txBox="1"/>
          <p:nvPr/>
        </p:nvSpPr>
        <p:spPr>
          <a:xfrm>
            <a:off x="9162238" y="3552395"/>
            <a:ext cx="2330432" cy="461665"/>
          </a:xfrm>
          <a:prstGeom prst="rect">
            <a:avLst/>
          </a:prstGeom>
          <a:noFill/>
        </p:spPr>
        <p:txBody>
          <a:bodyPr wrap="square" rtlCol="0">
            <a:spAutoFit/>
          </a:bodyPr>
          <a:lstStyle>
            <a:defPPr>
              <a:defRPr lang="zh-CN"/>
            </a:defPPr>
            <a:lvl1pPr algn="ctr">
              <a:defRPr sz="2400" b="1">
                <a:solidFill>
                  <a:schemeClr val="accent2"/>
                </a:solidFill>
                <a:latin typeface="微软雅黑"/>
                <a:ea typeface="微软雅黑"/>
              </a:defRPr>
            </a:lvl1pPr>
          </a:lstStyle>
          <a:p>
            <a:r>
              <a:rPr lang="zh-CN" altLang="en-US" dirty="0"/>
              <a:t>项目执行</a:t>
            </a:r>
          </a:p>
        </p:txBody>
      </p:sp>
      <p:sp>
        <p:nvSpPr>
          <p:cNvPr id="65" name="文本框 64">
            <a:extLst>
              <a:ext uri="{FF2B5EF4-FFF2-40B4-BE49-F238E27FC236}">
                <a16:creationId xmlns="" xmlns:a16="http://schemas.microsoft.com/office/drawing/2014/main" id="{86D3AF2D-0804-41E3-A8FA-A929FE3D3147}"/>
              </a:ext>
            </a:extLst>
          </p:cNvPr>
          <p:cNvSpPr txBox="1"/>
          <p:nvPr/>
        </p:nvSpPr>
        <p:spPr>
          <a:xfrm>
            <a:off x="9540577" y="4497506"/>
            <a:ext cx="1573754" cy="1341521"/>
          </a:xfrm>
          <a:prstGeom prst="rect">
            <a:avLst/>
          </a:prstGeom>
          <a:noFill/>
        </p:spPr>
        <p:txBody>
          <a:bodyPr wrap="square" rtlCol="0">
            <a:spAutoFit/>
          </a:bodyPr>
          <a:lstStyle>
            <a:defPPr>
              <a:defRPr lang="zh-CN"/>
            </a:defPPr>
            <a:lvl1pPr algn="ctr">
              <a:lnSpc>
                <a:spcPct val="130000"/>
              </a:lnSpc>
              <a:defRPr sz="1600">
                <a:latin typeface="+mj-ea"/>
                <a:ea typeface="+mj-ea"/>
              </a:defRPr>
            </a:lvl1pPr>
          </a:lstStyle>
          <a:p>
            <a:r>
              <a:rPr lang="zh-CN" altLang="en-US" dirty="0"/>
              <a:t>协助项目经理进行日常管理、负责项目的物资、劳动力</a:t>
            </a:r>
          </a:p>
        </p:txBody>
      </p:sp>
      <p:sp>
        <p:nvSpPr>
          <p:cNvPr id="66" name="文本框 65">
            <a:extLst>
              <a:ext uri="{FF2B5EF4-FFF2-40B4-BE49-F238E27FC236}">
                <a16:creationId xmlns="" xmlns:a16="http://schemas.microsoft.com/office/drawing/2014/main" id="{615C981B-3691-45A9-ACE9-54F1C51125EC}"/>
              </a:ext>
            </a:extLst>
          </p:cNvPr>
          <p:cNvSpPr txBox="1"/>
          <p:nvPr/>
        </p:nvSpPr>
        <p:spPr>
          <a:xfrm>
            <a:off x="9249294" y="4009491"/>
            <a:ext cx="2156321" cy="307777"/>
          </a:xfrm>
          <a:prstGeom prst="rect">
            <a:avLst/>
          </a:prstGeom>
          <a:noFill/>
        </p:spPr>
        <p:txBody>
          <a:bodyPr wrap="square" rtlCol="0">
            <a:spAutoFit/>
          </a:bodyPr>
          <a:lstStyle/>
          <a:p>
            <a:pPr algn="ctr"/>
            <a:r>
              <a:rPr lang="en-US" altLang="zh-CN" sz="1400" b="1" dirty="0">
                <a:solidFill>
                  <a:schemeClr val="tx1">
                    <a:lumMod val="65000"/>
                    <a:lumOff val="35000"/>
                  </a:schemeClr>
                </a:solidFill>
                <a:latin typeface="微软雅黑"/>
                <a:ea typeface="微软雅黑"/>
              </a:rPr>
              <a:t>PROJECT EXECUTION</a:t>
            </a:r>
          </a:p>
        </p:txBody>
      </p:sp>
      <p:grpSp>
        <p:nvGrpSpPr>
          <p:cNvPr id="69" name="图形 58" descr="男性形象">
            <a:extLst>
              <a:ext uri="{FF2B5EF4-FFF2-40B4-BE49-F238E27FC236}">
                <a16:creationId xmlns="" xmlns:a16="http://schemas.microsoft.com/office/drawing/2014/main" id="{CB56B01E-EA03-4E10-A855-86EB1AE61E4C}"/>
              </a:ext>
            </a:extLst>
          </p:cNvPr>
          <p:cNvGrpSpPr/>
          <p:nvPr/>
        </p:nvGrpSpPr>
        <p:grpSpPr>
          <a:xfrm>
            <a:off x="6908607" y="1866825"/>
            <a:ext cx="1195754" cy="1195754"/>
            <a:chOff x="6908607" y="1866825"/>
            <a:chExt cx="1195754" cy="1195754"/>
          </a:xfrm>
          <a:gradFill>
            <a:gsLst>
              <a:gs pos="0">
                <a:schemeClr val="accent1"/>
              </a:gs>
              <a:gs pos="100000">
                <a:schemeClr val="accent2"/>
              </a:gs>
            </a:gsLst>
            <a:lin ang="2700000" scaled="1"/>
          </a:gradFill>
        </p:grpSpPr>
        <p:sp>
          <p:nvSpPr>
            <p:cNvPr id="70" name="任意多边形: 形状 69">
              <a:extLst>
                <a:ext uri="{FF2B5EF4-FFF2-40B4-BE49-F238E27FC236}">
                  <a16:creationId xmlns="" xmlns:a16="http://schemas.microsoft.com/office/drawing/2014/main" id="{4033EC1F-740E-4832-AC7A-5258484E469F}"/>
                </a:ext>
              </a:extLst>
            </p:cNvPr>
            <p:cNvSpPr/>
            <p:nvPr/>
          </p:nvSpPr>
          <p:spPr>
            <a:xfrm>
              <a:off x="7107899" y="2489613"/>
              <a:ext cx="797169" cy="398584"/>
            </a:xfrm>
            <a:custGeom>
              <a:avLst/>
              <a:gdLst>
                <a:gd name="connsiteX0" fmla="*/ 797169 w 797169"/>
                <a:gd name="connsiteY0" fmla="*/ 199292 h 398584"/>
                <a:gd name="connsiteX1" fmla="*/ 757311 w 797169"/>
                <a:gd name="connsiteY1" fmla="*/ 119575 h 398584"/>
                <a:gd name="connsiteX2" fmla="*/ 563001 w 797169"/>
                <a:gd name="connsiteY2" fmla="*/ 24912 h 398584"/>
                <a:gd name="connsiteX3" fmla="*/ 398585 w 797169"/>
                <a:gd name="connsiteY3" fmla="*/ 0 h 398584"/>
                <a:gd name="connsiteX4" fmla="*/ 234168 w 797169"/>
                <a:gd name="connsiteY4" fmla="*/ 24912 h 398584"/>
                <a:gd name="connsiteX5" fmla="*/ 39858 w 797169"/>
                <a:gd name="connsiteY5" fmla="*/ 119575 h 398584"/>
                <a:gd name="connsiteX6" fmla="*/ 0 w 797169"/>
                <a:gd name="connsiteY6" fmla="*/ 199292 h 398584"/>
                <a:gd name="connsiteX7" fmla="*/ 0 w 797169"/>
                <a:gd name="connsiteY7" fmla="*/ 398585 h 398584"/>
                <a:gd name="connsiteX8" fmla="*/ 797169 w 797169"/>
                <a:gd name="connsiteY8" fmla="*/ 398585 h 39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7169" h="398584">
                  <a:moveTo>
                    <a:pt x="797169" y="199292"/>
                  </a:moveTo>
                  <a:cubicBezTo>
                    <a:pt x="796519" y="168086"/>
                    <a:pt x="781886" y="138821"/>
                    <a:pt x="757311" y="119575"/>
                  </a:cubicBezTo>
                  <a:cubicBezTo>
                    <a:pt x="702506" y="74735"/>
                    <a:pt x="632753" y="44841"/>
                    <a:pt x="563001" y="24912"/>
                  </a:cubicBezTo>
                  <a:cubicBezTo>
                    <a:pt x="509711" y="8598"/>
                    <a:pt x="454314" y="206"/>
                    <a:pt x="398585" y="0"/>
                  </a:cubicBezTo>
                  <a:cubicBezTo>
                    <a:pt x="342916" y="960"/>
                    <a:pt x="287624" y="9338"/>
                    <a:pt x="234168" y="24912"/>
                  </a:cubicBezTo>
                  <a:cubicBezTo>
                    <a:pt x="164507" y="45239"/>
                    <a:pt x="98803" y="77249"/>
                    <a:pt x="39858" y="119575"/>
                  </a:cubicBezTo>
                  <a:cubicBezTo>
                    <a:pt x="15283" y="138821"/>
                    <a:pt x="650" y="168086"/>
                    <a:pt x="0" y="199292"/>
                  </a:cubicBezTo>
                  <a:lnTo>
                    <a:pt x="0" y="398585"/>
                  </a:lnTo>
                  <a:lnTo>
                    <a:pt x="797169" y="398585"/>
                  </a:lnTo>
                  <a:close/>
                </a:path>
              </a:pathLst>
            </a:custGeom>
            <a:grpFill/>
            <a:ln w="12402" cap="flat">
              <a:noFill/>
              <a:prstDash val="solid"/>
              <a:miter/>
            </a:ln>
          </p:spPr>
          <p:txBody>
            <a:bodyPr rtlCol="0" anchor="ctr"/>
            <a:lstStyle/>
            <a:p>
              <a:endParaRPr lang="zh-CN" altLang="en-US"/>
            </a:p>
          </p:txBody>
        </p:sp>
        <p:sp>
          <p:nvSpPr>
            <p:cNvPr id="71" name="任意多边形: 形状 70">
              <a:extLst>
                <a:ext uri="{FF2B5EF4-FFF2-40B4-BE49-F238E27FC236}">
                  <a16:creationId xmlns="" xmlns:a16="http://schemas.microsoft.com/office/drawing/2014/main" id="{8662E124-605F-4818-91D4-BF052919AB6E}"/>
                </a:ext>
              </a:extLst>
            </p:cNvPr>
            <p:cNvSpPr/>
            <p:nvPr/>
          </p:nvSpPr>
          <p:spPr>
            <a:xfrm>
              <a:off x="7284206" y="2003728"/>
              <a:ext cx="426365" cy="224313"/>
            </a:xfrm>
            <a:custGeom>
              <a:avLst/>
              <a:gdLst>
                <a:gd name="connsiteX0" fmla="*/ 184910 w 426365"/>
                <a:gd name="connsiteY0" fmla="*/ 183832 h 224313"/>
                <a:gd name="connsiteX1" fmla="*/ 297012 w 426365"/>
                <a:gd name="connsiteY1" fmla="*/ 103243 h 224313"/>
                <a:gd name="connsiteX2" fmla="*/ 297012 w 426365"/>
                <a:gd name="connsiteY2" fmla="*/ 103243 h 224313"/>
                <a:gd name="connsiteX3" fmla="*/ 331390 w 426365"/>
                <a:gd name="connsiteY3" fmla="*/ 117069 h 224313"/>
                <a:gd name="connsiteX4" fmla="*/ 390928 w 426365"/>
                <a:gd name="connsiteY4" fmla="*/ 180220 h 224313"/>
                <a:gd name="connsiteX5" fmla="*/ 420199 w 426365"/>
                <a:gd name="connsiteY5" fmla="*/ 222570 h 224313"/>
                <a:gd name="connsiteX6" fmla="*/ 420199 w 426365"/>
                <a:gd name="connsiteY6" fmla="*/ 222570 h 224313"/>
                <a:gd name="connsiteX7" fmla="*/ 421569 w 426365"/>
                <a:gd name="connsiteY7" fmla="*/ 224313 h 224313"/>
                <a:gd name="connsiteX8" fmla="*/ 421569 w 426365"/>
                <a:gd name="connsiteY8" fmla="*/ 224313 h 224313"/>
                <a:gd name="connsiteX9" fmla="*/ 423189 w 426365"/>
                <a:gd name="connsiteY9" fmla="*/ 145468 h 224313"/>
                <a:gd name="connsiteX10" fmla="*/ 384202 w 426365"/>
                <a:gd name="connsiteY10" fmla="*/ 65502 h 224313"/>
                <a:gd name="connsiteX11" fmla="*/ 318809 w 426365"/>
                <a:gd name="connsiteY11" fmla="*/ 43705 h 224313"/>
                <a:gd name="connsiteX12" fmla="*/ 206458 w 426365"/>
                <a:gd name="connsiteY12" fmla="*/ 109 h 224313"/>
                <a:gd name="connsiteX13" fmla="*/ 47273 w 426365"/>
                <a:gd name="connsiteY13" fmla="*/ 68492 h 224313"/>
                <a:gd name="connsiteX14" fmla="*/ 8411 w 426365"/>
                <a:gd name="connsiteY14" fmla="*/ 176483 h 224313"/>
                <a:gd name="connsiteX15" fmla="*/ 3803 w 426365"/>
                <a:gd name="connsiteY15" fmla="*/ 212979 h 224313"/>
                <a:gd name="connsiteX16" fmla="*/ 24604 w 426365"/>
                <a:gd name="connsiteY16" fmla="*/ 212979 h 224313"/>
                <a:gd name="connsiteX17" fmla="*/ 24604 w 426365"/>
                <a:gd name="connsiteY17" fmla="*/ 212979 h 224313"/>
                <a:gd name="connsiteX18" fmla="*/ 184910 w 426365"/>
                <a:gd name="connsiteY18" fmla="*/ 183832 h 224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6365" h="224313">
                  <a:moveTo>
                    <a:pt x="184910" y="183832"/>
                  </a:moveTo>
                  <a:cubicBezTo>
                    <a:pt x="217295" y="164775"/>
                    <a:pt x="297012" y="103243"/>
                    <a:pt x="297012" y="103243"/>
                  </a:cubicBezTo>
                  <a:lnTo>
                    <a:pt x="297012" y="103243"/>
                  </a:lnTo>
                  <a:cubicBezTo>
                    <a:pt x="309591" y="104333"/>
                    <a:pt x="321559" y="109146"/>
                    <a:pt x="331390" y="117069"/>
                  </a:cubicBezTo>
                  <a:cubicBezTo>
                    <a:pt x="355311" y="133866"/>
                    <a:pt x="375568" y="155352"/>
                    <a:pt x="390928" y="180220"/>
                  </a:cubicBezTo>
                  <a:cubicBezTo>
                    <a:pt x="404754" y="200897"/>
                    <a:pt x="416587" y="217587"/>
                    <a:pt x="420199" y="222570"/>
                  </a:cubicBezTo>
                  <a:lnTo>
                    <a:pt x="420199" y="222570"/>
                  </a:lnTo>
                  <a:lnTo>
                    <a:pt x="421569" y="224313"/>
                  </a:lnTo>
                  <a:lnTo>
                    <a:pt x="421569" y="224313"/>
                  </a:lnTo>
                  <a:cubicBezTo>
                    <a:pt x="427797" y="211858"/>
                    <a:pt x="427548" y="177106"/>
                    <a:pt x="423189" y="145468"/>
                  </a:cubicBezTo>
                  <a:cubicBezTo>
                    <a:pt x="417085" y="101873"/>
                    <a:pt x="412103" y="88919"/>
                    <a:pt x="384202" y="65502"/>
                  </a:cubicBezTo>
                  <a:cubicBezTo>
                    <a:pt x="366424" y="49391"/>
                    <a:pt x="342698" y="41481"/>
                    <a:pt x="318809" y="43705"/>
                  </a:cubicBezTo>
                  <a:cubicBezTo>
                    <a:pt x="286397" y="18553"/>
                    <a:pt x="247352" y="3403"/>
                    <a:pt x="206458" y="109"/>
                  </a:cubicBezTo>
                  <a:cubicBezTo>
                    <a:pt x="144179" y="-2133"/>
                    <a:pt x="76171" y="30377"/>
                    <a:pt x="47273" y="68492"/>
                  </a:cubicBezTo>
                  <a:cubicBezTo>
                    <a:pt x="3554" y="125788"/>
                    <a:pt x="8411" y="163156"/>
                    <a:pt x="8411" y="176483"/>
                  </a:cubicBezTo>
                  <a:cubicBezTo>
                    <a:pt x="8411" y="189811"/>
                    <a:pt x="-6909" y="212979"/>
                    <a:pt x="3803" y="212979"/>
                  </a:cubicBezTo>
                  <a:cubicBezTo>
                    <a:pt x="10778" y="212979"/>
                    <a:pt x="17629" y="212979"/>
                    <a:pt x="24604" y="212979"/>
                  </a:cubicBezTo>
                  <a:lnTo>
                    <a:pt x="24604" y="212979"/>
                  </a:lnTo>
                  <a:cubicBezTo>
                    <a:pt x="64089" y="211858"/>
                    <a:pt x="144678" y="207498"/>
                    <a:pt x="184910" y="183832"/>
                  </a:cubicBezTo>
                  <a:close/>
                </a:path>
              </a:pathLst>
            </a:custGeom>
            <a:grpFill/>
            <a:ln w="12402" cap="flat">
              <a:noFill/>
              <a:prstDash val="solid"/>
              <a:miter/>
            </a:ln>
          </p:spPr>
          <p:txBody>
            <a:bodyPr rtlCol="0" anchor="ctr"/>
            <a:lstStyle/>
            <a:p>
              <a:endParaRPr lang="zh-CN" altLang="en-US"/>
            </a:p>
          </p:txBody>
        </p:sp>
        <p:sp>
          <p:nvSpPr>
            <p:cNvPr id="72" name="任意多边形: 形状 71">
              <a:extLst>
                <a:ext uri="{FF2B5EF4-FFF2-40B4-BE49-F238E27FC236}">
                  <a16:creationId xmlns="" xmlns:a16="http://schemas.microsoft.com/office/drawing/2014/main" id="{67991CB0-C829-4448-A25F-7F1B972B6457}"/>
                </a:ext>
              </a:extLst>
            </p:cNvPr>
            <p:cNvSpPr/>
            <p:nvPr/>
          </p:nvSpPr>
          <p:spPr>
            <a:xfrm>
              <a:off x="7307316" y="2133378"/>
              <a:ext cx="396591" cy="304936"/>
            </a:xfrm>
            <a:custGeom>
              <a:avLst/>
              <a:gdLst>
                <a:gd name="connsiteX0" fmla="*/ 378780 w 396591"/>
                <a:gd name="connsiteY0" fmla="*/ 109237 h 304936"/>
                <a:gd name="connsiteX1" fmla="*/ 347765 w 396591"/>
                <a:gd name="connsiteY1" fmla="*/ 64521 h 304936"/>
                <a:gd name="connsiteX2" fmla="*/ 294330 w 396591"/>
                <a:gd name="connsiteY2" fmla="*/ 7473 h 304936"/>
                <a:gd name="connsiteX3" fmla="*/ 280753 w 396591"/>
                <a:gd name="connsiteY3" fmla="*/ 0 h 304936"/>
                <a:gd name="connsiteX4" fmla="*/ 174381 w 396591"/>
                <a:gd name="connsiteY4" fmla="*/ 75482 h 304936"/>
                <a:gd name="connsiteX5" fmla="*/ 0 w 396591"/>
                <a:gd name="connsiteY5" fmla="*/ 108116 h 304936"/>
                <a:gd name="connsiteX6" fmla="*/ 201749 w 396591"/>
                <a:gd name="connsiteY6" fmla="*/ 304921 h 304936"/>
                <a:gd name="connsiteX7" fmla="*/ 396592 w 396591"/>
                <a:gd name="connsiteY7" fmla="*/ 133650 h 30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591" h="304936">
                  <a:moveTo>
                    <a:pt x="378780" y="109237"/>
                  </a:moveTo>
                  <a:cubicBezTo>
                    <a:pt x="378157" y="108365"/>
                    <a:pt x="364456" y="89308"/>
                    <a:pt x="347765" y="64521"/>
                  </a:cubicBezTo>
                  <a:cubicBezTo>
                    <a:pt x="334058" y="42039"/>
                    <a:pt x="315868" y="22620"/>
                    <a:pt x="294330" y="7473"/>
                  </a:cubicBezTo>
                  <a:cubicBezTo>
                    <a:pt x="290137" y="4421"/>
                    <a:pt x="285576" y="1909"/>
                    <a:pt x="280753" y="0"/>
                  </a:cubicBezTo>
                  <a:cubicBezTo>
                    <a:pt x="258582" y="16815"/>
                    <a:pt x="201534" y="59663"/>
                    <a:pt x="174381" y="75482"/>
                  </a:cubicBezTo>
                  <a:cubicBezTo>
                    <a:pt x="131284" y="100394"/>
                    <a:pt x="52688" y="106995"/>
                    <a:pt x="0" y="108116"/>
                  </a:cubicBezTo>
                  <a:cubicBezTo>
                    <a:pt x="1365" y="218174"/>
                    <a:pt x="91691" y="306286"/>
                    <a:pt x="201749" y="304921"/>
                  </a:cubicBezTo>
                  <a:cubicBezTo>
                    <a:pt x="300050" y="303703"/>
                    <a:pt x="382777" y="230984"/>
                    <a:pt x="396592" y="133650"/>
                  </a:cubicBezTo>
                  <a:close/>
                </a:path>
              </a:pathLst>
            </a:custGeom>
            <a:grpFill/>
            <a:ln w="12402" cap="flat">
              <a:noFill/>
              <a:prstDash val="solid"/>
              <a:miter/>
            </a:ln>
          </p:spPr>
          <p:txBody>
            <a:bodyPr rtlCol="0" anchor="ctr"/>
            <a:lstStyle/>
            <a:p>
              <a:endParaRPr lang="zh-CN" altLang="en-US"/>
            </a:p>
          </p:txBody>
        </p:sp>
      </p:grpSp>
      <p:grpSp>
        <p:nvGrpSpPr>
          <p:cNvPr id="73" name="图形 24" descr="男性形象">
            <a:extLst>
              <a:ext uri="{FF2B5EF4-FFF2-40B4-BE49-F238E27FC236}">
                <a16:creationId xmlns="" xmlns:a16="http://schemas.microsoft.com/office/drawing/2014/main" id="{1A4EB989-E3A3-4D6B-AF31-CA467DEFDAB8}"/>
              </a:ext>
            </a:extLst>
          </p:cNvPr>
          <p:cNvGrpSpPr/>
          <p:nvPr/>
        </p:nvGrpSpPr>
        <p:grpSpPr>
          <a:xfrm>
            <a:off x="1266669" y="1866825"/>
            <a:ext cx="1195754" cy="1195754"/>
            <a:chOff x="1266669" y="1866825"/>
            <a:chExt cx="1195754" cy="1195754"/>
          </a:xfrm>
        </p:grpSpPr>
        <p:sp>
          <p:nvSpPr>
            <p:cNvPr id="74" name="任意多边形: 形状 73">
              <a:extLst>
                <a:ext uri="{FF2B5EF4-FFF2-40B4-BE49-F238E27FC236}">
                  <a16:creationId xmlns="" xmlns:a16="http://schemas.microsoft.com/office/drawing/2014/main" id="{81E2ADBF-ECA7-4DB7-99D1-5EB3002C5E39}"/>
                </a:ext>
              </a:extLst>
            </p:cNvPr>
            <p:cNvSpPr/>
            <p:nvPr/>
          </p:nvSpPr>
          <p:spPr>
            <a:xfrm>
              <a:off x="1465961" y="2489613"/>
              <a:ext cx="797169" cy="398584"/>
            </a:xfrm>
            <a:custGeom>
              <a:avLst/>
              <a:gdLst>
                <a:gd name="connsiteX0" fmla="*/ 797169 w 797169"/>
                <a:gd name="connsiteY0" fmla="*/ 199292 h 398584"/>
                <a:gd name="connsiteX1" fmla="*/ 757311 w 797169"/>
                <a:gd name="connsiteY1" fmla="*/ 119575 h 398584"/>
                <a:gd name="connsiteX2" fmla="*/ 563001 w 797169"/>
                <a:gd name="connsiteY2" fmla="*/ 24912 h 398584"/>
                <a:gd name="connsiteX3" fmla="*/ 398585 w 797169"/>
                <a:gd name="connsiteY3" fmla="*/ 0 h 398584"/>
                <a:gd name="connsiteX4" fmla="*/ 234168 w 797169"/>
                <a:gd name="connsiteY4" fmla="*/ 24912 h 398584"/>
                <a:gd name="connsiteX5" fmla="*/ 39858 w 797169"/>
                <a:gd name="connsiteY5" fmla="*/ 119575 h 398584"/>
                <a:gd name="connsiteX6" fmla="*/ 0 w 797169"/>
                <a:gd name="connsiteY6" fmla="*/ 199292 h 398584"/>
                <a:gd name="connsiteX7" fmla="*/ 0 w 797169"/>
                <a:gd name="connsiteY7" fmla="*/ 398585 h 398584"/>
                <a:gd name="connsiteX8" fmla="*/ 797169 w 797169"/>
                <a:gd name="connsiteY8" fmla="*/ 398585 h 39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7169" h="398584">
                  <a:moveTo>
                    <a:pt x="797169" y="199292"/>
                  </a:moveTo>
                  <a:cubicBezTo>
                    <a:pt x="796519" y="168086"/>
                    <a:pt x="781886" y="138821"/>
                    <a:pt x="757311" y="119575"/>
                  </a:cubicBezTo>
                  <a:cubicBezTo>
                    <a:pt x="702506" y="74735"/>
                    <a:pt x="632753" y="44841"/>
                    <a:pt x="563001" y="24912"/>
                  </a:cubicBezTo>
                  <a:cubicBezTo>
                    <a:pt x="509711" y="8598"/>
                    <a:pt x="454314" y="206"/>
                    <a:pt x="398585" y="0"/>
                  </a:cubicBezTo>
                  <a:cubicBezTo>
                    <a:pt x="342916" y="960"/>
                    <a:pt x="287624" y="9338"/>
                    <a:pt x="234168" y="24912"/>
                  </a:cubicBezTo>
                  <a:cubicBezTo>
                    <a:pt x="164507" y="45239"/>
                    <a:pt x="98803" y="77249"/>
                    <a:pt x="39858" y="119575"/>
                  </a:cubicBezTo>
                  <a:cubicBezTo>
                    <a:pt x="15283" y="138821"/>
                    <a:pt x="650" y="168086"/>
                    <a:pt x="0" y="199292"/>
                  </a:cubicBezTo>
                  <a:lnTo>
                    <a:pt x="0" y="398585"/>
                  </a:lnTo>
                  <a:lnTo>
                    <a:pt x="797169" y="398585"/>
                  </a:lnTo>
                  <a:close/>
                </a:path>
              </a:pathLst>
            </a:custGeom>
            <a:solidFill>
              <a:schemeClr val="bg1"/>
            </a:solidFill>
            <a:ln w="12402" cap="flat">
              <a:noFill/>
              <a:prstDash val="solid"/>
              <a:miter/>
            </a:ln>
          </p:spPr>
          <p:txBody>
            <a:bodyPr rtlCol="0" anchor="ctr"/>
            <a:lstStyle/>
            <a:p>
              <a:endParaRPr lang="zh-CN" altLang="en-US"/>
            </a:p>
          </p:txBody>
        </p:sp>
        <p:sp>
          <p:nvSpPr>
            <p:cNvPr id="75" name="任意多边形: 形状 74">
              <a:extLst>
                <a:ext uri="{FF2B5EF4-FFF2-40B4-BE49-F238E27FC236}">
                  <a16:creationId xmlns="" xmlns:a16="http://schemas.microsoft.com/office/drawing/2014/main" id="{D16A7E17-8098-410F-9764-17B5F9E96375}"/>
                </a:ext>
              </a:extLst>
            </p:cNvPr>
            <p:cNvSpPr/>
            <p:nvPr/>
          </p:nvSpPr>
          <p:spPr>
            <a:xfrm>
              <a:off x="1642268" y="2003728"/>
              <a:ext cx="426365" cy="224313"/>
            </a:xfrm>
            <a:custGeom>
              <a:avLst/>
              <a:gdLst>
                <a:gd name="connsiteX0" fmla="*/ 184910 w 426365"/>
                <a:gd name="connsiteY0" fmla="*/ 183832 h 224313"/>
                <a:gd name="connsiteX1" fmla="*/ 297012 w 426365"/>
                <a:gd name="connsiteY1" fmla="*/ 103243 h 224313"/>
                <a:gd name="connsiteX2" fmla="*/ 297012 w 426365"/>
                <a:gd name="connsiteY2" fmla="*/ 103243 h 224313"/>
                <a:gd name="connsiteX3" fmla="*/ 331390 w 426365"/>
                <a:gd name="connsiteY3" fmla="*/ 117069 h 224313"/>
                <a:gd name="connsiteX4" fmla="*/ 390928 w 426365"/>
                <a:gd name="connsiteY4" fmla="*/ 180220 h 224313"/>
                <a:gd name="connsiteX5" fmla="*/ 420199 w 426365"/>
                <a:gd name="connsiteY5" fmla="*/ 222570 h 224313"/>
                <a:gd name="connsiteX6" fmla="*/ 420199 w 426365"/>
                <a:gd name="connsiteY6" fmla="*/ 222570 h 224313"/>
                <a:gd name="connsiteX7" fmla="*/ 421569 w 426365"/>
                <a:gd name="connsiteY7" fmla="*/ 224313 h 224313"/>
                <a:gd name="connsiteX8" fmla="*/ 421569 w 426365"/>
                <a:gd name="connsiteY8" fmla="*/ 224313 h 224313"/>
                <a:gd name="connsiteX9" fmla="*/ 423189 w 426365"/>
                <a:gd name="connsiteY9" fmla="*/ 145468 h 224313"/>
                <a:gd name="connsiteX10" fmla="*/ 384202 w 426365"/>
                <a:gd name="connsiteY10" fmla="*/ 65502 h 224313"/>
                <a:gd name="connsiteX11" fmla="*/ 318809 w 426365"/>
                <a:gd name="connsiteY11" fmla="*/ 43705 h 224313"/>
                <a:gd name="connsiteX12" fmla="*/ 206458 w 426365"/>
                <a:gd name="connsiteY12" fmla="*/ 109 h 224313"/>
                <a:gd name="connsiteX13" fmla="*/ 47273 w 426365"/>
                <a:gd name="connsiteY13" fmla="*/ 68492 h 224313"/>
                <a:gd name="connsiteX14" fmla="*/ 8411 w 426365"/>
                <a:gd name="connsiteY14" fmla="*/ 176483 h 224313"/>
                <a:gd name="connsiteX15" fmla="*/ 3803 w 426365"/>
                <a:gd name="connsiteY15" fmla="*/ 212979 h 224313"/>
                <a:gd name="connsiteX16" fmla="*/ 24604 w 426365"/>
                <a:gd name="connsiteY16" fmla="*/ 212979 h 224313"/>
                <a:gd name="connsiteX17" fmla="*/ 24604 w 426365"/>
                <a:gd name="connsiteY17" fmla="*/ 212979 h 224313"/>
                <a:gd name="connsiteX18" fmla="*/ 184910 w 426365"/>
                <a:gd name="connsiteY18" fmla="*/ 183832 h 224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6365" h="224313">
                  <a:moveTo>
                    <a:pt x="184910" y="183832"/>
                  </a:moveTo>
                  <a:cubicBezTo>
                    <a:pt x="217295" y="164775"/>
                    <a:pt x="297012" y="103243"/>
                    <a:pt x="297012" y="103243"/>
                  </a:cubicBezTo>
                  <a:lnTo>
                    <a:pt x="297012" y="103243"/>
                  </a:lnTo>
                  <a:cubicBezTo>
                    <a:pt x="309591" y="104333"/>
                    <a:pt x="321559" y="109146"/>
                    <a:pt x="331390" y="117069"/>
                  </a:cubicBezTo>
                  <a:cubicBezTo>
                    <a:pt x="355311" y="133866"/>
                    <a:pt x="375568" y="155352"/>
                    <a:pt x="390928" y="180220"/>
                  </a:cubicBezTo>
                  <a:cubicBezTo>
                    <a:pt x="404754" y="200897"/>
                    <a:pt x="416587" y="217587"/>
                    <a:pt x="420199" y="222570"/>
                  </a:cubicBezTo>
                  <a:lnTo>
                    <a:pt x="420199" y="222570"/>
                  </a:lnTo>
                  <a:lnTo>
                    <a:pt x="421569" y="224313"/>
                  </a:lnTo>
                  <a:lnTo>
                    <a:pt x="421569" y="224313"/>
                  </a:lnTo>
                  <a:cubicBezTo>
                    <a:pt x="427797" y="211858"/>
                    <a:pt x="427548" y="177106"/>
                    <a:pt x="423189" y="145468"/>
                  </a:cubicBezTo>
                  <a:cubicBezTo>
                    <a:pt x="417085" y="101873"/>
                    <a:pt x="412103" y="88919"/>
                    <a:pt x="384202" y="65502"/>
                  </a:cubicBezTo>
                  <a:cubicBezTo>
                    <a:pt x="366424" y="49391"/>
                    <a:pt x="342698" y="41481"/>
                    <a:pt x="318809" y="43705"/>
                  </a:cubicBezTo>
                  <a:cubicBezTo>
                    <a:pt x="286397" y="18553"/>
                    <a:pt x="247352" y="3403"/>
                    <a:pt x="206458" y="109"/>
                  </a:cubicBezTo>
                  <a:cubicBezTo>
                    <a:pt x="144179" y="-2133"/>
                    <a:pt x="76171" y="30377"/>
                    <a:pt x="47273" y="68492"/>
                  </a:cubicBezTo>
                  <a:cubicBezTo>
                    <a:pt x="3554" y="125788"/>
                    <a:pt x="8411" y="163156"/>
                    <a:pt x="8411" y="176483"/>
                  </a:cubicBezTo>
                  <a:cubicBezTo>
                    <a:pt x="8411" y="189811"/>
                    <a:pt x="-6909" y="212979"/>
                    <a:pt x="3803" y="212979"/>
                  </a:cubicBezTo>
                  <a:cubicBezTo>
                    <a:pt x="10778" y="212979"/>
                    <a:pt x="17629" y="212979"/>
                    <a:pt x="24604" y="212979"/>
                  </a:cubicBezTo>
                  <a:lnTo>
                    <a:pt x="24604" y="212979"/>
                  </a:lnTo>
                  <a:cubicBezTo>
                    <a:pt x="64089" y="211858"/>
                    <a:pt x="144678" y="207498"/>
                    <a:pt x="184910" y="183832"/>
                  </a:cubicBezTo>
                  <a:close/>
                </a:path>
              </a:pathLst>
            </a:custGeom>
            <a:solidFill>
              <a:schemeClr val="bg1"/>
            </a:solidFill>
            <a:ln w="12402" cap="flat">
              <a:noFill/>
              <a:prstDash val="solid"/>
              <a:miter/>
            </a:ln>
          </p:spPr>
          <p:txBody>
            <a:bodyPr rtlCol="0" anchor="ctr"/>
            <a:lstStyle/>
            <a:p>
              <a:endParaRPr lang="zh-CN" altLang="en-US"/>
            </a:p>
          </p:txBody>
        </p:sp>
        <p:sp>
          <p:nvSpPr>
            <p:cNvPr id="76" name="任意多边形: 形状 75">
              <a:extLst>
                <a:ext uri="{FF2B5EF4-FFF2-40B4-BE49-F238E27FC236}">
                  <a16:creationId xmlns="" xmlns:a16="http://schemas.microsoft.com/office/drawing/2014/main" id="{CECF9BF7-42A8-4148-93FD-155710D88E8C}"/>
                </a:ext>
              </a:extLst>
            </p:cNvPr>
            <p:cNvSpPr/>
            <p:nvPr/>
          </p:nvSpPr>
          <p:spPr>
            <a:xfrm>
              <a:off x="1665378" y="2133378"/>
              <a:ext cx="396591" cy="304936"/>
            </a:xfrm>
            <a:custGeom>
              <a:avLst/>
              <a:gdLst>
                <a:gd name="connsiteX0" fmla="*/ 378780 w 396591"/>
                <a:gd name="connsiteY0" fmla="*/ 109237 h 304936"/>
                <a:gd name="connsiteX1" fmla="*/ 347765 w 396591"/>
                <a:gd name="connsiteY1" fmla="*/ 64521 h 304936"/>
                <a:gd name="connsiteX2" fmla="*/ 294330 w 396591"/>
                <a:gd name="connsiteY2" fmla="*/ 7473 h 304936"/>
                <a:gd name="connsiteX3" fmla="*/ 280753 w 396591"/>
                <a:gd name="connsiteY3" fmla="*/ 0 h 304936"/>
                <a:gd name="connsiteX4" fmla="*/ 174381 w 396591"/>
                <a:gd name="connsiteY4" fmla="*/ 75482 h 304936"/>
                <a:gd name="connsiteX5" fmla="*/ 0 w 396591"/>
                <a:gd name="connsiteY5" fmla="*/ 108116 h 304936"/>
                <a:gd name="connsiteX6" fmla="*/ 201749 w 396591"/>
                <a:gd name="connsiteY6" fmla="*/ 304921 h 304936"/>
                <a:gd name="connsiteX7" fmla="*/ 396592 w 396591"/>
                <a:gd name="connsiteY7" fmla="*/ 133650 h 30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591" h="304936">
                  <a:moveTo>
                    <a:pt x="378780" y="109237"/>
                  </a:moveTo>
                  <a:cubicBezTo>
                    <a:pt x="378157" y="108365"/>
                    <a:pt x="364456" y="89308"/>
                    <a:pt x="347765" y="64521"/>
                  </a:cubicBezTo>
                  <a:cubicBezTo>
                    <a:pt x="334058" y="42039"/>
                    <a:pt x="315868" y="22620"/>
                    <a:pt x="294330" y="7473"/>
                  </a:cubicBezTo>
                  <a:cubicBezTo>
                    <a:pt x="290137" y="4421"/>
                    <a:pt x="285576" y="1909"/>
                    <a:pt x="280753" y="0"/>
                  </a:cubicBezTo>
                  <a:cubicBezTo>
                    <a:pt x="258582" y="16815"/>
                    <a:pt x="201534" y="59663"/>
                    <a:pt x="174381" y="75482"/>
                  </a:cubicBezTo>
                  <a:cubicBezTo>
                    <a:pt x="131284" y="100394"/>
                    <a:pt x="52688" y="106995"/>
                    <a:pt x="0" y="108116"/>
                  </a:cubicBezTo>
                  <a:cubicBezTo>
                    <a:pt x="1365" y="218174"/>
                    <a:pt x="91691" y="306286"/>
                    <a:pt x="201749" y="304921"/>
                  </a:cubicBezTo>
                  <a:cubicBezTo>
                    <a:pt x="300050" y="303703"/>
                    <a:pt x="382777" y="230984"/>
                    <a:pt x="396592" y="133650"/>
                  </a:cubicBezTo>
                  <a:close/>
                </a:path>
              </a:pathLst>
            </a:custGeom>
            <a:solidFill>
              <a:schemeClr val="bg1"/>
            </a:solidFill>
            <a:ln w="12402" cap="flat">
              <a:noFill/>
              <a:prstDash val="solid"/>
              <a:miter/>
            </a:ln>
          </p:spPr>
          <p:txBody>
            <a:bodyPr rtlCol="0" anchor="ctr"/>
            <a:lstStyle/>
            <a:p>
              <a:endParaRPr lang="zh-CN" altLang="en-US"/>
            </a:p>
          </p:txBody>
        </p:sp>
      </p:grpSp>
      <p:grpSp>
        <p:nvGrpSpPr>
          <p:cNvPr id="77" name="图形 50" descr="男性形象">
            <a:extLst>
              <a:ext uri="{FF2B5EF4-FFF2-40B4-BE49-F238E27FC236}">
                <a16:creationId xmlns="" xmlns:a16="http://schemas.microsoft.com/office/drawing/2014/main" id="{FE76108B-E3C8-4845-ACD0-BA1F80C9C233}"/>
              </a:ext>
            </a:extLst>
          </p:cNvPr>
          <p:cNvGrpSpPr/>
          <p:nvPr/>
        </p:nvGrpSpPr>
        <p:grpSpPr>
          <a:xfrm>
            <a:off x="4087638" y="1866825"/>
            <a:ext cx="1195754" cy="1195754"/>
            <a:chOff x="4087638" y="1866825"/>
            <a:chExt cx="1195754" cy="1195754"/>
          </a:xfrm>
        </p:grpSpPr>
        <p:sp>
          <p:nvSpPr>
            <p:cNvPr id="78" name="任意多边形: 形状 77">
              <a:extLst>
                <a:ext uri="{FF2B5EF4-FFF2-40B4-BE49-F238E27FC236}">
                  <a16:creationId xmlns="" xmlns:a16="http://schemas.microsoft.com/office/drawing/2014/main" id="{AA87D211-D36F-4F73-BDE8-25C95F064074}"/>
                </a:ext>
              </a:extLst>
            </p:cNvPr>
            <p:cNvSpPr/>
            <p:nvPr/>
          </p:nvSpPr>
          <p:spPr>
            <a:xfrm>
              <a:off x="4286930" y="2489613"/>
              <a:ext cx="797169" cy="398584"/>
            </a:xfrm>
            <a:custGeom>
              <a:avLst/>
              <a:gdLst>
                <a:gd name="connsiteX0" fmla="*/ 797169 w 797169"/>
                <a:gd name="connsiteY0" fmla="*/ 199292 h 398584"/>
                <a:gd name="connsiteX1" fmla="*/ 757311 w 797169"/>
                <a:gd name="connsiteY1" fmla="*/ 119575 h 398584"/>
                <a:gd name="connsiteX2" fmla="*/ 563001 w 797169"/>
                <a:gd name="connsiteY2" fmla="*/ 24912 h 398584"/>
                <a:gd name="connsiteX3" fmla="*/ 398585 w 797169"/>
                <a:gd name="connsiteY3" fmla="*/ 0 h 398584"/>
                <a:gd name="connsiteX4" fmla="*/ 234168 w 797169"/>
                <a:gd name="connsiteY4" fmla="*/ 24912 h 398584"/>
                <a:gd name="connsiteX5" fmla="*/ 39858 w 797169"/>
                <a:gd name="connsiteY5" fmla="*/ 119575 h 398584"/>
                <a:gd name="connsiteX6" fmla="*/ 0 w 797169"/>
                <a:gd name="connsiteY6" fmla="*/ 199292 h 398584"/>
                <a:gd name="connsiteX7" fmla="*/ 0 w 797169"/>
                <a:gd name="connsiteY7" fmla="*/ 398585 h 398584"/>
                <a:gd name="connsiteX8" fmla="*/ 797169 w 797169"/>
                <a:gd name="connsiteY8" fmla="*/ 398585 h 39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7169" h="398584">
                  <a:moveTo>
                    <a:pt x="797169" y="199292"/>
                  </a:moveTo>
                  <a:cubicBezTo>
                    <a:pt x="796519" y="168086"/>
                    <a:pt x="781886" y="138821"/>
                    <a:pt x="757311" y="119575"/>
                  </a:cubicBezTo>
                  <a:cubicBezTo>
                    <a:pt x="702506" y="74735"/>
                    <a:pt x="632753" y="44841"/>
                    <a:pt x="563001" y="24912"/>
                  </a:cubicBezTo>
                  <a:cubicBezTo>
                    <a:pt x="509711" y="8598"/>
                    <a:pt x="454314" y="206"/>
                    <a:pt x="398585" y="0"/>
                  </a:cubicBezTo>
                  <a:cubicBezTo>
                    <a:pt x="342916" y="960"/>
                    <a:pt x="287624" y="9338"/>
                    <a:pt x="234168" y="24912"/>
                  </a:cubicBezTo>
                  <a:cubicBezTo>
                    <a:pt x="164507" y="45239"/>
                    <a:pt x="98803" y="77249"/>
                    <a:pt x="39858" y="119575"/>
                  </a:cubicBezTo>
                  <a:cubicBezTo>
                    <a:pt x="15283" y="138821"/>
                    <a:pt x="650" y="168086"/>
                    <a:pt x="0" y="199292"/>
                  </a:cubicBezTo>
                  <a:lnTo>
                    <a:pt x="0" y="398585"/>
                  </a:lnTo>
                  <a:lnTo>
                    <a:pt x="797169" y="398585"/>
                  </a:lnTo>
                  <a:close/>
                </a:path>
              </a:pathLst>
            </a:custGeom>
            <a:solidFill>
              <a:schemeClr val="bg1"/>
            </a:solidFill>
            <a:ln w="12402" cap="flat">
              <a:noFill/>
              <a:prstDash val="solid"/>
              <a:miter/>
            </a:ln>
          </p:spPr>
          <p:txBody>
            <a:bodyPr rtlCol="0" anchor="ctr"/>
            <a:lstStyle/>
            <a:p>
              <a:endParaRPr lang="zh-CN" altLang="en-US"/>
            </a:p>
          </p:txBody>
        </p:sp>
        <p:sp>
          <p:nvSpPr>
            <p:cNvPr id="79" name="任意多边形: 形状 78">
              <a:extLst>
                <a:ext uri="{FF2B5EF4-FFF2-40B4-BE49-F238E27FC236}">
                  <a16:creationId xmlns="" xmlns:a16="http://schemas.microsoft.com/office/drawing/2014/main" id="{E3223422-462E-4CC8-809A-9B6AE55E5D7E}"/>
                </a:ext>
              </a:extLst>
            </p:cNvPr>
            <p:cNvSpPr/>
            <p:nvPr/>
          </p:nvSpPr>
          <p:spPr>
            <a:xfrm>
              <a:off x="4463237" y="2003728"/>
              <a:ext cx="426365" cy="224313"/>
            </a:xfrm>
            <a:custGeom>
              <a:avLst/>
              <a:gdLst>
                <a:gd name="connsiteX0" fmla="*/ 184910 w 426365"/>
                <a:gd name="connsiteY0" fmla="*/ 183832 h 224313"/>
                <a:gd name="connsiteX1" fmla="*/ 297012 w 426365"/>
                <a:gd name="connsiteY1" fmla="*/ 103243 h 224313"/>
                <a:gd name="connsiteX2" fmla="*/ 297012 w 426365"/>
                <a:gd name="connsiteY2" fmla="*/ 103243 h 224313"/>
                <a:gd name="connsiteX3" fmla="*/ 331390 w 426365"/>
                <a:gd name="connsiteY3" fmla="*/ 117069 h 224313"/>
                <a:gd name="connsiteX4" fmla="*/ 390928 w 426365"/>
                <a:gd name="connsiteY4" fmla="*/ 180220 h 224313"/>
                <a:gd name="connsiteX5" fmla="*/ 420199 w 426365"/>
                <a:gd name="connsiteY5" fmla="*/ 222570 h 224313"/>
                <a:gd name="connsiteX6" fmla="*/ 420199 w 426365"/>
                <a:gd name="connsiteY6" fmla="*/ 222570 h 224313"/>
                <a:gd name="connsiteX7" fmla="*/ 421569 w 426365"/>
                <a:gd name="connsiteY7" fmla="*/ 224313 h 224313"/>
                <a:gd name="connsiteX8" fmla="*/ 421569 w 426365"/>
                <a:gd name="connsiteY8" fmla="*/ 224313 h 224313"/>
                <a:gd name="connsiteX9" fmla="*/ 423189 w 426365"/>
                <a:gd name="connsiteY9" fmla="*/ 145468 h 224313"/>
                <a:gd name="connsiteX10" fmla="*/ 384202 w 426365"/>
                <a:gd name="connsiteY10" fmla="*/ 65502 h 224313"/>
                <a:gd name="connsiteX11" fmla="*/ 318809 w 426365"/>
                <a:gd name="connsiteY11" fmla="*/ 43705 h 224313"/>
                <a:gd name="connsiteX12" fmla="*/ 206458 w 426365"/>
                <a:gd name="connsiteY12" fmla="*/ 109 h 224313"/>
                <a:gd name="connsiteX13" fmla="*/ 47273 w 426365"/>
                <a:gd name="connsiteY13" fmla="*/ 68492 h 224313"/>
                <a:gd name="connsiteX14" fmla="*/ 8411 w 426365"/>
                <a:gd name="connsiteY14" fmla="*/ 176483 h 224313"/>
                <a:gd name="connsiteX15" fmla="*/ 3803 w 426365"/>
                <a:gd name="connsiteY15" fmla="*/ 212979 h 224313"/>
                <a:gd name="connsiteX16" fmla="*/ 24604 w 426365"/>
                <a:gd name="connsiteY16" fmla="*/ 212979 h 224313"/>
                <a:gd name="connsiteX17" fmla="*/ 24604 w 426365"/>
                <a:gd name="connsiteY17" fmla="*/ 212979 h 224313"/>
                <a:gd name="connsiteX18" fmla="*/ 184910 w 426365"/>
                <a:gd name="connsiteY18" fmla="*/ 183832 h 224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6365" h="224313">
                  <a:moveTo>
                    <a:pt x="184910" y="183832"/>
                  </a:moveTo>
                  <a:cubicBezTo>
                    <a:pt x="217295" y="164775"/>
                    <a:pt x="297012" y="103243"/>
                    <a:pt x="297012" y="103243"/>
                  </a:cubicBezTo>
                  <a:lnTo>
                    <a:pt x="297012" y="103243"/>
                  </a:lnTo>
                  <a:cubicBezTo>
                    <a:pt x="309591" y="104333"/>
                    <a:pt x="321559" y="109146"/>
                    <a:pt x="331390" y="117069"/>
                  </a:cubicBezTo>
                  <a:cubicBezTo>
                    <a:pt x="355311" y="133866"/>
                    <a:pt x="375568" y="155352"/>
                    <a:pt x="390928" y="180220"/>
                  </a:cubicBezTo>
                  <a:cubicBezTo>
                    <a:pt x="404754" y="200897"/>
                    <a:pt x="416587" y="217587"/>
                    <a:pt x="420199" y="222570"/>
                  </a:cubicBezTo>
                  <a:lnTo>
                    <a:pt x="420199" y="222570"/>
                  </a:lnTo>
                  <a:lnTo>
                    <a:pt x="421569" y="224313"/>
                  </a:lnTo>
                  <a:lnTo>
                    <a:pt x="421569" y="224313"/>
                  </a:lnTo>
                  <a:cubicBezTo>
                    <a:pt x="427797" y="211858"/>
                    <a:pt x="427548" y="177106"/>
                    <a:pt x="423189" y="145468"/>
                  </a:cubicBezTo>
                  <a:cubicBezTo>
                    <a:pt x="417085" y="101873"/>
                    <a:pt x="412103" y="88919"/>
                    <a:pt x="384202" y="65502"/>
                  </a:cubicBezTo>
                  <a:cubicBezTo>
                    <a:pt x="366424" y="49391"/>
                    <a:pt x="342698" y="41481"/>
                    <a:pt x="318809" y="43705"/>
                  </a:cubicBezTo>
                  <a:cubicBezTo>
                    <a:pt x="286397" y="18553"/>
                    <a:pt x="247352" y="3403"/>
                    <a:pt x="206458" y="109"/>
                  </a:cubicBezTo>
                  <a:cubicBezTo>
                    <a:pt x="144179" y="-2133"/>
                    <a:pt x="76171" y="30377"/>
                    <a:pt x="47273" y="68492"/>
                  </a:cubicBezTo>
                  <a:cubicBezTo>
                    <a:pt x="3554" y="125788"/>
                    <a:pt x="8411" y="163156"/>
                    <a:pt x="8411" y="176483"/>
                  </a:cubicBezTo>
                  <a:cubicBezTo>
                    <a:pt x="8411" y="189811"/>
                    <a:pt x="-6909" y="212979"/>
                    <a:pt x="3803" y="212979"/>
                  </a:cubicBezTo>
                  <a:cubicBezTo>
                    <a:pt x="10778" y="212979"/>
                    <a:pt x="17629" y="212979"/>
                    <a:pt x="24604" y="212979"/>
                  </a:cubicBezTo>
                  <a:lnTo>
                    <a:pt x="24604" y="212979"/>
                  </a:lnTo>
                  <a:cubicBezTo>
                    <a:pt x="64089" y="211858"/>
                    <a:pt x="144678" y="207498"/>
                    <a:pt x="184910" y="183832"/>
                  </a:cubicBezTo>
                  <a:close/>
                </a:path>
              </a:pathLst>
            </a:custGeom>
            <a:solidFill>
              <a:schemeClr val="bg1"/>
            </a:solidFill>
            <a:ln w="12402" cap="flat">
              <a:noFill/>
              <a:prstDash val="solid"/>
              <a:miter/>
            </a:ln>
          </p:spPr>
          <p:txBody>
            <a:bodyPr rtlCol="0" anchor="ctr"/>
            <a:lstStyle/>
            <a:p>
              <a:endParaRPr lang="zh-CN" altLang="en-US"/>
            </a:p>
          </p:txBody>
        </p:sp>
        <p:sp>
          <p:nvSpPr>
            <p:cNvPr id="80" name="任意多边形: 形状 79">
              <a:extLst>
                <a:ext uri="{FF2B5EF4-FFF2-40B4-BE49-F238E27FC236}">
                  <a16:creationId xmlns="" xmlns:a16="http://schemas.microsoft.com/office/drawing/2014/main" id="{10AFA1DB-EAF0-4320-8149-1DFF13541B94}"/>
                </a:ext>
              </a:extLst>
            </p:cNvPr>
            <p:cNvSpPr/>
            <p:nvPr/>
          </p:nvSpPr>
          <p:spPr>
            <a:xfrm>
              <a:off x="4486347" y="2133378"/>
              <a:ext cx="396591" cy="304936"/>
            </a:xfrm>
            <a:custGeom>
              <a:avLst/>
              <a:gdLst>
                <a:gd name="connsiteX0" fmla="*/ 378780 w 396591"/>
                <a:gd name="connsiteY0" fmla="*/ 109237 h 304936"/>
                <a:gd name="connsiteX1" fmla="*/ 347765 w 396591"/>
                <a:gd name="connsiteY1" fmla="*/ 64521 h 304936"/>
                <a:gd name="connsiteX2" fmla="*/ 294330 w 396591"/>
                <a:gd name="connsiteY2" fmla="*/ 7473 h 304936"/>
                <a:gd name="connsiteX3" fmla="*/ 280753 w 396591"/>
                <a:gd name="connsiteY3" fmla="*/ 0 h 304936"/>
                <a:gd name="connsiteX4" fmla="*/ 174381 w 396591"/>
                <a:gd name="connsiteY4" fmla="*/ 75482 h 304936"/>
                <a:gd name="connsiteX5" fmla="*/ 0 w 396591"/>
                <a:gd name="connsiteY5" fmla="*/ 108116 h 304936"/>
                <a:gd name="connsiteX6" fmla="*/ 201749 w 396591"/>
                <a:gd name="connsiteY6" fmla="*/ 304921 h 304936"/>
                <a:gd name="connsiteX7" fmla="*/ 396592 w 396591"/>
                <a:gd name="connsiteY7" fmla="*/ 133650 h 30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591" h="304936">
                  <a:moveTo>
                    <a:pt x="378780" y="109237"/>
                  </a:moveTo>
                  <a:cubicBezTo>
                    <a:pt x="378157" y="108365"/>
                    <a:pt x="364456" y="89308"/>
                    <a:pt x="347765" y="64521"/>
                  </a:cubicBezTo>
                  <a:cubicBezTo>
                    <a:pt x="334058" y="42039"/>
                    <a:pt x="315868" y="22620"/>
                    <a:pt x="294330" y="7473"/>
                  </a:cubicBezTo>
                  <a:cubicBezTo>
                    <a:pt x="290137" y="4421"/>
                    <a:pt x="285576" y="1909"/>
                    <a:pt x="280753" y="0"/>
                  </a:cubicBezTo>
                  <a:cubicBezTo>
                    <a:pt x="258582" y="16815"/>
                    <a:pt x="201534" y="59663"/>
                    <a:pt x="174381" y="75482"/>
                  </a:cubicBezTo>
                  <a:cubicBezTo>
                    <a:pt x="131284" y="100394"/>
                    <a:pt x="52688" y="106995"/>
                    <a:pt x="0" y="108116"/>
                  </a:cubicBezTo>
                  <a:cubicBezTo>
                    <a:pt x="1365" y="218174"/>
                    <a:pt x="91691" y="306286"/>
                    <a:pt x="201749" y="304921"/>
                  </a:cubicBezTo>
                  <a:cubicBezTo>
                    <a:pt x="300050" y="303703"/>
                    <a:pt x="382777" y="230984"/>
                    <a:pt x="396592" y="133650"/>
                  </a:cubicBezTo>
                  <a:close/>
                </a:path>
              </a:pathLst>
            </a:custGeom>
            <a:solidFill>
              <a:schemeClr val="bg1"/>
            </a:solidFill>
            <a:ln w="12402" cap="flat">
              <a:noFill/>
              <a:prstDash val="solid"/>
              <a:miter/>
            </a:ln>
          </p:spPr>
          <p:txBody>
            <a:bodyPr rtlCol="0" anchor="ctr"/>
            <a:lstStyle/>
            <a:p>
              <a:endParaRPr lang="zh-CN" altLang="en-US"/>
            </a:p>
          </p:txBody>
        </p:sp>
      </p:grpSp>
      <p:grpSp>
        <p:nvGrpSpPr>
          <p:cNvPr id="81" name="图形 66" descr="男性形象">
            <a:extLst>
              <a:ext uri="{FF2B5EF4-FFF2-40B4-BE49-F238E27FC236}">
                <a16:creationId xmlns="" xmlns:a16="http://schemas.microsoft.com/office/drawing/2014/main" id="{939D8812-4269-443A-AD71-F5C0FFB34643}"/>
              </a:ext>
            </a:extLst>
          </p:cNvPr>
          <p:cNvGrpSpPr/>
          <p:nvPr/>
        </p:nvGrpSpPr>
        <p:grpSpPr>
          <a:xfrm>
            <a:off x="9729577" y="1866825"/>
            <a:ext cx="1195754" cy="1195754"/>
            <a:chOff x="9729577" y="1866825"/>
            <a:chExt cx="1195754" cy="1195754"/>
          </a:xfrm>
        </p:grpSpPr>
        <p:sp>
          <p:nvSpPr>
            <p:cNvPr id="82" name="任意多边形: 形状 81">
              <a:extLst>
                <a:ext uri="{FF2B5EF4-FFF2-40B4-BE49-F238E27FC236}">
                  <a16:creationId xmlns="" xmlns:a16="http://schemas.microsoft.com/office/drawing/2014/main" id="{1F511705-BABB-4024-A505-C587CD69CA32}"/>
                </a:ext>
              </a:extLst>
            </p:cNvPr>
            <p:cNvSpPr/>
            <p:nvPr/>
          </p:nvSpPr>
          <p:spPr>
            <a:xfrm>
              <a:off x="9928869" y="2489613"/>
              <a:ext cx="797169" cy="398584"/>
            </a:xfrm>
            <a:custGeom>
              <a:avLst/>
              <a:gdLst>
                <a:gd name="connsiteX0" fmla="*/ 797169 w 797169"/>
                <a:gd name="connsiteY0" fmla="*/ 199292 h 398584"/>
                <a:gd name="connsiteX1" fmla="*/ 757311 w 797169"/>
                <a:gd name="connsiteY1" fmla="*/ 119575 h 398584"/>
                <a:gd name="connsiteX2" fmla="*/ 563001 w 797169"/>
                <a:gd name="connsiteY2" fmla="*/ 24912 h 398584"/>
                <a:gd name="connsiteX3" fmla="*/ 398585 w 797169"/>
                <a:gd name="connsiteY3" fmla="*/ 0 h 398584"/>
                <a:gd name="connsiteX4" fmla="*/ 234168 w 797169"/>
                <a:gd name="connsiteY4" fmla="*/ 24912 h 398584"/>
                <a:gd name="connsiteX5" fmla="*/ 39858 w 797169"/>
                <a:gd name="connsiteY5" fmla="*/ 119575 h 398584"/>
                <a:gd name="connsiteX6" fmla="*/ 0 w 797169"/>
                <a:gd name="connsiteY6" fmla="*/ 199292 h 398584"/>
                <a:gd name="connsiteX7" fmla="*/ 0 w 797169"/>
                <a:gd name="connsiteY7" fmla="*/ 398585 h 398584"/>
                <a:gd name="connsiteX8" fmla="*/ 797169 w 797169"/>
                <a:gd name="connsiteY8" fmla="*/ 398585 h 39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7169" h="398584">
                  <a:moveTo>
                    <a:pt x="797169" y="199292"/>
                  </a:moveTo>
                  <a:cubicBezTo>
                    <a:pt x="796519" y="168086"/>
                    <a:pt x="781886" y="138821"/>
                    <a:pt x="757311" y="119575"/>
                  </a:cubicBezTo>
                  <a:cubicBezTo>
                    <a:pt x="702506" y="74735"/>
                    <a:pt x="632753" y="44841"/>
                    <a:pt x="563001" y="24912"/>
                  </a:cubicBezTo>
                  <a:cubicBezTo>
                    <a:pt x="509711" y="8598"/>
                    <a:pt x="454314" y="206"/>
                    <a:pt x="398585" y="0"/>
                  </a:cubicBezTo>
                  <a:cubicBezTo>
                    <a:pt x="342916" y="960"/>
                    <a:pt x="287624" y="9338"/>
                    <a:pt x="234168" y="24912"/>
                  </a:cubicBezTo>
                  <a:cubicBezTo>
                    <a:pt x="164507" y="45239"/>
                    <a:pt x="98803" y="77249"/>
                    <a:pt x="39858" y="119575"/>
                  </a:cubicBezTo>
                  <a:cubicBezTo>
                    <a:pt x="15283" y="138821"/>
                    <a:pt x="650" y="168086"/>
                    <a:pt x="0" y="199292"/>
                  </a:cubicBezTo>
                  <a:lnTo>
                    <a:pt x="0" y="398585"/>
                  </a:lnTo>
                  <a:lnTo>
                    <a:pt x="797169" y="398585"/>
                  </a:lnTo>
                  <a:close/>
                </a:path>
              </a:pathLst>
            </a:custGeom>
            <a:solidFill>
              <a:schemeClr val="bg1"/>
            </a:solidFill>
            <a:ln w="12402" cap="flat">
              <a:noFill/>
              <a:prstDash val="solid"/>
              <a:miter/>
            </a:ln>
          </p:spPr>
          <p:txBody>
            <a:bodyPr rtlCol="0" anchor="ctr"/>
            <a:lstStyle/>
            <a:p>
              <a:endParaRPr lang="zh-CN" altLang="en-US"/>
            </a:p>
          </p:txBody>
        </p:sp>
        <p:sp>
          <p:nvSpPr>
            <p:cNvPr id="83" name="任意多边形: 形状 82">
              <a:extLst>
                <a:ext uri="{FF2B5EF4-FFF2-40B4-BE49-F238E27FC236}">
                  <a16:creationId xmlns="" xmlns:a16="http://schemas.microsoft.com/office/drawing/2014/main" id="{76CB5E79-3D23-4BB9-9938-4AD9AFD83ED9}"/>
                </a:ext>
              </a:extLst>
            </p:cNvPr>
            <p:cNvSpPr/>
            <p:nvPr/>
          </p:nvSpPr>
          <p:spPr>
            <a:xfrm>
              <a:off x="10105176" y="2003728"/>
              <a:ext cx="426365" cy="224313"/>
            </a:xfrm>
            <a:custGeom>
              <a:avLst/>
              <a:gdLst>
                <a:gd name="connsiteX0" fmla="*/ 184910 w 426365"/>
                <a:gd name="connsiteY0" fmla="*/ 183832 h 224313"/>
                <a:gd name="connsiteX1" fmla="*/ 297012 w 426365"/>
                <a:gd name="connsiteY1" fmla="*/ 103243 h 224313"/>
                <a:gd name="connsiteX2" fmla="*/ 297012 w 426365"/>
                <a:gd name="connsiteY2" fmla="*/ 103243 h 224313"/>
                <a:gd name="connsiteX3" fmla="*/ 331390 w 426365"/>
                <a:gd name="connsiteY3" fmla="*/ 117069 h 224313"/>
                <a:gd name="connsiteX4" fmla="*/ 390928 w 426365"/>
                <a:gd name="connsiteY4" fmla="*/ 180220 h 224313"/>
                <a:gd name="connsiteX5" fmla="*/ 420199 w 426365"/>
                <a:gd name="connsiteY5" fmla="*/ 222570 h 224313"/>
                <a:gd name="connsiteX6" fmla="*/ 420199 w 426365"/>
                <a:gd name="connsiteY6" fmla="*/ 222570 h 224313"/>
                <a:gd name="connsiteX7" fmla="*/ 421569 w 426365"/>
                <a:gd name="connsiteY7" fmla="*/ 224313 h 224313"/>
                <a:gd name="connsiteX8" fmla="*/ 421569 w 426365"/>
                <a:gd name="connsiteY8" fmla="*/ 224313 h 224313"/>
                <a:gd name="connsiteX9" fmla="*/ 423189 w 426365"/>
                <a:gd name="connsiteY9" fmla="*/ 145468 h 224313"/>
                <a:gd name="connsiteX10" fmla="*/ 384202 w 426365"/>
                <a:gd name="connsiteY10" fmla="*/ 65502 h 224313"/>
                <a:gd name="connsiteX11" fmla="*/ 318809 w 426365"/>
                <a:gd name="connsiteY11" fmla="*/ 43705 h 224313"/>
                <a:gd name="connsiteX12" fmla="*/ 206458 w 426365"/>
                <a:gd name="connsiteY12" fmla="*/ 109 h 224313"/>
                <a:gd name="connsiteX13" fmla="*/ 47273 w 426365"/>
                <a:gd name="connsiteY13" fmla="*/ 68492 h 224313"/>
                <a:gd name="connsiteX14" fmla="*/ 8411 w 426365"/>
                <a:gd name="connsiteY14" fmla="*/ 176483 h 224313"/>
                <a:gd name="connsiteX15" fmla="*/ 3803 w 426365"/>
                <a:gd name="connsiteY15" fmla="*/ 212979 h 224313"/>
                <a:gd name="connsiteX16" fmla="*/ 24604 w 426365"/>
                <a:gd name="connsiteY16" fmla="*/ 212979 h 224313"/>
                <a:gd name="connsiteX17" fmla="*/ 24604 w 426365"/>
                <a:gd name="connsiteY17" fmla="*/ 212979 h 224313"/>
                <a:gd name="connsiteX18" fmla="*/ 184910 w 426365"/>
                <a:gd name="connsiteY18" fmla="*/ 183832 h 224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6365" h="224313">
                  <a:moveTo>
                    <a:pt x="184910" y="183832"/>
                  </a:moveTo>
                  <a:cubicBezTo>
                    <a:pt x="217295" y="164775"/>
                    <a:pt x="297012" y="103243"/>
                    <a:pt x="297012" y="103243"/>
                  </a:cubicBezTo>
                  <a:lnTo>
                    <a:pt x="297012" y="103243"/>
                  </a:lnTo>
                  <a:cubicBezTo>
                    <a:pt x="309591" y="104333"/>
                    <a:pt x="321559" y="109146"/>
                    <a:pt x="331390" y="117069"/>
                  </a:cubicBezTo>
                  <a:cubicBezTo>
                    <a:pt x="355311" y="133866"/>
                    <a:pt x="375568" y="155352"/>
                    <a:pt x="390928" y="180220"/>
                  </a:cubicBezTo>
                  <a:cubicBezTo>
                    <a:pt x="404754" y="200897"/>
                    <a:pt x="416587" y="217587"/>
                    <a:pt x="420199" y="222570"/>
                  </a:cubicBezTo>
                  <a:lnTo>
                    <a:pt x="420199" y="222570"/>
                  </a:lnTo>
                  <a:lnTo>
                    <a:pt x="421569" y="224313"/>
                  </a:lnTo>
                  <a:lnTo>
                    <a:pt x="421569" y="224313"/>
                  </a:lnTo>
                  <a:cubicBezTo>
                    <a:pt x="427797" y="211858"/>
                    <a:pt x="427548" y="177106"/>
                    <a:pt x="423189" y="145468"/>
                  </a:cubicBezTo>
                  <a:cubicBezTo>
                    <a:pt x="417085" y="101873"/>
                    <a:pt x="412103" y="88919"/>
                    <a:pt x="384202" y="65502"/>
                  </a:cubicBezTo>
                  <a:cubicBezTo>
                    <a:pt x="366424" y="49391"/>
                    <a:pt x="342698" y="41481"/>
                    <a:pt x="318809" y="43705"/>
                  </a:cubicBezTo>
                  <a:cubicBezTo>
                    <a:pt x="286397" y="18553"/>
                    <a:pt x="247352" y="3403"/>
                    <a:pt x="206458" y="109"/>
                  </a:cubicBezTo>
                  <a:cubicBezTo>
                    <a:pt x="144179" y="-2133"/>
                    <a:pt x="76171" y="30377"/>
                    <a:pt x="47273" y="68492"/>
                  </a:cubicBezTo>
                  <a:cubicBezTo>
                    <a:pt x="3554" y="125788"/>
                    <a:pt x="8411" y="163156"/>
                    <a:pt x="8411" y="176483"/>
                  </a:cubicBezTo>
                  <a:cubicBezTo>
                    <a:pt x="8411" y="189811"/>
                    <a:pt x="-6909" y="212979"/>
                    <a:pt x="3803" y="212979"/>
                  </a:cubicBezTo>
                  <a:cubicBezTo>
                    <a:pt x="10778" y="212979"/>
                    <a:pt x="17629" y="212979"/>
                    <a:pt x="24604" y="212979"/>
                  </a:cubicBezTo>
                  <a:lnTo>
                    <a:pt x="24604" y="212979"/>
                  </a:lnTo>
                  <a:cubicBezTo>
                    <a:pt x="64089" y="211858"/>
                    <a:pt x="144678" y="207498"/>
                    <a:pt x="184910" y="183832"/>
                  </a:cubicBezTo>
                  <a:close/>
                </a:path>
              </a:pathLst>
            </a:custGeom>
            <a:solidFill>
              <a:schemeClr val="bg1"/>
            </a:solidFill>
            <a:ln w="12402" cap="flat">
              <a:noFill/>
              <a:prstDash val="solid"/>
              <a:miter/>
            </a:ln>
          </p:spPr>
          <p:txBody>
            <a:bodyPr rtlCol="0" anchor="ctr"/>
            <a:lstStyle/>
            <a:p>
              <a:endParaRPr lang="zh-CN" altLang="en-US"/>
            </a:p>
          </p:txBody>
        </p:sp>
        <p:sp>
          <p:nvSpPr>
            <p:cNvPr id="84" name="任意多边形: 形状 83">
              <a:extLst>
                <a:ext uri="{FF2B5EF4-FFF2-40B4-BE49-F238E27FC236}">
                  <a16:creationId xmlns="" xmlns:a16="http://schemas.microsoft.com/office/drawing/2014/main" id="{B70E1F0C-708E-4C85-89CB-EDA508A6B9B5}"/>
                </a:ext>
              </a:extLst>
            </p:cNvPr>
            <p:cNvSpPr/>
            <p:nvPr/>
          </p:nvSpPr>
          <p:spPr>
            <a:xfrm>
              <a:off x="10128286" y="2133378"/>
              <a:ext cx="396591" cy="304936"/>
            </a:xfrm>
            <a:custGeom>
              <a:avLst/>
              <a:gdLst>
                <a:gd name="connsiteX0" fmla="*/ 378780 w 396591"/>
                <a:gd name="connsiteY0" fmla="*/ 109237 h 304936"/>
                <a:gd name="connsiteX1" fmla="*/ 347765 w 396591"/>
                <a:gd name="connsiteY1" fmla="*/ 64521 h 304936"/>
                <a:gd name="connsiteX2" fmla="*/ 294330 w 396591"/>
                <a:gd name="connsiteY2" fmla="*/ 7473 h 304936"/>
                <a:gd name="connsiteX3" fmla="*/ 280753 w 396591"/>
                <a:gd name="connsiteY3" fmla="*/ 0 h 304936"/>
                <a:gd name="connsiteX4" fmla="*/ 174381 w 396591"/>
                <a:gd name="connsiteY4" fmla="*/ 75482 h 304936"/>
                <a:gd name="connsiteX5" fmla="*/ 0 w 396591"/>
                <a:gd name="connsiteY5" fmla="*/ 108116 h 304936"/>
                <a:gd name="connsiteX6" fmla="*/ 201749 w 396591"/>
                <a:gd name="connsiteY6" fmla="*/ 304921 h 304936"/>
                <a:gd name="connsiteX7" fmla="*/ 396592 w 396591"/>
                <a:gd name="connsiteY7" fmla="*/ 133650 h 30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591" h="304936">
                  <a:moveTo>
                    <a:pt x="378780" y="109237"/>
                  </a:moveTo>
                  <a:cubicBezTo>
                    <a:pt x="378157" y="108365"/>
                    <a:pt x="364456" y="89308"/>
                    <a:pt x="347765" y="64521"/>
                  </a:cubicBezTo>
                  <a:cubicBezTo>
                    <a:pt x="334058" y="42039"/>
                    <a:pt x="315868" y="22620"/>
                    <a:pt x="294330" y="7473"/>
                  </a:cubicBezTo>
                  <a:cubicBezTo>
                    <a:pt x="290137" y="4421"/>
                    <a:pt x="285576" y="1909"/>
                    <a:pt x="280753" y="0"/>
                  </a:cubicBezTo>
                  <a:cubicBezTo>
                    <a:pt x="258582" y="16815"/>
                    <a:pt x="201534" y="59663"/>
                    <a:pt x="174381" y="75482"/>
                  </a:cubicBezTo>
                  <a:cubicBezTo>
                    <a:pt x="131284" y="100394"/>
                    <a:pt x="52688" y="106995"/>
                    <a:pt x="0" y="108116"/>
                  </a:cubicBezTo>
                  <a:cubicBezTo>
                    <a:pt x="1365" y="218174"/>
                    <a:pt x="91691" y="306286"/>
                    <a:pt x="201749" y="304921"/>
                  </a:cubicBezTo>
                  <a:cubicBezTo>
                    <a:pt x="300050" y="303703"/>
                    <a:pt x="382777" y="230984"/>
                    <a:pt x="396592" y="133650"/>
                  </a:cubicBezTo>
                  <a:close/>
                </a:path>
              </a:pathLst>
            </a:custGeom>
            <a:solidFill>
              <a:schemeClr val="bg1"/>
            </a:solidFill>
            <a:ln w="12402"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220616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 xmlns:a16="http://schemas.microsoft.com/office/drawing/2014/main" id="{C75F628A-9EF3-4B0C-964B-AAF292F97E1A}"/>
              </a:ext>
            </a:extLst>
          </p:cNvPr>
          <p:cNvSpPr>
            <a:spLocks noGrp="1"/>
          </p:cNvSpPr>
          <p:nvPr>
            <p:ph type="body" sz="quarter" idx="11"/>
          </p:nvPr>
        </p:nvSpPr>
        <p:spPr/>
        <p:txBody>
          <a:bodyPr/>
          <a:lstStyle/>
          <a:p>
            <a:pPr lvl="0">
              <a:defRPr/>
            </a:pPr>
            <a:r>
              <a:rPr lang="en-US" altLang="zh-CN" sz="1800" dirty="0">
                <a:solidFill>
                  <a:schemeClr val="bg2"/>
                </a:solidFill>
                <a:ea typeface="微软雅黑"/>
              </a:rPr>
              <a:t>OVERVIEW OF ATTRACTIONS</a:t>
            </a:r>
          </a:p>
        </p:txBody>
      </p:sp>
      <p:sp>
        <p:nvSpPr>
          <p:cNvPr id="9" name="文本占位符 8">
            <a:extLst>
              <a:ext uri="{FF2B5EF4-FFF2-40B4-BE49-F238E27FC236}">
                <a16:creationId xmlns="" xmlns:a16="http://schemas.microsoft.com/office/drawing/2014/main" id="{DE98E0E1-6C97-491A-9521-C5124060F77C}"/>
              </a:ext>
            </a:extLst>
          </p:cNvPr>
          <p:cNvSpPr>
            <a:spLocks noGrp="1"/>
          </p:cNvSpPr>
          <p:nvPr>
            <p:ph type="body" sz="quarter" idx="12"/>
          </p:nvPr>
        </p:nvSpPr>
        <p:spPr/>
        <p:txBody>
          <a:bodyPr/>
          <a:lstStyle/>
          <a:p>
            <a:pPr lvl="0"/>
            <a:r>
              <a:rPr lang="en-US" altLang="zh-CN" sz="4800" b="1" dirty="0">
                <a:solidFill>
                  <a:schemeClr val="accent6">
                    <a:alpha val="52000"/>
                  </a:schemeClr>
                </a:solidFill>
                <a:latin typeface="Arial Black"/>
                <a:ea typeface="微软雅黑"/>
              </a:rPr>
              <a:t>PART 02</a:t>
            </a:r>
          </a:p>
        </p:txBody>
      </p:sp>
      <p:sp>
        <p:nvSpPr>
          <p:cNvPr id="11" name="文本占位符 10">
            <a:extLst>
              <a:ext uri="{FF2B5EF4-FFF2-40B4-BE49-F238E27FC236}">
                <a16:creationId xmlns="" xmlns:a16="http://schemas.microsoft.com/office/drawing/2014/main" id="{709B0D1D-F3AD-4D6F-AC1E-A9A27744FE12}"/>
              </a:ext>
            </a:extLst>
          </p:cNvPr>
          <p:cNvSpPr>
            <a:spLocks noGrp="1"/>
          </p:cNvSpPr>
          <p:nvPr>
            <p:ph type="body" sz="quarter" idx="10"/>
          </p:nvPr>
        </p:nvSpPr>
        <p:spPr/>
        <p:txBody>
          <a:bodyPr/>
          <a:lstStyle/>
          <a:p>
            <a:pPr lvl="0">
              <a:defRPr/>
            </a:pPr>
            <a:r>
              <a:rPr lang="zh-CN" altLang="en-US" sz="5400" b="1" dirty="0">
                <a:gradFill flip="none" rotWithShape="1">
                  <a:gsLst>
                    <a:gs pos="2000">
                      <a:schemeClr val="accent1"/>
                    </a:gs>
                    <a:gs pos="85000">
                      <a:schemeClr val="accent2"/>
                    </a:gs>
                  </a:gsLst>
                  <a:lin ang="5400000" scaled="1"/>
                  <a:tileRect/>
                </a:gradFill>
                <a:effectLst>
                  <a:outerShdw blurRad="165100" dist="88900" dir="2700000" algn="tl" rotWithShape="0">
                    <a:srgbClr val="8ADA77">
                      <a:alpha val="33000"/>
                    </a:srgbClr>
                  </a:outerShdw>
                </a:effectLst>
                <a:latin typeface="微软雅黑"/>
                <a:ea typeface="微软雅黑"/>
              </a:rPr>
              <a:t>景点概况</a:t>
            </a:r>
          </a:p>
        </p:txBody>
      </p:sp>
      <p:sp>
        <p:nvSpPr>
          <p:cNvPr id="43" name="文本框 42">
            <a:extLst>
              <a:ext uri="{FF2B5EF4-FFF2-40B4-BE49-F238E27FC236}">
                <a16:creationId xmlns="" xmlns:a16="http://schemas.microsoft.com/office/drawing/2014/main" id="{04E4D993-E815-4E0A-9BEE-0E723F7E5403}"/>
              </a:ext>
            </a:extLst>
          </p:cNvPr>
          <p:cNvSpPr txBox="1"/>
          <p:nvPr/>
        </p:nvSpPr>
        <p:spPr>
          <a:xfrm>
            <a:off x="5331247" y="5544548"/>
            <a:ext cx="1529506" cy="369332"/>
          </a:xfrm>
          <a:prstGeom prst="rect">
            <a:avLst/>
          </a:prstGeom>
          <a:noFill/>
        </p:spPr>
        <p:txBody>
          <a:bodyPr wrap="square" lIns="0" tIns="0" rIns="0" bIns="0" rtlCol="0">
            <a:spAutoFit/>
          </a:bodyPr>
          <a:lstStyle/>
          <a:p>
            <a:pPr algn="ctr"/>
            <a:r>
              <a:rPr lang="en-US" altLang="zh-CN" sz="2400" spc="600" dirty="0">
                <a:solidFill>
                  <a:schemeClr val="bg1"/>
                </a:solidFill>
                <a:latin typeface="+mj-lt"/>
              </a:rPr>
              <a:t>TWO</a:t>
            </a:r>
            <a:endParaRPr lang="zh-CN" altLang="en-US" sz="2400" spc="600" dirty="0">
              <a:solidFill>
                <a:schemeClr val="bg1"/>
              </a:solidFill>
              <a:latin typeface="+mj-lt"/>
            </a:endParaRPr>
          </a:p>
        </p:txBody>
      </p:sp>
    </p:spTree>
    <p:extLst>
      <p:ext uri="{BB962C8B-B14F-4D97-AF65-F5344CB8AC3E}">
        <p14:creationId xmlns:p14="http://schemas.microsoft.com/office/powerpoint/2010/main" val="41635070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ctr"/>
        </a:blipFill>
        <a:effectLst/>
      </p:bgPr>
    </p:bg>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景点介绍</a:t>
            </a:r>
          </a:p>
        </p:txBody>
      </p:sp>
      <p:sp>
        <p:nvSpPr>
          <p:cNvPr id="6" name="灯片编号占位符 5">
            <a:extLst>
              <a:ext uri="{FF2B5EF4-FFF2-40B4-BE49-F238E27FC236}">
                <a16:creationId xmlns="" xmlns:a16="http://schemas.microsoft.com/office/drawing/2014/main" id="{2C5816F7-AEAF-4C2D-9B55-86C9E7C0B230}"/>
              </a:ext>
            </a:extLst>
          </p:cNvPr>
          <p:cNvSpPr>
            <a:spLocks noGrp="1"/>
          </p:cNvSpPr>
          <p:nvPr>
            <p:ph type="sldNum" sz="quarter" idx="4"/>
          </p:nvPr>
        </p:nvSpPr>
        <p:spPr/>
        <p:txBody>
          <a:bodyPr/>
          <a:lstStyle/>
          <a:p>
            <a:fld id="{ED3346C8-9771-47FA-B70F-F2179A930589}" type="slidenum">
              <a:rPr lang="zh-CN" altLang="en-US" smtClean="0"/>
              <a:t>12</a:t>
            </a:fld>
            <a:endParaRPr lang="zh-CN" altLang="en-US" dirty="0"/>
          </a:p>
        </p:txBody>
      </p:sp>
      <p:sp>
        <p:nvSpPr>
          <p:cNvPr id="24" name="文本框 23">
            <a:extLst>
              <a:ext uri="{FF2B5EF4-FFF2-40B4-BE49-F238E27FC236}">
                <a16:creationId xmlns="" xmlns:a16="http://schemas.microsoft.com/office/drawing/2014/main" id="{72333DB9-5124-47CC-BC4D-38BABD9612A3}"/>
              </a:ext>
            </a:extLst>
          </p:cNvPr>
          <p:cNvSpPr txBox="1"/>
          <p:nvPr/>
        </p:nvSpPr>
        <p:spPr>
          <a:xfrm>
            <a:off x="7920239" y="1696452"/>
            <a:ext cx="3474715" cy="461665"/>
          </a:xfrm>
          <a:prstGeom prst="rect">
            <a:avLst/>
          </a:prstGeom>
          <a:noFill/>
        </p:spPr>
        <p:txBody>
          <a:bodyPr wrap="square" rtlCol="0">
            <a:spAutoFit/>
          </a:bodyPr>
          <a:lstStyle/>
          <a:p>
            <a:pPr algn="r"/>
            <a:r>
              <a:rPr lang="zh-CN" altLang="en-US" sz="2400" b="1" dirty="0">
                <a:solidFill>
                  <a:schemeClr val="accent2"/>
                </a:solidFill>
                <a:latin typeface="微软雅黑"/>
                <a:ea typeface="微软雅黑"/>
              </a:rPr>
              <a:t>著名景点</a:t>
            </a:r>
            <a:r>
              <a:rPr lang="en-US" altLang="zh-CN" sz="2400" b="1" dirty="0">
                <a:solidFill>
                  <a:schemeClr val="accent2"/>
                </a:solidFill>
                <a:latin typeface="微软雅黑"/>
                <a:ea typeface="微软雅黑"/>
              </a:rPr>
              <a:t>· </a:t>
            </a:r>
            <a:r>
              <a:rPr lang="zh-CN" altLang="en-US" sz="2400" b="1" dirty="0">
                <a:solidFill>
                  <a:schemeClr val="accent2"/>
                </a:solidFill>
                <a:latin typeface="微软雅黑"/>
                <a:ea typeface="微软雅黑"/>
              </a:rPr>
              <a:t>一</a:t>
            </a:r>
          </a:p>
        </p:txBody>
      </p:sp>
      <p:sp>
        <p:nvSpPr>
          <p:cNvPr id="5" name="泪滴形 4">
            <a:extLst>
              <a:ext uri="{FF2B5EF4-FFF2-40B4-BE49-F238E27FC236}">
                <a16:creationId xmlns="" xmlns:a16="http://schemas.microsoft.com/office/drawing/2014/main" id="{D4C8A583-6471-4B1E-989F-6AACFE6AA442}"/>
              </a:ext>
            </a:extLst>
          </p:cNvPr>
          <p:cNvSpPr/>
          <p:nvPr/>
        </p:nvSpPr>
        <p:spPr>
          <a:xfrm rot="10800000">
            <a:off x="-2" y="1484628"/>
            <a:ext cx="5506066" cy="5506066"/>
          </a:xfrm>
          <a:prstGeom prst="teardrop">
            <a:avLst/>
          </a:prstGeom>
          <a:gradFill>
            <a:gsLst>
              <a:gs pos="0">
                <a:schemeClr val="accent2">
                  <a:lumMod val="20000"/>
                  <a:lumOff val="80000"/>
                </a:schemeClr>
              </a:gs>
              <a:gs pos="100000">
                <a:schemeClr val="accent1">
                  <a:lumMod val="20000"/>
                  <a:lumOff val="8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泪滴形 10">
            <a:extLst>
              <a:ext uri="{FF2B5EF4-FFF2-40B4-BE49-F238E27FC236}">
                <a16:creationId xmlns="" xmlns:a16="http://schemas.microsoft.com/office/drawing/2014/main" id="{942ED296-C32D-4E98-939A-9E632101412E}"/>
              </a:ext>
            </a:extLst>
          </p:cNvPr>
          <p:cNvSpPr/>
          <p:nvPr/>
        </p:nvSpPr>
        <p:spPr>
          <a:xfrm rot="10800000">
            <a:off x="-20324" y="1484628"/>
            <a:ext cx="5405123" cy="5393692"/>
          </a:xfrm>
          <a:prstGeom prst="teardrop">
            <a:avLst/>
          </a:prstGeom>
          <a:blipFill dpi="0" rotWithShape="0">
            <a:blip r:embed="rId3"/>
            <a:srcRect/>
            <a:tile tx="0" ty="0" sx="100000" sy="100000" flip="none" algn="ctr"/>
          </a:blipFill>
          <a:ln w="38100">
            <a:solidFill>
              <a:schemeClr val="bg1"/>
            </a:solidFill>
          </a:ln>
          <a:effectLst>
            <a:outerShdw blurRad="114300" dist="114300" dir="10800000" algn="r" rotWithShape="0">
              <a:schemeClr val="accent2">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4" name="文本框 13">
            <a:extLst>
              <a:ext uri="{FF2B5EF4-FFF2-40B4-BE49-F238E27FC236}">
                <a16:creationId xmlns="" xmlns:a16="http://schemas.microsoft.com/office/drawing/2014/main" id="{5B99ED0F-D7D8-4532-A669-9767348105D8}"/>
              </a:ext>
            </a:extLst>
          </p:cNvPr>
          <p:cNvSpPr txBox="1"/>
          <p:nvPr/>
        </p:nvSpPr>
        <p:spPr>
          <a:xfrm>
            <a:off x="5789301" y="2522983"/>
            <a:ext cx="5481708" cy="1021433"/>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pPr algn="l"/>
            <a:r>
              <a:rPr lang="zh-CN" altLang="en-US" dirty="0"/>
              <a:t>横跨欧亚大陆，经济和历史中心位于欧洲一侧，有三分之一人口居住于亚洲一侧。最重要的景点仍是其历史城区，部分被列为世界遗产。</a:t>
            </a:r>
          </a:p>
        </p:txBody>
      </p:sp>
      <p:sp>
        <p:nvSpPr>
          <p:cNvPr id="18" name="文本框 17">
            <a:extLst>
              <a:ext uri="{FF2B5EF4-FFF2-40B4-BE49-F238E27FC236}">
                <a16:creationId xmlns="" xmlns:a16="http://schemas.microsoft.com/office/drawing/2014/main" id="{738461E1-77FD-44A7-B7ED-EDB6FA465F49}"/>
              </a:ext>
            </a:extLst>
          </p:cNvPr>
          <p:cNvSpPr txBox="1"/>
          <p:nvPr/>
        </p:nvSpPr>
        <p:spPr>
          <a:xfrm>
            <a:off x="5789301" y="3702434"/>
            <a:ext cx="5481708" cy="1021433"/>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pPr algn="l"/>
            <a:r>
              <a:rPr lang="zh-CN" altLang="en-US" dirty="0"/>
              <a:t>是世界公认的最浪漫的国家，尤其是巴黎，几乎能满足每位到巴黎的新人对浪漫的所有幻想，令人惊叹的美景、温馨舒适的酒店、喧嚣热闹的商场。</a:t>
            </a:r>
          </a:p>
        </p:txBody>
      </p:sp>
      <p:sp>
        <p:nvSpPr>
          <p:cNvPr id="19" name="文本框 18">
            <a:extLst>
              <a:ext uri="{FF2B5EF4-FFF2-40B4-BE49-F238E27FC236}">
                <a16:creationId xmlns="" xmlns:a16="http://schemas.microsoft.com/office/drawing/2014/main" id="{2A60398E-0BE2-4980-984C-E5A2101E5D8C}"/>
              </a:ext>
            </a:extLst>
          </p:cNvPr>
          <p:cNvSpPr txBox="1"/>
          <p:nvPr/>
        </p:nvSpPr>
        <p:spPr>
          <a:xfrm>
            <a:off x="5789301" y="4881886"/>
            <a:ext cx="5481708" cy="1021433"/>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pPr algn="l"/>
            <a:r>
              <a:rPr lang="zh-CN" altLang="en-US" dirty="0"/>
              <a:t>这里不仅有各种俊男靓女，舒适的天气和各种各样的冒险活动也能让你长时间处在兴奋之中，欢快的气息轻松就能感染你，也能给你最多的惊喜。</a:t>
            </a:r>
          </a:p>
        </p:txBody>
      </p:sp>
    </p:spTree>
    <p:extLst>
      <p:ext uri="{BB962C8B-B14F-4D97-AF65-F5344CB8AC3E}">
        <p14:creationId xmlns:p14="http://schemas.microsoft.com/office/powerpoint/2010/main" val="12700691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景点介绍</a:t>
            </a:r>
          </a:p>
        </p:txBody>
      </p:sp>
      <p:sp>
        <p:nvSpPr>
          <p:cNvPr id="5" name="灯片编号占位符 4">
            <a:extLst>
              <a:ext uri="{FF2B5EF4-FFF2-40B4-BE49-F238E27FC236}">
                <a16:creationId xmlns="" xmlns:a16="http://schemas.microsoft.com/office/drawing/2014/main" id="{2A8D7EEE-651C-4222-AABD-F35BC03B6A73}"/>
              </a:ext>
            </a:extLst>
          </p:cNvPr>
          <p:cNvSpPr>
            <a:spLocks noGrp="1"/>
          </p:cNvSpPr>
          <p:nvPr>
            <p:ph type="sldNum" sz="quarter" idx="4"/>
          </p:nvPr>
        </p:nvSpPr>
        <p:spPr/>
        <p:txBody>
          <a:bodyPr/>
          <a:lstStyle/>
          <a:p>
            <a:fld id="{ED3346C8-9771-47FA-B70F-F2179A930589}" type="slidenum">
              <a:rPr lang="zh-CN" altLang="en-US" smtClean="0"/>
              <a:t>13</a:t>
            </a:fld>
            <a:endParaRPr lang="zh-CN" altLang="en-US" dirty="0"/>
          </a:p>
        </p:txBody>
      </p:sp>
      <p:sp>
        <p:nvSpPr>
          <p:cNvPr id="24" name="文本框 23">
            <a:extLst>
              <a:ext uri="{FF2B5EF4-FFF2-40B4-BE49-F238E27FC236}">
                <a16:creationId xmlns="" xmlns:a16="http://schemas.microsoft.com/office/drawing/2014/main" id="{72333DB9-5124-47CC-BC4D-38BABD9612A3}"/>
              </a:ext>
            </a:extLst>
          </p:cNvPr>
          <p:cNvSpPr txBox="1"/>
          <p:nvPr/>
        </p:nvSpPr>
        <p:spPr>
          <a:xfrm>
            <a:off x="844952" y="1696452"/>
            <a:ext cx="3474715" cy="461665"/>
          </a:xfrm>
          <a:prstGeom prst="rect">
            <a:avLst/>
          </a:prstGeom>
          <a:noFill/>
        </p:spPr>
        <p:txBody>
          <a:bodyPr wrap="square" rtlCol="0">
            <a:spAutoFit/>
          </a:bodyPr>
          <a:lstStyle/>
          <a:p>
            <a:r>
              <a:rPr lang="zh-CN" altLang="en-US" sz="2400" b="1" dirty="0">
                <a:solidFill>
                  <a:schemeClr val="accent2"/>
                </a:solidFill>
                <a:latin typeface="微软雅黑"/>
                <a:ea typeface="微软雅黑"/>
              </a:rPr>
              <a:t>著名景点</a:t>
            </a:r>
            <a:r>
              <a:rPr lang="en-US" altLang="zh-CN" sz="2400" b="1" dirty="0">
                <a:solidFill>
                  <a:schemeClr val="accent2"/>
                </a:solidFill>
                <a:latin typeface="微软雅黑"/>
                <a:ea typeface="微软雅黑"/>
              </a:rPr>
              <a:t>· </a:t>
            </a:r>
            <a:r>
              <a:rPr lang="zh-CN" altLang="en-US" sz="2400" b="1" dirty="0">
                <a:solidFill>
                  <a:schemeClr val="accent2"/>
                </a:solidFill>
                <a:latin typeface="微软雅黑"/>
                <a:ea typeface="微软雅黑"/>
              </a:rPr>
              <a:t>二</a:t>
            </a:r>
          </a:p>
        </p:txBody>
      </p:sp>
      <p:sp>
        <p:nvSpPr>
          <p:cNvPr id="25" name="文本框 24">
            <a:extLst>
              <a:ext uri="{FF2B5EF4-FFF2-40B4-BE49-F238E27FC236}">
                <a16:creationId xmlns="" xmlns:a16="http://schemas.microsoft.com/office/drawing/2014/main" id="{5BADE370-D3F0-4277-9330-008812B6F0C9}"/>
              </a:ext>
            </a:extLst>
          </p:cNvPr>
          <p:cNvSpPr txBox="1"/>
          <p:nvPr/>
        </p:nvSpPr>
        <p:spPr>
          <a:xfrm>
            <a:off x="844951" y="2388433"/>
            <a:ext cx="5481708" cy="1341521"/>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是一个以浪漫、甜蜜著称的地方，是婚礼和度蜜月的首选之地，这里不仅有梦中才会出现的海滩，如梦如幻的夕阳和风景如画的热带雨林也为这里增添了不少色彩，若您正巧想来一场蜜月之旅，是绝对不会让你失望的。</a:t>
            </a:r>
          </a:p>
        </p:txBody>
      </p:sp>
      <p:sp>
        <p:nvSpPr>
          <p:cNvPr id="43" name="文本框 42">
            <a:extLst>
              <a:ext uri="{FF2B5EF4-FFF2-40B4-BE49-F238E27FC236}">
                <a16:creationId xmlns="" xmlns:a16="http://schemas.microsoft.com/office/drawing/2014/main" id="{C6F3774A-8E8C-41FB-8D27-5E3B35DE630C}"/>
              </a:ext>
            </a:extLst>
          </p:cNvPr>
          <p:cNvSpPr txBox="1"/>
          <p:nvPr/>
        </p:nvSpPr>
        <p:spPr>
          <a:xfrm>
            <a:off x="844951" y="4026433"/>
            <a:ext cx="5481708" cy="1661609"/>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是一个富得流油的国家，这里聚集有大量的亿万富豪，各种奢侈品更是比比皆是，除此之外，世界第一高楼于人工构造物的哈利法塔，全球唯一一家七星级豪华酒店等等都坐落于此，即使不能一一体验，开开眼界也是可以的，你会刷新你对富有的认知。</a:t>
            </a:r>
          </a:p>
        </p:txBody>
      </p:sp>
      <p:sp>
        <p:nvSpPr>
          <p:cNvPr id="53" name="任意多边形: 形状 52">
            <a:extLst>
              <a:ext uri="{FF2B5EF4-FFF2-40B4-BE49-F238E27FC236}">
                <a16:creationId xmlns="" xmlns:a16="http://schemas.microsoft.com/office/drawing/2014/main" id="{1EB7FF93-752C-4CBC-A6B4-177F5CDE5096}"/>
              </a:ext>
            </a:extLst>
          </p:cNvPr>
          <p:cNvSpPr/>
          <p:nvPr/>
        </p:nvSpPr>
        <p:spPr>
          <a:xfrm>
            <a:off x="6669207" y="1539674"/>
            <a:ext cx="5522793" cy="5318326"/>
          </a:xfrm>
          <a:custGeom>
            <a:avLst/>
            <a:gdLst>
              <a:gd name="connsiteX0" fmla="*/ 2946381 w 5329597"/>
              <a:gd name="connsiteY0" fmla="*/ 958 h 5318326"/>
              <a:gd name="connsiteX1" fmla="*/ 3166318 w 5329597"/>
              <a:gd name="connsiteY1" fmla="*/ 3455 h 5318326"/>
              <a:gd name="connsiteX2" fmla="*/ 4328382 w 5329597"/>
              <a:gd name="connsiteY2" fmla="*/ 298830 h 5318326"/>
              <a:gd name="connsiteX3" fmla="*/ 5329597 w 5329597"/>
              <a:gd name="connsiteY3" fmla="*/ 780157 h 5318326"/>
              <a:gd name="connsiteX4" fmla="*/ 5329597 w 5329597"/>
              <a:gd name="connsiteY4" fmla="*/ 5318326 h 5318326"/>
              <a:gd name="connsiteX5" fmla="*/ 1066304 w 5329597"/>
              <a:gd name="connsiteY5" fmla="*/ 5318326 h 5318326"/>
              <a:gd name="connsiteX6" fmla="*/ 961471 w 5329597"/>
              <a:gd name="connsiteY6" fmla="*/ 5230063 h 5318326"/>
              <a:gd name="connsiteX7" fmla="*/ 298830 w 5329597"/>
              <a:gd name="connsiteY7" fmla="*/ 1711888 h 5318326"/>
              <a:gd name="connsiteX8" fmla="*/ 2946381 w 5329597"/>
              <a:gd name="connsiteY8" fmla="*/ 958 h 5318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9597" h="5318326">
                <a:moveTo>
                  <a:pt x="2946381" y="958"/>
                </a:moveTo>
                <a:cubicBezTo>
                  <a:pt x="3019501" y="-888"/>
                  <a:pt x="3092860" y="-72"/>
                  <a:pt x="3166318" y="3455"/>
                </a:cubicBezTo>
                <a:cubicBezTo>
                  <a:pt x="3558092" y="22266"/>
                  <a:pt x="3952648" y="118199"/>
                  <a:pt x="4328382" y="298830"/>
                </a:cubicBezTo>
                <a:lnTo>
                  <a:pt x="5329597" y="780157"/>
                </a:lnTo>
                <a:lnTo>
                  <a:pt x="5329597" y="5318326"/>
                </a:lnTo>
                <a:lnTo>
                  <a:pt x="1066304" y="5318326"/>
                </a:lnTo>
                <a:lnTo>
                  <a:pt x="961471" y="5230063"/>
                </a:lnTo>
                <a:cubicBezTo>
                  <a:pt x="19353" y="4352969"/>
                  <a:pt x="-288221" y="2933023"/>
                  <a:pt x="298830" y="1711888"/>
                </a:cubicBezTo>
                <a:cubicBezTo>
                  <a:pt x="806856" y="655137"/>
                  <a:pt x="1849590" y="28642"/>
                  <a:pt x="2946381" y="958"/>
                </a:cubicBezTo>
                <a:close/>
              </a:path>
            </a:pathLst>
          </a:custGeom>
          <a:gradFill>
            <a:gsLst>
              <a:gs pos="0">
                <a:schemeClr val="accent2">
                  <a:lumMod val="20000"/>
                  <a:lumOff val="80000"/>
                </a:schemeClr>
              </a:gs>
              <a:gs pos="100000">
                <a:schemeClr val="accent1">
                  <a:lumMod val="20000"/>
                  <a:lumOff val="8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5" name="任意多边形: 形状 54">
            <a:extLst>
              <a:ext uri="{FF2B5EF4-FFF2-40B4-BE49-F238E27FC236}">
                <a16:creationId xmlns="" xmlns:a16="http://schemas.microsoft.com/office/drawing/2014/main" id="{80D3F0E4-5B3B-4E43-8FCA-A27DF8109865}"/>
              </a:ext>
            </a:extLst>
          </p:cNvPr>
          <p:cNvSpPr/>
          <p:nvPr/>
        </p:nvSpPr>
        <p:spPr>
          <a:xfrm>
            <a:off x="6887117" y="1564387"/>
            <a:ext cx="5329597" cy="5318326"/>
          </a:xfrm>
          <a:custGeom>
            <a:avLst/>
            <a:gdLst>
              <a:gd name="connsiteX0" fmla="*/ 2946381 w 5329597"/>
              <a:gd name="connsiteY0" fmla="*/ 958 h 5318326"/>
              <a:gd name="connsiteX1" fmla="*/ 3166318 w 5329597"/>
              <a:gd name="connsiteY1" fmla="*/ 3455 h 5318326"/>
              <a:gd name="connsiteX2" fmla="*/ 4328382 w 5329597"/>
              <a:gd name="connsiteY2" fmla="*/ 298830 h 5318326"/>
              <a:gd name="connsiteX3" fmla="*/ 5329597 w 5329597"/>
              <a:gd name="connsiteY3" fmla="*/ 780157 h 5318326"/>
              <a:gd name="connsiteX4" fmla="*/ 5329597 w 5329597"/>
              <a:gd name="connsiteY4" fmla="*/ 5318326 h 5318326"/>
              <a:gd name="connsiteX5" fmla="*/ 1066304 w 5329597"/>
              <a:gd name="connsiteY5" fmla="*/ 5318326 h 5318326"/>
              <a:gd name="connsiteX6" fmla="*/ 961471 w 5329597"/>
              <a:gd name="connsiteY6" fmla="*/ 5230063 h 5318326"/>
              <a:gd name="connsiteX7" fmla="*/ 298830 w 5329597"/>
              <a:gd name="connsiteY7" fmla="*/ 1711888 h 5318326"/>
              <a:gd name="connsiteX8" fmla="*/ 2946381 w 5329597"/>
              <a:gd name="connsiteY8" fmla="*/ 958 h 5318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9597" h="5318326">
                <a:moveTo>
                  <a:pt x="2946381" y="958"/>
                </a:moveTo>
                <a:cubicBezTo>
                  <a:pt x="3019501" y="-888"/>
                  <a:pt x="3092860" y="-72"/>
                  <a:pt x="3166318" y="3455"/>
                </a:cubicBezTo>
                <a:cubicBezTo>
                  <a:pt x="3558092" y="22266"/>
                  <a:pt x="3952648" y="118199"/>
                  <a:pt x="4328382" y="298830"/>
                </a:cubicBezTo>
                <a:lnTo>
                  <a:pt x="5329597" y="780157"/>
                </a:lnTo>
                <a:lnTo>
                  <a:pt x="5329597" y="5318326"/>
                </a:lnTo>
                <a:lnTo>
                  <a:pt x="1066304" y="5318326"/>
                </a:lnTo>
                <a:lnTo>
                  <a:pt x="961471" y="5230063"/>
                </a:lnTo>
                <a:cubicBezTo>
                  <a:pt x="19353" y="4352969"/>
                  <a:pt x="-288221" y="2933023"/>
                  <a:pt x="298830" y="1711888"/>
                </a:cubicBezTo>
                <a:cubicBezTo>
                  <a:pt x="806856" y="655137"/>
                  <a:pt x="1849590" y="28642"/>
                  <a:pt x="2946381" y="958"/>
                </a:cubicBezTo>
                <a:close/>
              </a:path>
            </a:pathLst>
          </a:custGeom>
          <a:blipFill dpi="0" rotWithShape="1">
            <a:blip r:embed="rId2"/>
            <a:srcRect/>
            <a:tile tx="0" ty="0" sx="100000" sy="100000" flip="none" algn="ctr"/>
          </a:blipFill>
          <a:ln w="38100">
            <a:solidFill>
              <a:schemeClr val="bg1"/>
            </a:solidFill>
          </a:ln>
          <a:effectLst>
            <a:outerShdw blurRad="114300" dist="114300" dir="10800000" algn="r" rotWithShape="0">
              <a:schemeClr val="accent2">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6040790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ctr"/>
        </a:blipFill>
        <a:effectLst/>
      </p:bgPr>
    </p:bg>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人文风光</a:t>
            </a:r>
          </a:p>
        </p:txBody>
      </p:sp>
      <p:sp>
        <p:nvSpPr>
          <p:cNvPr id="5" name="灯片编号占位符 4">
            <a:extLst>
              <a:ext uri="{FF2B5EF4-FFF2-40B4-BE49-F238E27FC236}">
                <a16:creationId xmlns="" xmlns:a16="http://schemas.microsoft.com/office/drawing/2014/main" id="{C1F51BA6-A70D-45DE-8B94-9BA3BF9E5E65}"/>
              </a:ext>
            </a:extLst>
          </p:cNvPr>
          <p:cNvSpPr>
            <a:spLocks noGrp="1"/>
          </p:cNvSpPr>
          <p:nvPr>
            <p:ph type="sldNum" sz="quarter" idx="4"/>
          </p:nvPr>
        </p:nvSpPr>
        <p:spPr/>
        <p:txBody>
          <a:bodyPr/>
          <a:lstStyle/>
          <a:p>
            <a:fld id="{ED3346C8-9771-47FA-B70F-F2179A930589}" type="slidenum">
              <a:rPr lang="zh-CN" altLang="en-US" smtClean="0"/>
              <a:t>14</a:t>
            </a:fld>
            <a:endParaRPr lang="zh-CN" altLang="en-US" dirty="0"/>
          </a:p>
        </p:txBody>
      </p:sp>
      <p:sp>
        <p:nvSpPr>
          <p:cNvPr id="6" name="平行四边形 5">
            <a:extLst>
              <a:ext uri="{FF2B5EF4-FFF2-40B4-BE49-F238E27FC236}">
                <a16:creationId xmlns="" xmlns:a16="http://schemas.microsoft.com/office/drawing/2014/main" id="{D75685D2-2D97-4250-A4A8-C6922F5E4F7D}"/>
              </a:ext>
            </a:extLst>
          </p:cNvPr>
          <p:cNvSpPr/>
          <p:nvPr/>
        </p:nvSpPr>
        <p:spPr>
          <a:xfrm>
            <a:off x="244141" y="3345084"/>
            <a:ext cx="3081420" cy="3512916"/>
          </a:xfrm>
          <a:prstGeom prst="parallelogram">
            <a:avLst/>
          </a:prstGeom>
          <a:blipFill dpi="0" rotWithShape="0">
            <a:blip r:embed="rId3"/>
            <a:srcRect/>
            <a:tile tx="0" ty="0" sx="100000" sy="100000" flip="none" algn="b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a:extLst>
              <a:ext uri="{FF2B5EF4-FFF2-40B4-BE49-F238E27FC236}">
                <a16:creationId xmlns="" xmlns:a16="http://schemas.microsoft.com/office/drawing/2014/main" id="{DD08234D-F311-4528-A218-F45AAF113B65}"/>
              </a:ext>
            </a:extLst>
          </p:cNvPr>
          <p:cNvSpPr/>
          <p:nvPr/>
        </p:nvSpPr>
        <p:spPr>
          <a:xfrm>
            <a:off x="3473478" y="1193800"/>
            <a:ext cx="3081420" cy="3512916"/>
          </a:xfrm>
          <a:prstGeom prst="parallelogram">
            <a:avLst/>
          </a:prstGeom>
          <a:blipFill dpi="0" rotWithShape="0">
            <a:blip r:embed="rId3"/>
            <a:srcRect/>
            <a:tile tx="0" ty="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a:extLst>
              <a:ext uri="{FF2B5EF4-FFF2-40B4-BE49-F238E27FC236}">
                <a16:creationId xmlns="" xmlns:a16="http://schemas.microsoft.com/office/drawing/2014/main" id="{C3983805-C78D-4BB9-827A-8C4F9CD9C5FE}"/>
              </a:ext>
            </a:extLst>
          </p:cNvPr>
          <p:cNvSpPr/>
          <p:nvPr/>
        </p:nvSpPr>
        <p:spPr>
          <a:xfrm>
            <a:off x="5812868" y="3345084"/>
            <a:ext cx="3081420" cy="3512916"/>
          </a:xfrm>
          <a:prstGeom prst="parallelogram">
            <a:avLst/>
          </a:prstGeom>
          <a:blipFill dpi="0" rotWithShape="0">
            <a:blip r:embed="rId3"/>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平行四边形 31">
            <a:extLst>
              <a:ext uri="{FF2B5EF4-FFF2-40B4-BE49-F238E27FC236}">
                <a16:creationId xmlns="" xmlns:a16="http://schemas.microsoft.com/office/drawing/2014/main" id="{6232B6D3-740A-476E-A1F9-5D5E19E45725}"/>
              </a:ext>
            </a:extLst>
          </p:cNvPr>
          <p:cNvSpPr/>
          <p:nvPr/>
        </p:nvSpPr>
        <p:spPr>
          <a:xfrm>
            <a:off x="9042205" y="1193800"/>
            <a:ext cx="3081420" cy="3512916"/>
          </a:xfrm>
          <a:prstGeom prst="parallelogram">
            <a:avLst/>
          </a:prstGeom>
          <a:blipFill dpi="0" rotWithShape="0">
            <a:blip r:embed="rId3"/>
            <a:srcRect/>
            <a:tile tx="0" ty="0" sx="100000" sy="10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a:extLst>
              <a:ext uri="{FF2B5EF4-FFF2-40B4-BE49-F238E27FC236}">
                <a16:creationId xmlns="" xmlns:a16="http://schemas.microsoft.com/office/drawing/2014/main" id="{80603291-D85D-4791-971A-89C23B64BA53}"/>
              </a:ext>
            </a:extLst>
          </p:cNvPr>
          <p:cNvSpPr/>
          <p:nvPr/>
        </p:nvSpPr>
        <p:spPr>
          <a:xfrm>
            <a:off x="2633219" y="5101542"/>
            <a:ext cx="3081420" cy="3512916"/>
          </a:xfrm>
          <a:prstGeom prst="parallelogram">
            <a:avLst/>
          </a:prstGeom>
          <a:blipFill dpi="0" rotWithShape="0">
            <a:blip r:embed="rId3"/>
            <a:srcRect/>
            <a:tile tx="0" ty="0" sx="100000" sy="100000" flip="none" algn="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a:extLst>
              <a:ext uri="{FF2B5EF4-FFF2-40B4-BE49-F238E27FC236}">
                <a16:creationId xmlns="" xmlns:a16="http://schemas.microsoft.com/office/drawing/2014/main" id="{B70A46CA-6A19-4584-9731-E422A35D6392}"/>
              </a:ext>
            </a:extLst>
          </p:cNvPr>
          <p:cNvSpPr/>
          <p:nvPr/>
        </p:nvSpPr>
        <p:spPr>
          <a:xfrm>
            <a:off x="6702815" y="-562658"/>
            <a:ext cx="3081420" cy="3512916"/>
          </a:xfrm>
          <a:prstGeom prst="parallelogram">
            <a:avLst/>
          </a:prstGeom>
          <a:blipFill dpi="0" rotWithShape="0">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a:extLst>
              <a:ext uri="{FF2B5EF4-FFF2-40B4-BE49-F238E27FC236}">
                <a16:creationId xmlns="" xmlns:a16="http://schemas.microsoft.com/office/drawing/2014/main" id="{BF270770-A5EE-4329-8F26-B1C420101A23}"/>
              </a:ext>
            </a:extLst>
          </p:cNvPr>
          <p:cNvSpPr/>
          <p:nvPr/>
        </p:nvSpPr>
        <p:spPr>
          <a:xfrm>
            <a:off x="8189589" y="5101542"/>
            <a:ext cx="3081420" cy="3512916"/>
          </a:xfrm>
          <a:prstGeom prst="parallelogram">
            <a:avLst/>
          </a:prstGeom>
          <a:blipFill dpi="0" rotWithShape="0">
            <a:blip r:embed="rId3"/>
            <a:srcRect/>
            <a:tile tx="0" ty="0" sx="100000" sy="10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 xmlns:a16="http://schemas.microsoft.com/office/drawing/2014/main" id="{AC725CDC-B18E-4FEB-8F4F-169700550B0A}"/>
              </a:ext>
            </a:extLst>
          </p:cNvPr>
          <p:cNvSpPr txBox="1"/>
          <p:nvPr/>
        </p:nvSpPr>
        <p:spPr>
          <a:xfrm>
            <a:off x="844952" y="1476281"/>
            <a:ext cx="3474715" cy="461665"/>
          </a:xfrm>
          <a:prstGeom prst="rect">
            <a:avLst/>
          </a:prstGeom>
          <a:noFill/>
        </p:spPr>
        <p:txBody>
          <a:bodyPr wrap="square" rtlCol="0">
            <a:spAutoFit/>
          </a:bodyPr>
          <a:lstStyle/>
          <a:p>
            <a:r>
              <a:rPr lang="zh-CN" altLang="en-US" sz="2400" b="1" dirty="0">
                <a:solidFill>
                  <a:schemeClr val="accent2"/>
                </a:solidFill>
                <a:latin typeface="微软雅黑"/>
                <a:ea typeface="微软雅黑"/>
              </a:rPr>
              <a:t>基本概括</a:t>
            </a:r>
          </a:p>
        </p:txBody>
      </p:sp>
      <p:sp>
        <p:nvSpPr>
          <p:cNvPr id="40" name="文本框 39">
            <a:extLst>
              <a:ext uri="{FF2B5EF4-FFF2-40B4-BE49-F238E27FC236}">
                <a16:creationId xmlns="" xmlns:a16="http://schemas.microsoft.com/office/drawing/2014/main" id="{12BF401F-B909-466B-A807-29D234D8307D}"/>
              </a:ext>
            </a:extLst>
          </p:cNvPr>
          <p:cNvSpPr txBox="1"/>
          <p:nvPr/>
        </p:nvSpPr>
        <p:spPr>
          <a:xfrm>
            <a:off x="844951" y="1940917"/>
            <a:ext cx="2920934" cy="1021433"/>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人文景观是指具有一定历史性、文化性，一定的实物和精神等表现形式的旅游吸引物。</a:t>
            </a:r>
            <a:endParaRPr lang="en-US" altLang="zh-CN" dirty="0"/>
          </a:p>
        </p:txBody>
      </p:sp>
    </p:spTree>
    <p:extLst>
      <p:ext uri="{BB962C8B-B14F-4D97-AF65-F5344CB8AC3E}">
        <p14:creationId xmlns:p14="http://schemas.microsoft.com/office/powerpoint/2010/main" val="28919582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ctr"/>
        </a:blipFill>
        <a:effectLst/>
      </p:bgPr>
    </p:bg>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人文风光</a:t>
            </a:r>
          </a:p>
        </p:txBody>
      </p:sp>
      <p:sp>
        <p:nvSpPr>
          <p:cNvPr id="5" name="灯片编号占位符 4">
            <a:extLst>
              <a:ext uri="{FF2B5EF4-FFF2-40B4-BE49-F238E27FC236}">
                <a16:creationId xmlns="" xmlns:a16="http://schemas.microsoft.com/office/drawing/2014/main" id="{1932627C-9BB2-4905-A106-C92A7EFECDD5}"/>
              </a:ext>
            </a:extLst>
          </p:cNvPr>
          <p:cNvSpPr>
            <a:spLocks noGrp="1"/>
          </p:cNvSpPr>
          <p:nvPr>
            <p:ph type="sldNum" sz="quarter" idx="4"/>
          </p:nvPr>
        </p:nvSpPr>
        <p:spPr/>
        <p:txBody>
          <a:bodyPr/>
          <a:lstStyle/>
          <a:p>
            <a:fld id="{ED3346C8-9771-47FA-B70F-F2179A930589}" type="slidenum">
              <a:rPr lang="zh-CN" altLang="en-US" smtClean="0"/>
              <a:t>15</a:t>
            </a:fld>
            <a:endParaRPr lang="zh-CN" altLang="en-US" dirty="0"/>
          </a:p>
        </p:txBody>
      </p:sp>
      <p:sp>
        <p:nvSpPr>
          <p:cNvPr id="20" name="矩形: 圆角 19">
            <a:extLst>
              <a:ext uri="{FF2B5EF4-FFF2-40B4-BE49-F238E27FC236}">
                <a16:creationId xmlns="" xmlns:a16="http://schemas.microsoft.com/office/drawing/2014/main" id="{57D100D3-E3D8-484A-8024-2A8440C6493A}"/>
              </a:ext>
            </a:extLst>
          </p:cNvPr>
          <p:cNvSpPr/>
          <p:nvPr/>
        </p:nvSpPr>
        <p:spPr>
          <a:xfrm>
            <a:off x="660400" y="1193800"/>
            <a:ext cx="2879073" cy="3408680"/>
          </a:xfrm>
          <a:prstGeom prst="roundRect">
            <a:avLst>
              <a:gd name="adj" fmla="val 7270"/>
            </a:avLst>
          </a:prstGeom>
          <a:blipFill dpi="0" rotWithShape="1">
            <a:blip r:embed="rId3"/>
            <a:srcRect/>
            <a:tile tx="0" ty="0" sx="100000" sy="100000" flip="none" algn="b"/>
          </a:blipFill>
          <a:ln>
            <a:noFill/>
          </a:ln>
          <a:effectLst>
            <a:outerShdw blurRad="241300" dist="88900" dir="2700000" algn="tl" rotWithShape="0">
              <a:schemeClr val="accent2">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顶角 25">
            <a:extLst>
              <a:ext uri="{FF2B5EF4-FFF2-40B4-BE49-F238E27FC236}">
                <a16:creationId xmlns="" xmlns:a16="http://schemas.microsoft.com/office/drawing/2014/main" id="{C6ADB84C-57B7-44A8-A48A-CF0A7670F411}"/>
              </a:ext>
            </a:extLst>
          </p:cNvPr>
          <p:cNvSpPr/>
          <p:nvPr/>
        </p:nvSpPr>
        <p:spPr>
          <a:xfrm rot="5400000">
            <a:off x="-1505052" y="4532733"/>
            <a:ext cx="3408680" cy="398579"/>
          </a:xfrm>
          <a:prstGeom prst="round2SameRect">
            <a:avLst>
              <a:gd name="adj1" fmla="val 50000"/>
              <a:gd name="adj2" fmla="val 0"/>
            </a:avLst>
          </a:prstGeom>
          <a:blipFill dpi="0" rotWithShape="1">
            <a:blip r:embed="rId3"/>
            <a:srcRect/>
            <a:tile tx="0" ty="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a:extLst>
              <a:ext uri="{FF2B5EF4-FFF2-40B4-BE49-F238E27FC236}">
                <a16:creationId xmlns="" xmlns:a16="http://schemas.microsoft.com/office/drawing/2014/main" id="{573B850B-861F-4D8D-889F-0B16AAF653B0}"/>
              </a:ext>
            </a:extLst>
          </p:cNvPr>
          <p:cNvSpPr/>
          <p:nvPr/>
        </p:nvSpPr>
        <p:spPr>
          <a:xfrm>
            <a:off x="660400" y="4877803"/>
            <a:ext cx="2879073" cy="3408680"/>
          </a:xfrm>
          <a:prstGeom prst="roundRect">
            <a:avLst>
              <a:gd name="adj" fmla="val 7270"/>
            </a:avLst>
          </a:prstGeom>
          <a:blipFill dpi="0" rotWithShape="1">
            <a:blip r:embed="rId3"/>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顶角 30">
            <a:extLst>
              <a:ext uri="{FF2B5EF4-FFF2-40B4-BE49-F238E27FC236}">
                <a16:creationId xmlns="" xmlns:a16="http://schemas.microsoft.com/office/drawing/2014/main" id="{61120BC3-188F-464E-A966-D6AEBC601B9B}"/>
              </a:ext>
            </a:extLst>
          </p:cNvPr>
          <p:cNvSpPr/>
          <p:nvPr/>
        </p:nvSpPr>
        <p:spPr>
          <a:xfrm rot="5400000">
            <a:off x="-1505053" y="829409"/>
            <a:ext cx="3408680" cy="398579"/>
          </a:xfrm>
          <a:prstGeom prst="round2SameRect">
            <a:avLst>
              <a:gd name="adj1" fmla="val 50000"/>
              <a:gd name="adj2" fmla="val 0"/>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a:extLst>
              <a:ext uri="{FF2B5EF4-FFF2-40B4-BE49-F238E27FC236}">
                <a16:creationId xmlns="" xmlns:a16="http://schemas.microsoft.com/office/drawing/2014/main" id="{29B0E5D2-EB7C-4C68-B711-88440CC8C8F2}"/>
              </a:ext>
            </a:extLst>
          </p:cNvPr>
          <p:cNvSpPr/>
          <p:nvPr/>
        </p:nvSpPr>
        <p:spPr>
          <a:xfrm>
            <a:off x="3801295" y="3938690"/>
            <a:ext cx="2879073" cy="3408680"/>
          </a:xfrm>
          <a:prstGeom prst="roundRect">
            <a:avLst>
              <a:gd name="adj" fmla="val 7270"/>
            </a:avLst>
          </a:prstGeom>
          <a:blipFill dpi="0" rotWithShape="1">
            <a:blip r:embed="rId3"/>
            <a:srcRect/>
            <a:tile tx="0" ty="0" sx="100000" sy="100000" flip="none" algn="ctr"/>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 xmlns:a16="http://schemas.microsoft.com/office/drawing/2014/main" id="{C59A0D00-F84E-447D-BFC5-2F8F342E3B81}"/>
              </a:ext>
            </a:extLst>
          </p:cNvPr>
          <p:cNvSpPr/>
          <p:nvPr/>
        </p:nvSpPr>
        <p:spPr>
          <a:xfrm>
            <a:off x="3801295" y="219307"/>
            <a:ext cx="2879073" cy="3408680"/>
          </a:xfrm>
          <a:prstGeom prst="roundRect">
            <a:avLst>
              <a:gd name="adj" fmla="val 7270"/>
            </a:avLst>
          </a:prstGeom>
          <a:blipFill dpi="0" rotWithShape="1">
            <a:blip r:embed="rId3"/>
            <a:srcRect/>
            <a:tile tx="0" ty="0" sx="100000" sy="100000" flip="none" algn="r"/>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 xmlns:a16="http://schemas.microsoft.com/office/drawing/2014/main" id="{BD56F532-3618-4EFA-997A-29A944C2A88C}"/>
              </a:ext>
            </a:extLst>
          </p:cNvPr>
          <p:cNvSpPr txBox="1"/>
          <p:nvPr/>
        </p:nvSpPr>
        <p:spPr>
          <a:xfrm>
            <a:off x="7302112" y="2201151"/>
            <a:ext cx="3474715" cy="461665"/>
          </a:xfrm>
          <a:prstGeom prst="rect">
            <a:avLst/>
          </a:prstGeom>
          <a:noFill/>
        </p:spPr>
        <p:txBody>
          <a:bodyPr wrap="square" rtlCol="0">
            <a:spAutoFit/>
          </a:bodyPr>
          <a:lstStyle/>
          <a:p>
            <a:r>
              <a:rPr lang="zh-CN" altLang="en-US" sz="2400" b="1" dirty="0">
                <a:solidFill>
                  <a:schemeClr val="accent2"/>
                </a:solidFill>
                <a:latin typeface="微软雅黑"/>
                <a:ea typeface="微软雅黑"/>
              </a:rPr>
              <a:t>本土习俗</a:t>
            </a:r>
          </a:p>
        </p:txBody>
      </p:sp>
      <p:sp>
        <p:nvSpPr>
          <p:cNvPr id="38" name="文本框 37">
            <a:extLst>
              <a:ext uri="{FF2B5EF4-FFF2-40B4-BE49-F238E27FC236}">
                <a16:creationId xmlns="" xmlns:a16="http://schemas.microsoft.com/office/drawing/2014/main" id="{2C040125-9E0B-4EF2-8B6A-9D5D7DF85846}"/>
              </a:ext>
            </a:extLst>
          </p:cNvPr>
          <p:cNvSpPr txBox="1"/>
          <p:nvPr/>
        </p:nvSpPr>
        <p:spPr>
          <a:xfrm>
            <a:off x="7302112" y="3027682"/>
            <a:ext cx="3968897" cy="1021433"/>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人们通常在正式社交场合与客人相见时，行握手礼。与熟人相见时，男朋友之间常紧紧地拥抱。</a:t>
            </a:r>
          </a:p>
        </p:txBody>
      </p:sp>
      <p:sp>
        <p:nvSpPr>
          <p:cNvPr id="39" name="文本框 38">
            <a:extLst>
              <a:ext uri="{FF2B5EF4-FFF2-40B4-BE49-F238E27FC236}">
                <a16:creationId xmlns="" xmlns:a16="http://schemas.microsoft.com/office/drawing/2014/main" id="{F10E583E-4E6B-4B7B-A680-241D62CCCD00}"/>
              </a:ext>
            </a:extLst>
          </p:cNvPr>
          <p:cNvSpPr txBox="1"/>
          <p:nvPr/>
        </p:nvSpPr>
        <p:spPr>
          <a:xfrm>
            <a:off x="7302112" y="4372932"/>
            <a:ext cx="3968897" cy="1661609"/>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人们只有在参加斗牛比赛活动时才严守时间，但客人应当守时，即便对方晚到，也不要加以责怪。人们性格开朗，热情，但容易激动，有时发生争吵是很正常的，他们对此已习以为常。</a:t>
            </a:r>
          </a:p>
        </p:txBody>
      </p:sp>
      <p:sp>
        <p:nvSpPr>
          <p:cNvPr id="47" name="矩形: 圆顶角 46">
            <a:extLst>
              <a:ext uri="{FF2B5EF4-FFF2-40B4-BE49-F238E27FC236}">
                <a16:creationId xmlns="" xmlns:a16="http://schemas.microsoft.com/office/drawing/2014/main" id="{3D43EFB0-4D7B-4087-BD3E-D0213A8D7F8A}"/>
              </a:ext>
            </a:extLst>
          </p:cNvPr>
          <p:cNvSpPr/>
          <p:nvPr/>
        </p:nvSpPr>
        <p:spPr>
          <a:xfrm flipV="1">
            <a:off x="6942190" y="-1"/>
            <a:ext cx="2879073" cy="1514019"/>
          </a:xfrm>
          <a:prstGeom prst="round2SameRect">
            <a:avLst/>
          </a:prstGeom>
          <a:blipFill>
            <a:blip r:embed="rId3"/>
            <a:tile tx="0" ty="0" sx="100000" sy="100000" flip="none" algn="ctr"/>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05524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ctr"/>
        </a:blipFill>
        <a:effectLst/>
      </p:bgPr>
    </p:bg>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人文风光</a:t>
            </a:r>
          </a:p>
        </p:txBody>
      </p:sp>
      <p:sp>
        <p:nvSpPr>
          <p:cNvPr id="5" name="灯片编号占位符 4">
            <a:extLst>
              <a:ext uri="{FF2B5EF4-FFF2-40B4-BE49-F238E27FC236}">
                <a16:creationId xmlns="" xmlns:a16="http://schemas.microsoft.com/office/drawing/2014/main" id="{20FEA408-5E04-436D-9FB3-0A6EF318FCAA}"/>
              </a:ext>
            </a:extLst>
          </p:cNvPr>
          <p:cNvSpPr>
            <a:spLocks noGrp="1"/>
          </p:cNvSpPr>
          <p:nvPr>
            <p:ph type="sldNum" sz="quarter" idx="4"/>
          </p:nvPr>
        </p:nvSpPr>
        <p:spPr/>
        <p:txBody>
          <a:bodyPr/>
          <a:lstStyle/>
          <a:p>
            <a:fld id="{ED3346C8-9771-47FA-B70F-F2179A930589}" type="slidenum">
              <a:rPr lang="zh-CN" altLang="en-US" smtClean="0"/>
              <a:t>16</a:t>
            </a:fld>
            <a:endParaRPr lang="zh-CN" altLang="en-US" dirty="0"/>
          </a:p>
        </p:txBody>
      </p:sp>
      <p:grpSp>
        <p:nvGrpSpPr>
          <p:cNvPr id="8" name="组合 7">
            <a:extLst>
              <a:ext uri="{FF2B5EF4-FFF2-40B4-BE49-F238E27FC236}">
                <a16:creationId xmlns="" xmlns:a16="http://schemas.microsoft.com/office/drawing/2014/main" id="{19EFB804-440C-4973-83A6-ECE560584131}"/>
              </a:ext>
            </a:extLst>
          </p:cNvPr>
          <p:cNvGrpSpPr/>
          <p:nvPr/>
        </p:nvGrpSpPr>
        <p:grpSpPr>
          <a:xfrm>
            <a:off x="0" y="1062799"/>
            <a:ext cx="5777565" cy="5795201"/>
            <a:chOff x="0" y="1062799"/>
            <a:chExt cx="5777565" cy="5795201"/>
          </a:xfrm>
          <a:blipFill dpi="0" rotWithShape="1">
            <a:blip r:embed="rId3"/>
            <a:srcRect/>
            <a:tile tx="0" ty="0" sx="100000" sy="100000" flip="none" algn="ctr"/>
          </a:blipFill>
        </p:grpSpPr>
        <p:sp>
          <p:nvSpPr>
            <p:cNvPr id="29" name="任意多边形: 形状 28">
              <a:extLst>
                <a:ext uri="{FF2B5EF4-FFF2-40B4-BE49-F238E27FC236}">
                  <a16:creationId xmlns="" xmlns:a16="http://schemas.microsoft.com/office/drawing/2014/main" id="{39CA6CC3-7219-4F59-962C-11F573FED74B}"/>
                </a:ext>
              </a:extLst>
            </p:cNvPr>
            <p:cNvSpPr/>
            <p:nvPr/>
          </p:nvSpPr>
          <p:spPr>
            <a:xfrm>
              <a:off x="1245324" y="1674886"/>
              <a:ext cx="4532241" cy="4808802"/>
            </a:xfrm>
            <a:custGeom>
              <a:avLst/>
              <a:gdLst>
                <a:gd name="connsiteX0" fmla="*/ 1516849 w 3749287"/>
                <a:gd name="connsiteY0" fmla="*/ 0 h 3978072"/>
                <a:gd name="connsiteX1" fmla="*/ 1623963 w 3749287"/>
                <a:gd name="connsiteY1" fmla="*/ 68669 h 3978072"/>
                <a:gd name="connsiteX2" fmla="*/ 3746397 w 3749287"/>
                <a:gd name="connsiteY2" fmla="*/ 3071851 h 3978072"/>
                <a:gd name="connsiteX3" fmla="*/ 3749287 w 3749287"/>
                <a:gd name="connsiteY3" fmla="*/ 3084741 h 3978072"/>
                <a:gd name="connsiteX4" fmla="*/ 853117 w 3749287"/>
                <a:gd name="connsiteY4" fmla="*/ 3978072 h 3978072"/>
                <a:gd name="connsiteX5" fmla="*/ 835962 w 3749287"/>
                <a:gd name="connsiteY5" fmla="*/ 3878295 h 3978072"/>
                <a:gd name="connsiteX6" fmla="*/ 103213 w 3749287"/>
                <a:gd name="connsiteY6" fmla="*/ 2696082 h 3978072"/>
                <a:gd name="connsiteX7" fmla="*/ 0 w 3749287"/>
                <a:gd name="connsiteY7" fmla="*/ 2618901 h 3978072"/>
                <a:gd name="connsiteX8" fmla="*/ 1516849 w 3749287"/>
                <a:gd name="connsiteY8" fmla="*/ 0 h 397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49287" h="3978072">
                  <a:moveTo>
                    <a:pt x="1516849" y="0"/>
                  </a:moveTo>
                  <a:lnTo>
                    <a:pt x="1623963" y="68669"/>
                  </a:lnTo>
                  <a:cubicBezTo>
                    <a:pt x="2658209" y="767392"/>
                    <a:pt x="3426761" y="1829527"/>
                    <a:pt x="3746397" y="3071851"/>
                  </a:cubicBezTo>
                  <a:lnTo>
                    <a:pt x="3749287" y="3084741"/>
                  </a:lnTo>
                  <a:lnTo>
                    <a:pt x="853117" y="3978072"/>
                  </a:lnTo>
                  <a:lnTo>
                    <a:pt x="835962" y="3878295"/>
                  </a:lnTo>
                  <a:cubicBezTo>
                    <a:pt x="727101" y="3406709"/>
                    <a:pt x="464250" y="2994035"/>
                    <a:pt x="103213" y="2696082"/>
                  </a:cubicBezTo>
                  <a:lnTo>
                    <a:pt x="0" y="2618901"/>
                  </a:lnTo>
                  <a:lnTo>
                    <a:pt x="151684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7" name="任意多边形: 形状 36">
              <a:extLst>
                <a:ext uri="{FF2B5EF4-FFF2-40B4-BE49-F238E27FC236}">
                  <a16:creationId xmlns="" xmlns:a16="http://schemas.microsoft.com/office/drawing/2014/main" id="{307D7B26-0278-465F-88BE-5D09C89A123C}"/>
                </a:ext>
              </a:extLst>
            </p:cNvPr>
            <p:cNvSpPr/>
            <p:nvPr/>
          </p:nvSpPr>
          <p:spPr>
            <a:xfrm>
              <a:off x="0" y="1062799"/>
              <a:ext cx="2862997" cy="3686526"/>
            </a:xfrm>
            <a:custGeom>
              <a:avLst/>
              <a:gdLst>
                <a:gd name="connsiteX0" fmla="*/ 0 w 2591688"/>
                <a:gd name="connsiteY0" fmla="*/ 0 h 3337176"/>
                <a:gd name="connsiteX1" fmla="*/ 280816 w 2591688"/>
                <a:gd name="connsiteY1" fmla="*/ 8872 h 3337176"/>
                <a:gd name="connsiteX2" fmla="*/ 2418957 w 2591688"/>
                <a:gd name="connsiteY2" fmla="*/ 624053 h 3337176"/>
                <a:gd name="connsiteX3" fmla="*/ 2591688 w 2591688"/>
                <a:gd name="connsiteY3" fmla="*/ 723371 h 3337176"/>
                <a:gd name="connsiteX4" fmla="*/ 1077790 w 2591688"/>
                <a:gd name="connsiteY4" fmla="*/ 3337176 h 3337176"/>
                <a:gd name="connsiteX5" fmla="*/ 980313 w 2591688"/>
                <a:gd name="connsiteY5" fmla="*/ 3277957 h 3337176"/>
                <a:gd name="connsiteX6" fmla="*/ 86984 w 2591688"/>
                <a:gd name="connsiteY6" fmla="*/ 3020931 h 3337176"/>
                <a:gd name="connsiteX7" fmla="*/ 0 w 2591688"/>
                <a:gd name="connsiteY7" fmla="*/ 3018183 h 3337176"/>
                <a:gd name="connsiteX8" fmla="*/ 0 w 2591688"/>
                <a:gd name="connsiteY8" fmla="*/ 0 h 3337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1688" h="3337176">
                  <a:moveTo>
                    <a:pt x="0" y="0"/>
                  </a:moveTo>
                  <a:lnTo>
                    <a:pt x="280816" y="8872"/>
                  </a:lnTo>
                  <a:cubicBezTo>
                    <a:pt x="1051381" y="57712"/>
                    <a:pt x="1776217" y="274896"/>
                    <a:pt x="2418957" y="624053"/>
                  </a:cubicBezTo>
                  <a:lnTo>
                    <a:pt x="2591688" y="723371"/>
                  </a:lnTo>
                  <a:lnTo>
                    <a:pt x="1077790" y="3337176"/>
                  </a:lnTo>
                  <a:lnTo>
                    <a:pt x="980313" y="3277957"/>
                  </a:lnTo>
                  <a:cubicBezTo>
                    <a:pt x="711772" y="3132077"/>
                    <a:pt x="408930" y="3041337"/>
                    <a:pt x="86984" y="3020931"/>
                  </a:cubicBezTo>
                  <a:lnTo>
                    <a:pt x="0" y="301818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形状 47">
              <a:extLst>
                <a:ext uri="{FF2B5EF4-FFF2-40B4-BE49-F238E27FC236}">
                  <a16:creationId xmlns="" xmlns:a16="http://schemas.microsoft.com/office/drawing/2014/main" id="{88903CCC-E05D-4E3E-9E9A-F919EF4BF67F}"/>
                </a:ext>
              </a:extLst>
            </p:cNvPr>
            <p:cNvSpPr/>
            <p:nvPr/>
          </p:nvSpPr>
          <p:spPr>
            <a:xfrm>
              <a:off x="2321612" y="5558625"/>
              <a:ext cx="3347668" cy="1299375"/>
            </a:xfrm>
            <a:custGeom>
              <a:avLst/>
              <a:gdLst>
                <a:gd name="connsiteX0" fmla="*/ 2908221 w 3030430"/>
                <a:gd name="connsiteY0" fmla="*/ 0 h 1176241"/>
                <a:gd name="connsiteX1" fmla="*/ 2937670 w 3030430"/>
                <a:gd name="connsiteY1" fmla="*/ 131353 h 1176241"/>
                <a:gd name="connsiteX2" fmla="*/ 3030430 w 3030430"/>
                <a:gd name="connsiteY2" fmla="*/ 1112725 h 1176241"/>
                <a:gd name="connsiteX3" fmla="*/ 3028874 w 3030430"/>
                <a:gd name="connsiteY3" fmla="*/ 1176241 h 1176241"/>
                <a:gd name="connsiteX4" fmla="*/ 9241 w 3030430"/>
                <a:gd name="connsiteY4" fmla="*/ 1176241 h 1176241"/>
                <a:gd name="connsiteX5" fmla="*/ 12248 w 3030430"/>
                <a:gd name="connsiteY5" fmla="*/ 1112725 h 1176241"/>
                <a:gd name="connsiteX6" fmla="*/ 0 w 3030430"/>
                <a:gd name="connsiteY6" fmla="*/ 897048 h 1176241"/>
                <a:gd name="connsiteX7" fmla="*/ 2908221 w 3030430"/>
                <a:gd name="connsiteY7" fmla="*/ 0 h 117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0430" h="1176241">
                  <a:moveTo>
                    <a:pt x="2908221" y="0"/>
                  </a:moveTo>
                  <a:lnTo>
                    <a:pt x="2937670" y="131353"/>
                  </a:lnTo>
                  <a:cubicBezTo>
                    <a:pt x="2998556" y="449124"/>
                    <a:pt x="3030430" y="777202"/>
                    <a:pt x="3030430" y="1112725"/>
                  </a:cubicBezTo>
                  <a:lnTo>
                    <a:pt x="3028874" y="1176241"/>
                  </a:lnTo>
                  <a:lnTo>
                    <a:pt x="9241" y="1176241"/>
                  </a:lnTo>
                  <a:lnTo>
                    <a:pt x="12248" y="1112725"/>
                  </a:lnTo>
                  <a:lnTo>
                    <a:pt x="0" y="897048"/>
                  </a:lnTo>
                  <a:lnTo>
                    <a:pt x="29082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任意多边形: 形状 44">
              <a:extLst>
                <a:ext uri="{FF2B5EF4-FFF2-40B4-BE49-F238E27FC236}">
                  <a16:creationId xmlns="" xmlns:a16="http://schemas.microsoft.com/office/drawing/2014/main" id="{B847147E-7278-4635-BF43-B7175F3D2A55}"/>
                </a:ext>
              </a:extLst>
            </p:cNvPr>
            <p:cNvSpPr/>
            <p:nvPr/>
          </p:nvSpPr>
          <p:spPr>
            <a:xfrm>
              <a:off x="1" y="4968928"/>
              <a:ext cx="1764239" cy="1889072"/>
            </a:xfrm>
            <a:custGeom>
              <a:avLst/>
              <a:gdLst>
                <a:gd name="connsiteX0" fmla="*/ 0 w 1597053"/>
                <a:gd name="connsiteY0" fmla="*/ 0 h 1710056"/>
                <a:gd name="connsiteX1" fmla="*/ 116498 w 1597053"/>
                <a:gd name="connsiteY1" fmla="*/ 5882 h 1710056"/>
                <a:gd name="connsiteX2" fmla="*/ 1597053 w 1597053"/>
                <a:gd name="connsiteY2" fmla="*/ 1646541 h 1710056"/>
                <a:gd name="connsiteX3" fmla="*/ 1594046 w 1597053"/>
                <a:gd name="connsiteY3" fmla="*/ 1710056 h 1710056"/>
                <a:gd name="connsiteX4" fmla="*/ 0 w 1597053"/>
                <a:gd name="connsiteY4" fmla="*/ 1710056 h 1710056"/>
                <a:gd name="connsiteX5" fmla="*/ 0 w 1597053"/>
                <a:gd name="connsiteY5" fmla="*/ 0 h 1710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7053" h="1710056">
                  <a:moveTo>
                    <a:pt x="0" y="0"/>
                  </a:moveTo>
                  <a:lnTo>
                    <a:pt x="116498" y="5882"/>
                  </a:lnTo>
                  <a:cubicBezTo>
                    <a:pt x="948104" y="90337"/>
                    <a:pt x="1597053" y="792654"/>
                    <a:pt x="1597053" y="1646541"/>
                  </a:cubicBezTo>
                  <a:lnTo>
                    <a:pt x="1594046" y="1710056"/>
                  </a:lnTo>
                  <a:lnTo>
                    <a:pt x="0" y="1710056"/>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3" name="矩形: 圆角 52">
            <a:extLst>
              <a:ext uri="{FF2B5EF4-FFF2-40B4-BE49-F238E27FC236}">
                <a16:creationId xmlns="" xmlns:a16="http://schemas.microsoft.com/office/drawing/2014/main" id="{9A47DE6E-CF17-4BC9-A788-5A757EE872A2}"/>
              </a:ext>
            </a:extLst>
          </p:cNvPr>
          <p:cNvSpPr/>
          <p:nvPr/>
        </p:nvSpPr>
        <p:spPr>
          <a:xfrm>
            <a:off x="6096000" y="1557771"/>
            <a:ext cx="462455" cy="123946"/>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 xmlns:a16="http://schemas.microsoft.com/office/drawing/2014/main" id="{74B68BD7-FBB2-4A12-864E-28FC1821B3A1}"/>
              </a:ext>
            </a:extLst>
          </p:cNvPr>
          <p:cNvSpPr txBox="1"/>
          <p:nvPr/>
        </p:nvSpPr>
        <p:spPr>
          <a:xfrm>
            <a:off x="6558455" y="1392523"/>
            <a:ext cx="3474715" cy="461665"/>
          </a:xfrm>
          <a:prstGeom prst="rect">
            <a:avLst/>
          </a:prstGeom>
          <a:noFill/>
        </p:spPr>
        <p:txBody>
          <a:bodyPr wrap="square" rtlCol="0">
            <a:spAutoFit/>
          </a:bodyPr>
          <a:lstStyle/>
          <a:p>
            <a:r>
              <a:rPr lang="zh-CN" altLang="en-US" sz="2400" b="1" dirty="0">
                <a:solidFill>
                  <a:schemeClr val="accent2"/>
                </a:solidFill>
                <a:latin typeface="微软雅黑"/>
                <a:ea typeface="微软雅黑"/>
              </a:rPr>
              <a:t>斗牛文化</a:t>
            </a:r>
          </a:p>
        </p:txBody>
      </p:sp>
      <p:sp>
        <p:nvSpPr>
          <p:cNvPr id="55" name="文本框 54">
            <a:extLst>
              <a:ext uri="{FF2B5EF4-FFF2-40B4-BE49-F238E27FC236}">
                <a16:creationId xmlns="" xmlns:a16="http://schemas.microsoft.com/office/drawing/2014/main" id="{3E983B14-AD54-48B7-956C-AE56DD8440C1}"/>
              </a:ext>
            </a:extLst>
          </p:cNvPr>
          <p:cNvSpPr txBox="1"/>
          <p:nvPr/>
        </p:nvSpPr>
        <p:spPr>
          <a:xfrm>
            <a:off x="6558454" y="1817852"/>
            <a:ext cx="4960445" cy="701346"/>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起源于古代宗教活动。现在拥有</a:t>
            </a:r>
            <a:r>
              <a:rPr lang="en-US" altLang="zh-CN" dirty="0"/>
              <a:t>300</a:t>
            </a:r>
            <a:r>
              <a:rPr lang="zh-CN" altLang="en-US" dirty="0"/>
              <a:t>多斗牛场，每年</a:t>
            </a:r>
            <a:r>
              <a:rPr lang="en-US" altLang="zh-CN" dirty="0"/>
              <a:t>3</a:t>
            </a:r>
            <a:r>
              <a:rPr lang="zh-CN" altLang="en-US" dirty="0"/>
              <a:t>月</a:t>
            </a:r>
            <a:r>
              <a:rPr lang="en-US" altLang="zh-CN" dirty="0"/>
              <a:t>~11</a:t>
            </a:r>
            <a:r>
              <a:rPr lang="zh-CN" altLang="en-US" dirty="0"/>
              <a:t>月是斗牛节，有些时候每天都斗。</a:t>
            </a:r>
          </a:p>
        </p:txBody>
      </p:sp>
      <p:sp>
        <p:nvSpPr>
          <p:cNvPr id="56" name="矩形: 圆角 55">
            <a:extLst>
              <a:ext uri="{FF2B5EF4-FFF2-40B4-BE49-F238E27FC236}">
                <a16:creationId xmlns="" xmlns:a16="http://schemas.microsoft.com/office/drawing/2014/main" id="{A1DB9085-5817-46FC-8FDF-2F59F26A4C39}"/>
              </a:ext>
            </a:extLst>
          </p:cNvPr>
          <p:cNvSpPr/>
          <p:nvPr/>
        </p:nvSpPr>
        <p:spPr>
          <a:xfrm>
            <a:off x="6096000" y="3043746"/>
            <a:ext cx="462455" cy="123946"/>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 xmlns:a16="http://schemas.microsoft.com/office/drawing/2014/main" id="{B2366EAB-672B-4D7E-9979-AB8567955EDC}"/>
              </a:ext>
            </a:extLst>
          </p:cNvPr>
          <p:cNvSpPr txBox="1"/>
          <p:nvPr/>
        </p:nvSpPr>
        <p:spPr>
          <a:xfrm>
            <a:off x="6558455" y="2878498"/>
            <a:ext cx="3474715" cy="461665"/>
          </a:xfrm>
          <a:prstGeom prst="rect">
            <a:avLst/>
          </a:prstGeom>
          <a:noFill/>
        </p:spPr>
        <p:txBody>
          <a:bodyPr wrap="square" rtlCol="0">
            <a:spAutoFit/>
          </a:bodyPr>
          <a:lstStyle/>
          <a:p>
            <a:r>
              <a:rPr lang="zh-CN" altLang="en-US" sz="2400" b="1" dirty="0">
                <a:solidFill>
                  <a:schemeClr val="accent2"/>
                </a:solidFill>
                <a:latin typeface="微软雅黑"/>
                <a:ea typeface="微软雅黑"/>
              </a:rPr>
              <a:t>舞蹈文化</a:t>
            </a:r>
          </a:p>
        </p:txBody>
      </p:sp>
      <p:sp>
        <p:nvSpPr>
          <p:cNvPr id="58" name="文本框 57">
            <a:extLst>
              <a:ext uri="{FF2B5EF4-FFF2-40B4-BE49-F238E27FC236}">
                <a16:creationId xmlns="" xmlns:a16="http://schemas.microsoft.com/office/drawing/2014/main" id="{AA25A263-6196-4C01-B40D-597F1DDCA9B8}"/>
              </a:ext>
            </a:extLst>
          </p:cNvPr>
          <p:cNvSpPr txBox="1"/>
          <p:nvPr/>
        </p:nvSpPr>
        <p:spPr>
          <a:xfrm>
            <a:off x="6558454" y="3303827"/>
            <a:ext cx="4960445" cy="1021433"/>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斗牛舞的动作中，男士是模仿斗牛士，女士则象征这斗牛士手中的斗篷，因此男士必须保持一种强壮英武的姿态，女士则要与男士默契配合，共同战胜野牛。</a:t>
            </a:r>
          </a:p>
        </p:txBody>
      </p:sp>
      <p:sp>
        <p:nvSpPr>
          <p:cNvPr id="62" name="矩形: 圆角 61">
            <a:extLst>
              <a:ext uri="{FF2B5EF4-FFF2-40B4-BE49-F238E27FC236}">
                <a16:creationId xmlns="" xmlns:a16="http://schemas.microsoft.com/office/drawing/2014/main" id="{0D54ED17-5F5E-4C9A-A3EB-8FB6E6FBA4D9}"/>
              </a:ext>
            </a:extLst>
          </p:cNvPr>
          <p:cNvSpPr/>
          <p:nvPr/>
        </p:nvSpPr>
        <p:spPr>
          <a:xfrm>
            <a:off x="6096000" y="4914573"/>
            <a:ext cx="462455" cy="123946"/>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a:extLst>
              <a:ext uri="{FF2B5EF4-FFF2-40B4-BE49-F238E27FC236}">
                <a16:creationId xmlns="" xmlns:a16="http://schemas.microsoft.com/office/drawing/2014/main" id="{6D8C2C90-0947-4280-9EE9-43073962040F}"/>
              </a:ext>
            </a:extLst>
          </p:cNvPr>
          <p:cNvSpPr txBox="1"/>
          <p:nvPr/>
        </p:nvSpPr>
        <p:spPr>
          <a:xfrm>
            <a:off x="6558455" y="4749325"/>
            <a:ext cx="3474715" cy="461665"/>
          </a:xfrm>
          <a:prstGeom prst="rect">
            <a:avLst/>
          </a:prstGeom>
          <a:noFill/>
        </p:spPr>
        <p:txBody>
          <a:bodyPr wrap="square" rtlCol="0">
            <a:spAutoFit/>
          </a:bodyPr>
          <a:lstStyle/>
          <a:p>
            <a:r>
              <a:rPr lang="zh-CN" altLang="en-US" sz="2400" b="1" dirty="0">
                <a:solidFill>
                  <a:schemeClr val="accent2"/>
                </a:solidFill>
                <a:latin typeface="微软雅黑"/>
                <a:ea typeface="微软雅黑"/>
              </a:rPr>
              <a:t>掷蕃茄大战</a:t>
            </a:r>
          </a:p>
        </p:txBody>
      </p:sp>
      <p:sp>
        <p:nvSpPr>
          <p:cNvPr id="64" name="文本框 63">
            <a:extLst>
              <a:ext uri="{FF2B5EF4-FFF2-40B4-BE49-F238E27FC236}">
                <a16:creationId xmlns="" xmlns:a16="http://schemas.microsoft.com/office/drawing/2014/main" id="{F5604738-9DBE-43B9-B98C-3568078C81BC}"/>
              </a:ext>
            </a:extLst>
          </p:cNvPr>
          <p:cNvSpPr txBox="1"/>
          <p:nvPr/>
        </p:nvSpPr>
        <p:spPr>
          <a:xfrm>
            <a:off x="6558454" y="5174654"/>
            <a:ext cx="4960445" cy="1021433"/>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蕃茄大战这项活动始于</a:t>
            </a:r>
            <a:r>
              <a:rPr lang="en-US" altLang="zh-CN" dirty="0"/>
              <a:t>1945</a:t>
            </a:r>
            <a:r>
              <a:rPr lang="zh-CN" altLang="en-US" dirty="0"/>
              <a:t>年，殖民官方人员一度禁止人民举办节庆，这引起当地的年轻人愤概，因而用蕃茄丢掷官员与牧师，表达心中强烈的不满。</a:t>
            </a:r>
          </a:p>
        </p:txBody>
      </p:sp>
    </p:spTree>
    <p:extLst>
      <p:ext uri="{BB962C8B-B14F-4D97-AF65-F5344CB8AC3E}">
        <p14:creationId xmlns:p14="http://schemas.microsoft.com/office/powerpoint/2010/main" val="20499463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ctr"/>
        </a:blipFill>
        <a:effectLst/>
      </p:bgPr>
    </p:bg>
    <p:spTree>
      <p:nvGrpSpPr>
        <p:cNvPr id="1" name=""/>
        <p:cNvGrpSpPr/>
        <p:nvPr/>
      </p:nvGrpSpPr>
      <p:grpSpPr>
        <a:xfrm>
          <a:off x="0" y="0"/>
          <a:ext cx="0" cy="0"/>
          <a:chOff x="0" y="0"/>
          <a:chExt cx="0" cy="0"/>
        </a:xfrm>
      </p:grpSpPr>
      <p:sp>
        <p:nvSpPr>
          <p:cNvPr id="20" name="矩形: 圆角 19">
            <a:extLst>
              <a:ext uri="{FF2B5EF4-FFF2-40B4-BE49-F238E27FC236}">
                <a16:creationId xmlns="" xmlns:a16="http://schemas.microsoft.com/office/drawing/2014/main" id="{52A44157-C596-49D5-ADFC-FBB2E0798CF5}"/>
              </a:ext>
            </a:extLst>
          </p:cNvPr>
          <p:cNvSpPr/>
          <p:nvPr/>
        </p:nvSpPr>
        <p:spPr>
          <a:xfrm>
            <a:off x="3442546" y="2097538"/>
            <a:ext cx="2545080" cy="3398520"/>
          </a:xfrm>
          <a:prstGeom prst="roundRect">
            <a:avLst>
              <a:gd name="adj" fmla="val 5889"/>
            </a:avLst>
          </a:prstGeom>
          <a:solidFill>
            <a:schemeClr val="bg1"/>
          </a:soli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 xmlns:a16="http://schemas.microsoft.com/office/drawing/2014/main" id="{E429ABBB-5945-4421-991D-6E1C97921D8E}"/>
              </a:ext>
            </a:extLst>
          </p:cNvPr>
          <p:cNvSpPr/>
          <p:nvPr/>
        </p:nvSpPr>
        <p:spPr>
          <a:xfrm>
            <a:off x="6206914" y="2097538"/>
            <a:ext cx="2545080" cy="3398520"/>
          </a:xfrm>
          <a:prstGeom prst="roundRect">
            <a:avLst>
              <a:gd name="adj" fmla="val 5889"/>
            </a:avLst>
          </a:prstGeom>
          <a:solidFill>
            <a:schemeClr val="bg1"/>
          </a:soli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 xmlns:a16="http://schemas.microsoft.com/office/drawing/2014/main" id="{FB791AB6-4570-41CD-AB60-135DD1081FF4}"/>
              </a:ext>
            </a:extLst>
          </p:cNvPr>
          <p:cNvSpPr/>
          <p:nvPr/>
        </p:nvSpPr>
        <p:spPr>
          <a:xfrm>
            <a:off x="8973820" y="2097538"/>
            <a:ext cx="2545080" cy="3398520"/>
          </a:xfrm>
          <a:prstGeom prst="roundRect">
            <a:avLst>
              <a:gd name="adj" fmla="val 5889"/>
            </a:avLst>
          </a:prstGeom>
          <a:solidFill>
            <a:schemeClr val="bg1"/>
          </a:soli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 xmlns:a16="http://schemas.microsoft.com/office/drawing/2014/main" id="{28B2F191-1990-45E7-B0C3-E4F3842EEC33}"/>
              </a:ext>
            </a:extLst>
          </p:cNvPr>
          <p:cNvSpPr/>
          <p:nvPr/>
        </p:nvSpPr>
        <p:spPr>
          <a:xfrm>
            <a:off x="660400" y="2097538"/>
            <a:ext cx="2545080" cy="3398520"/>
          </a:xfrm>
          <a:prstGeom prst="roundRect">
            <a:avLst>
              <a:gd name="adj" fmla="val 5889"/>
            </a:avLst>
          </a:prstGeom>
          <a:solidFill>
            <a:schemeClr val="bg1"/>
          </a:soli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特色景点</a:t>
            </a:r>
          </a:p>
        </p:txBody>
      </p:sp>
      <p:sp>
        <p:nvSpPr>
          <p:cNvPr id="5" name="灯片编号占位符 4">
            <a:extLst>
              <a:ext uri="{FF2B5EF4-FFF2-40B4-BE49-F238E27FC236}">
                <a16:creationId xmlns="" xmlns:a16="http://schemas.microsoft.com/office/drawing/2014/main" id="{C391DD1D-16CB-4C59-B860-A7416423EACE}"/>
              </a:ext>
            </a:extLst>
          </p:cNvPr>
          <p:cNvSpPr>
            <a:spLocks noGrp="1"/>
          </p:cNvSpPr>
          <p:nvPr>
            <p:ph type="sldNum" sz="quarter" idx="4"/>
          </p:nvPr>
        </p:nvSpPr>
        <p:spPr/>
        <p:txBody>
          <a:bodyPr/>
          <a:lstStyle/>
          <a:p>
            <a:fld id="{ED3346C8-9771-47FA-B70F-F2179A930589}" type="slidenum">
              <a:rPr lang="zh-CN" altLang="en-US" smtClean="0"/>
              <a:t>17</a:t>
            </a:fld>
            <a:endParaRPr lang="zh-CN" altLang="en-US" dirty="0"/>
          </a:p>
        </p:txBody>
      </p:sp>
      <p:sp>
        <p:nvSpPr>
          <p:cNvPr id="6" name="矩形: 圆角 5">
            <a:extLst>
              <a:ext uri="{FF2B5EF4-FFF2-40B4-BE49-F238E27FC236}">
                <a16:creationId xmlns="" xmlns:a16="http://schemas.microsoft.com/office/drawing/2014/main" id="{9CE73DB5-9904-447A-950C-36E09BAA0471}"/>
              </a:ext>
            </a:extLst>
          </p:cNvPr>
          <p:cNvSpPr/>
          <p:nvPr/>
        </p:nvSpPr>
        <p:spPr>
          <a:xfrm>
            <a:off x="673100" y="1183138"/>
            <a:ext cx="2545080" cy="3398520"/>
          </a:xfrm>
          <a:prstGeom prst="roundRect">
            <a:avLst>
              <a:gd name="adj" fmla="val 5889"/>
            </a:avLst>
          </a:prstGeom>
          <a:blipFill dpi="0" rotWithShape="1">
            <a:blip r:embed="rId3"/>
            <a:srcRect/>
            <a:tile tx="0" ty="0" sx="100000" sy="100000" flip="none" algn="tl"/>
          </a:blipFill>
          <a:ln>
            <a:noFill/>
          </a:ln>
          <a:effectLst>
            <a:outerShdw blurRad="165100" dist="88900" dir="5400000" algn="t" rotWithShape="0">
              <a:schemeClr val="accent2">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 xmlns:a16="http://schemas.microsoft.com/office/drawing/2014/main" id="{091B7D87-EFC6-4506-9A41-025239426D1F}"/>
              </a:ext>
            </a:extLst>
          </p:cNvPr>
          <p:cNvSpPr/>
          <p:nvPr/>
        </p:nvSpPr>
        <p:spPr>
          <a:xfrm>
            <a:off x="3440007" y="1183138"/>
            <a:ext cx="2545080" cy="3398520"/>
          </a:xfrm>
          <a:prstGeom prst="roundRect">
            <a:avLst>
              <a:gd name="adj" fmla="val 5889"/>
            </a:avLst>
          </a:prstGeom>
          <a:blipFill dpi="0" rotWithShape="1">
            <a:blip r:embed="rId3"/>
            <a:srcRect/>
            <a:tile tx="0" ty="0" sx="100000" sy="100000" flip="none" algn="b"/>
          </a:blipFill>
          <a:ln>
            <a:noFill/>
          </a:ln>
          <a:effectLst>
            <a:outerShdw blurRad="165100" dist="88900" dir="5400000" algn="t" rotWithShape="0">
              <a:schemeClr val="accent2">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 xmlns:a16="http://schemas.microsoft.com/office/drawing/2014/main" id="{D238E0C9-7A39-47E8-B0E7-615CFB14D328}"/>
              </a:ext>
            </a:extLst>
          </p:cNvPr>
          <p:cNvSpPr/>
          <p:nvPr/>
        </p:nvSpPr>
        <p:spPr>
          <a:xfrm>
            <a:off x="6206914" y="1183138"/>
            <a:ext cx="2545080" cy="3398520"/>
          </a:xfrm>
          <a:prstGeom prst="roundRect">
            <a:avLst>
              <a:gd name="adj" fmla="val 5889"/>
            </a:avLst>
          </a:prstGeom>
          <a:blipFill dpi="0" rotWithShape="1">
            <a:blip r:embed="rId3"/>
            <a:srcRect/>
            <a:tile tx="0" ty="0" sx="100000" sy="100000" flip="none" algn="t"/>
          </a:blipFill>
          <a:ln>
            <a:noFill/>
          </a:ln>
          <a:effectLst>
            <a:outerShdw blurRad="165100" dist="88900" dir="5400000" algn="t" rotWithShape="0">
              <a:schemeClr val="accent2">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 xmlns:a16="http://schemas.microsoft.com/office/drawing/2014/main" id="{9853CD57-46E0-47E4-93C7-253B5D7BECAD}"/>
              </a:ext>
            </a:extLst>
          </p:cNvPr>
          <p:cNvSpPr/>
          <p:nvPr/>
        </p:nvSpPr>
        <p:spPr>
          <a:xfrm>
            <a:off x="8973820" y="1183138"/>
            <a:ext cx="2545080" cy="3398520"/>
          </a:xfrm>
          <a:prstGeom prst="roundRect">
            <a:avLst>
              <a:gd name="adj" fmla="val 5889"/>
            </a:avLst>
          </a:prstGeom>
          <a:blipFill dpi="0" rotWithShape="1">
            <a:blip r:embed="rId3"/>
            <a:srcRect/>
            <a:tile tx="0" ty="0" sx="100000" sy="100000" flip="none" algn="br"/>
          </a:blipFill>
          <a:ln>
            <a:noFill/>
          </a:ln>
          <a:effectLst>
            <a:outerShdw blurRad="165100" dist="88900" dir="5400000" algn="t" rotWithShape="0">
              <a:schemeClr val="accent2">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 xmlns:a16="http://schemas.microsoft.com/office/drawing/2014/main" id="{F698983B-56D0-464D-A4E0-6FA29CE119FF}"/>
              </a:ext>
            </a:extLst>
          </p:cNvPr>
          <p:cNvSpPr/>
          <p:nvPr/>
        </p:nvSpPr>
        <p:spPr>
          <a:xfrm>
            <a:off x="660400" y="5730240"/>
            <a:ext cx="2557780" cy="505460"/>
          </a:xfrm>
          <a:prstGeom prst="roundRect">
            <a:avLst>
              <a:gd name="adj" fmla="val 20664"/>
            </a:avLst>
          </a:prstGeom>
          <a:gradFill>
            <a:gsLst>
              <a:gs pos="0">
                <a:schemeClr val="accent2"/>
              </a:gs>
              <a:gs pos="100000">
                <a:schemeClr val="accent1"/>
              </a:gs>
            </a:gsLst>
            <a:lin ang="2700000" scaled="1"/>
          </a:gradFill>
          <a:ln>
            <a:noFill/>
          </a:ln>
          <a:effectLst>
            <a:outerShdw blurRad="165100" dist="63500" dir="2700000" algn="tl"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 xmlns:a16="http://schemas.microsoft.com/office/drawing/2014/main" id="{DECD5CC0-8453-45C8-837A-DDF0F7C10717}"/>
              </a:ext>
            </a:extLst>
          </p:cNvPr>
          <p:cNvSpPr/>
          <p:nvPr/>
        </p:nvSpPr>
        <p:spPr>
          <a:xfrm>
            <a:off x="3440007" y="5730240"/>
            <a:ext cx="2545080" cy="505460"/>
          </a:xfrm>
          <a:prstGeom prst="roundRect">
            <a:avLst>
              <a:gd name="adj" fmla="val 20664"/>
            </a:avLst>
          </a:prstGeom>
          <a:gradFill>
            <a:gsLst>
              <a:gs pos="0">
                <a:schemeClr val="accent2"/>
              </a:gs>
              <a:gs pos="100000">
                <a:schemeClr val="accent1"/>
              </a:gs>
            </a:gsLst>
            <a:lin ang="2700000" scaled="1"/>
          </a:gradFill>
          <a:ln>
            <a:noFill/>
          </a:ln>
          <a:effectLst>
            <a:outerShdw blurRad="165100" dist="63500" dir="2700000" algn="tl"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 xmlns:a16="http://schemas.microsoft.com/office/drawing/2014/main" id="{63AE7C75-BFFA-4C2C-B225-600C9EB20F8E}"/>
              </a:ext>
            </a:extLst>
          </p:cNvPr>
          <p:cNvSpPr/>
          <p:nvPr/>
        </p:nvSpPr>
        <p:spPr>
          <a:xfrm>
            <a:off x="6206914" y="5730240"/>
            <a:ext cx="2557780" cy="505460"/>
          </a:xfrm>
          <a:prstGeom prst="roundRect">
            <a:avLst>
              <a:gd name="adj" fmla="val 20664"/>
            </a:avLst>
          </a:prstGeom>
          <a:gradFill>
            <a:gsLst>
              <a:gs pos="0">
                <a:schemeClr val="accent2"/>
              </a:gs>
              <a:gs pos="100000">
                <a:schemeClr val="accent1"/>
              </a:gs>
            </a:gsLst>
            <a:lin ang="2700000" scaled="1"/>
          </a:gradFill>
          <a:ln>
            <a:noFill/>
          </a:ln>
          <a:effectLst>
            <a:outerShdw blurRad="165100" dist="63500" dir="2700000" algn="tl"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a:extLst>
              <a:ext uri="{FF2B5EF4-FFF2-40B4-BE49-F238E27FC236}">
                <a16:creationId xmlns="" xmlns:a16="http://schemas.microsoft.com/office/drawing/2014/main" id="{5704A500-9D82-4C1F-B61B-0CA95281EF72}"/>
              </a:ext>
            </a:extLst>
          </p:cNvPr>
          <p:cNvSpPr/>
          <p:nvPr/>
        </p:nvSpPr>
        <p:spPr>
          <a:xfrm>
            <a:off x="8986521" y="5730240"/>
            <a:ext cx="2545080" cy="505460"/>
          </a:xfrm>
          <a:prstGeom prst="roundRect">
            <a:avLst>
              <a:gd name="adj" fmla="val 20664"/>
            </a:avLst>
          </a:prstGeom>
          <a:gradFill>
            <a:gsLst>
              <a:gs pos="0">
                <a:schemeClr val="accent2"/>
              </a:gs>
              <a:gs pos="100000">
                <a:schemeClr val="accent1"/>
              </a:gs>
            </a:gsLst>
            <a:lin ang="2700000" scaled="1"/>
          </a:gradFill>
          <a:ln>
            <a:noFill/>
          </a:ln>
          <a:effectLst>
            <a:outerShdw blurRad="165100" dist="63500" dir="2700000" algn="tl"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 xmlns:a16="http://schemas.microsoft.com/office/drawing/2014/main" id="{26F83B78-E37B-4BB2-B9A4-8F8E17C63789}"/>
              </a:ext>
            </a:extLst>
          </p:cNvPr>
          <p:cNvSpPr txBox="1"/>
          <p:nvPr/>
        </p:nvSpPr>
        <p:spPr>
          <a:xfrm>
            <a:off x="829357" y="4846319"/>
            <a:ext cx="2207167" cy="461665"/>
          </a:xfrm>
          <a:prstGeom prst="rect">
            <a:avLst/>
          </a:prstGeom>
          <a:noFill/>
        </p:spPr>
        <p:txBody>
          <a:bodyPr wrap="square" rtlCol="0">
            <a:spAutoFit/>
          </a:bodyPr>
          <a:lstStyle/>
          <a:p>
            <a:pPr algn="ctr"/>
            <a:r>
              <a:rPr lang="zh-CN" altLang="en-US" sz="2400" b="1" dirty="0">
                <a:solidFill>
                  <a:schemeClr val="accent2"/>
                </a:solidFill>
                <a:latin typeface="微软雅黑"/>
                <a:ea typeface="微软雅黑"/>
              </a:rPr>
              <a:t>天空之镜</a:t>
            </a:r>
          </a:p>
        </p:txBody>
      </p:sp>
      <p:sp>
        <p:nvSpPr>
          <p:cNvPr id="32" name="文本框 31">
            <a:extLst>
              <a:ext uri="{FF2B5EF4-FFF2-40B4-BE49-F238E27FC236}">
                <a16:creationId xmlns="" xmlns:a16="http://schemas.microsoft.com/office/drawing/2014/main" id="{DEF945E2-90FF-4DB3-ACB9-18C6FEFC47BA}"/>
              </a:ext>
            </a:extLst>
          </p:cNvPr>
          <p:cNvSpPr txBox="1"/>
          <p:nvPr/>
        </p:nvSpPr>
        <p:spPr>
          <a:xfrm>
            <a:off x="3608964" y="4846319"/>
            <a:ext cx="2207167" cy="461665"/>
          </a:xfrm>
          <a:prstGeom prst="rect">
            <a:avLst/>
          </a:prstGeom>
          <a:noFill/>
        </p:spPr>
        <p:txBody>
          <a:bodyPr wrap="square" rtlCol="0">
            <a:spAutoFit/>
          </a:bodyPr>
          <a:lstStyle/>
          <a:p>
            <a:pPr algn="ctr"/>
            <a:r>
              <a:rPr lang="zh-CN" altLang="en-US" sz="2400" b="1" dirty="0">
                <a:solidFill>
                  <a:schemeClr val="accent2"/>
                </a:solidFill>
                <a:latin typeface="微软雅黑"/>
                <a:ea typeface="微软雅黑"/>
              </a:rPr>
              <a:t>大峡谷</a:t>
            </a:r>
          </a:p>
        </p:txBody>
      </p:sp>
      <p:sp>
        <p:nvSpPr>
          <p:cNvPr id="36" name="文本框 35">
            <a:extLst>
              <a:ext uri="{FF2B5EF4-FFF2-40B4-BE49-F238E27FC236}">
                <a16:creationId xmlns="" xmlns:a16="http://schemas.microsoft.com/office/drawing/2014/main" id="{199040BC-0B08-470D-AD43-523EA73AD17F}"/>
              </a:ext>
            </a:extLst>
          </p:cNvPr>
          <p:cNvSpPr txBox="1"/>
          <p:nvPr/>
        </p:nvSpPr>
        <p:spPr>
          <a:xfrm>
            <a:off x="6375871" y="4846319"/>
            <a:ext cx="2207167" cy="461665"/>
          </a:xfrm>
          <a:prstGeom prst="rect">
            <a:avLst/>
          </a:prstGeom>
          <a:noFill/>
        </p:spPr>
        <p:txBody>
          <a:bodyPr wrap="square" rtlCol="0">
            <a:spAutoFit/>
          </a:bodyPr>
          <a:lstStyle/>
          <a:p>
            <a:pPr algn="ctr"/>
            <a:r>
              <a:rPr lang="zh-CN" altLang="en-US" sz="2400" b="1" dirty="0">
                <a:solidFill>
                  <a:schemeClr val="accent2"/>
                </a:solidFill>
                <a:latin typeface="微软雅黑"/>
                <a:ea typeface="微软雅黑"/>
              </a:rPr>
              <a:t>大堡礁</a:t>
            </a:r>
          </a:p>
        </p:txBody>
      </p:sp>
      <p:sp>
        <p:nvSpPr>
          <p:cNvPr id="37" name="文本框 36">
            <a:extLst>
              <a:ext uri="{FF2B5EF4-FFF2-40B4-BE49-F238E27FC236}">
                <a16:creationId xmlns="" xmlns:a16="http://schemas.microsoft.com/office/drawing/2014/main" id="{AEE675BC-60FA-498F-A740-488FF4D11443}"/>
              </a:ext>
            </a:extLst>
          </p:cNvPr>
          <p:cNvSpPr txBox="1"/>
          <p:nvPr/>
        </p:nvSpPr>
        <p:spPr>
          <a:xfrm>
            <a:off x="9142777" y="4846319"/>
            <a:ext cx="2207167" cy="461665"/>
          </a:xfrm>
          <a:prstGeom prst="rect">
            <a:avLst/>
          </a:prstGeom>
          <a:noFill/>
        </p:spPr>
        <p:txBody>
          <a:bodyPr wrap="square" rtlCol="0">
            <a:spAutoFit/>
          </a:bodyPr>
          <a:lstStyle/>
          <a:p>
            <a:pPr algn="ctr"/>
            <a:r>
              <a:rPr lang="zh-CN" altLang="en-US" sz="2400" b="1" dirty="0">
                <a:solidFill>
                  <a:schemeClr val="accent2"/>
                </a:solidFill>
                <a:latin typeface="微软雅黑"/>
                <a:ea typeface="微软雅黑"/>
              </a:rPr>
              <a:t>山脉</a:t>
            </a:r>
          </a:p>
        </p:txBody>
      </p:sp>
      <p:sp>
        <p:nvSpPr>
          <p:cNvPr id="38" name="文本框 37">
            <a:extLst>
              <a:ext uri="{FF2B5EF4-FFF2-40B4-BE49-F238E27FC236}">
                <a16:creationId xmlns="" xmlns:a16="http://schemas.microsoft.com/office/drawing/2014/main" id="{8F820043-D350-4110-8E38-0C52591F8F10}"/>
              </a:ext>
            </a:extLst>
          </p:cNvPr>
          <p:cNvSpPr txBox="1"/>
          <p:nvPr/>
        </p:nvSpPr>
        <p:spPr>
          <a:xfrm>
            <a:off x="565149" y="5798304"/>
            <a:ext cx="2773257" cy="369332"/>
          </a:xfrm>
          <a:prstGeom prst="rect">
            <a:avLst/>
          </a:prstGeom>
          <a:noFill/>
        </p:spPr>
        <p:txBody>
          <a:bodyPr wrap="square" rtlCol="0">
            <a:spAutoFit/>
          </a:bodyPr>
          <a:lstStyle/>
          <a:p>
            <a:pPr algn="ctr"/>
            <a:r>
              <a:rPr lang="en-US" altLang="zh-CN" b="1" dirty="0">
                <a:solidFill>
                  <a:schemeClr val="bg1"/>
                </a:solidFill>
                <a:ea typeface="微软雅黑"/>
              </a:rPr>
              <a:t>MIRROR OF THE SKY</a:t>
            </a:r>
          </a:p>
        </p:txBody>
      </p:sp>
      <p:sp>
        <p:nvSpPr>
          <p:cNvPr id="39" name="文本框 38">
            <a:extLst>
              <a:ext uri="{FF2B5EF4-FFF2-40B4-BE49-F238E27FC236}">
                <a16:creationId xmlns="" xmlns:a16="http://schemas.microsoft.com/office/drawing/2014/main" id="{7ADF2B14-48F7-4ECE-A564-D68E128D5D45}"/>
              </a:ext>
            </a:extLst>
          </p:cNvPr>
          <p:cNvSpPr txBox="1"/>
          <p:nvPr/>
        </p:nvSpPr>
        <p:spPr>
          <a:xfrm>
            <a:off x="3338406" y="5798304"/>
            <a:ext cx="2773257" cy="369332"/>
          </a:xfrm>
          <a:prstGeom prst="rect">
            <a:avLst/>
          </a:prstGeom>
          <a:noFill/>
        </p:spPr>
        <p:txBody>
          <a:bodyPr wrap="square" rtlCol="0">
            <a:spAutoFit/>
          </a:bodyPr>
          <a:lstStyle/>
          <a:p>
            <a:pPr algn="ctr"/>
            <a:r>
              <a:rPr lang="en-US" altLang="zh-CN" b="1" dirty="0">
                <a:solidFill>
                  <a:schemeClr val="bg1"/>
                </a:solidFill>
                <a:ea typeface="微软雅黑"/>
              </a:rPr>
              <a:t>GRAND CANYON</a:t>
            </a:r>
          </a:p>
        </p:txBody>
      </p:sp>
      <p:sp>
        <p:nvSpPr>
          <p:cNvPr id="40" name="文本框 39">
            <a:extLst>
              <a:ext uri="{FF2B5EF4-FFF2-40B4-BE49-F238E27FC236}">
                <a16:creationId xmlns="" xmlns:a16="http://schemas.microsoft.com/office/drawing/2014/main" id="{5F9E8038-E29B-4FEF-B5AB-3EB3144BBCFE}"/>
              </a:ext>
            </a:extLst>
          </p:cNvPr>
          <p:cNvSpPr txBox="1"/>
          <p:nvPr/>
        </p:nvSpPr>
        <p:spPr>
          <a:xfrm>
            <a:off x="6111663" y="5798304"/>
            <a:ext cx="2773257" cy="369332"/>
          </a:xfrm>
          <a:prstGeom prst="rect">
            <a:avLst/>
          </a:prstGeom>
          <a:noFill/>
        </p:spPr>
        <p:txBody>
          <a:bodyPr wrap="square" rtlCol="0">
            <a:spAutoFit/>
          </a:bodyPr>
          <a:lstStyle/>
          <a:p>
            <a:pPr algn="ctr"/>
            <a:r>
              <a:rPr lang="en-US" altLang="zh-CN" b="1" dirty="0">
                <a:solidFill>
                  <a:schemeClr val="bg1"/>
                </a:solidFill>
                <a:ea typeface="微软雅黑"/>
              </a:rPr>
              <a:t>BARRIER REEF</a:t>
            </a:r>
          </a:p>
        </p:txBody>
      </p:sp>
      <p:sp>
        <p:nvSpPr>
          <p:cNvPr id="41" name="文本框 40">
            <a:extLst>
              <a:ext uri="{FF2B5EF4-FFF2-40B4-BE49-F238E27FC236}">
                <a16:creationId xmlns="" xmlns:a16="http://schemas.microsoft.com/office/drawing/2014/main" id="{1F6F6803-739B-43BF-8315-6147A07E0613}"/>
              </a:ext>
            </a:extLst>
          </p:cNvPr>
          <p:cNvSpPr txBox="1"/>
          <p:nvPr/>
        </p:nvSpPr>
        <p:spPr>
          <a:xfrm>
            <a:off x="8884920" y="5798304"/>
            <a:ext cx="2773257" cy="369332"/>
          </a:xfrm>
          <a:prstGeom prst="rect">
            <a:avLst/>
          </a:prstGeom>
          <a:noFill/>
        </p:spPr>
        <p:txBody>
          <a:bodyPr wrap="square" rtlCol="0">
            <a:spAutoFit/>
          </a:bodyPr>
          <a:lstStyle/>
          <a:p>
            <a:pPr algn="ctr"/>
            <a:r>
              <a:rPr lang="en-US" altLang="zh-CN" b="1" dirty="0">
                <a:solidFill>
                  <a:schemeClr val="bg1"/>
                </a:solidFill>
                <a:ea typeface="微软雅黑"/>
              </a:rPr>
              <a:t>MOUNTAIN RANGE</a:t>
            </a:r>
          </a:p>
        </p:txBody>
      </p:sp>
    </p:spTree>
    <p:extLst>
      <p:ext uri="{BB962C8B-B14F-4D97-AF65-F5344CB8AC3E}">
        <p14:creationId xmlns:p14="http://schemas.microsoft.com/office/powerpoint/2010/main" val="33477418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ctr"/>
        </a:blipFill>
        <a:effectLst/>
      </p:bgPr>
    </p:bg>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特色景点</a:t>
            </a:r>
          </a:p>
        </p:txBody>
      </p:sp>
      <p:sp>
        <p:nvSpPr>
          <p:cNvPr id="6" name="灯片编号占位符 5">
            <a:extLst>
              <a:ext uri="{FF2B5EF4-FFF2-40B4-BE49-F238E27FC236}">
                <a16:creationId xmlns="" xmlns:a16="http://schemas.microsoft.com/office/drawing/2014/main" id="{762C8975-3EAA-4CC3-ABCD-8BC91D8F7A5B}"/>
              </a:ext>
            </a:extLst>
          </p:cNvPr>
          <p:cNvSpPr>
            <a:spLocks noGrp="1"/>
          </p:cNvSpPr>
          <p:nvPr>
            <p:ph type="sldNum" sz="quarter" idx="4"/>
          </p:nvPr>
        </p:nvSpPr>
        <p:spPr/>
        <p:txBody>
          <a:bodyPr/>
          <a:lstStyle/>
          <a:p>
            <a:fld id="{ED3346C8-9771-47FA-B70F-F2179A930589}" type="slidenum">
              <a:rPr lang="zh-CN" altLang="en-US" smtClean="0"/>
              <a:t>18</a:t>
            </a:fld>
            <a:endParaRPr lang="zh-CN" altLang="en-US" dirty="0"/>
          </a:p>
        </p:txBody>
      </p:sp>
      <p:sp>
        <p:nvSpPr>
          <p:cNvPr id="5" name="流程图: 终止 4">
            <a:extLst>
              <a:ext uri="{FF2B5EF4-FFF2-40B4-BE49-F238E27FC236}">
                <a16:creationId xmlns="" xmlns:a16="http://schemas.microsoft.com/office/drawing/2014/main" id="{70D51389-D211-431E-B504-21FF9D08D49D}"/>
              </a:ext>
            </a:extLst>
          </p:cNvPr>
          <p:cNvSpPr/>
          <p:nvPr/>
        </p:nvSpPr>
        <p:spPr>
          <a:xfrm rot="2660448">
            <a:off x="7365307" y="3987399"/>
            <a:ext cx="5773075" cy="1615455"/>
          </a:xfrm>
          <a:prstGeom prst="flowChartTerminator">
            <a:avLst/>
          </a:prstGeom>
          <a:blipFill dpi="0" rotWithShape="0">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终止 12">
            <a:extLst>
              <a:ext uri="{FF2B5EF4-FFF2-40B4-BE49-F238E27FC236}">
                <a16:creationId xmlns="" xmlns:a16="http://schemas.microsoft.com/office/drawing/2014/main" id="{BF13A210-61E3-43DD-8E95-26892DE78A25}"/>
              </a:ext>
            </a:extLst>
          </p:cNvPr>
          <p:cNvSpPr/>
          <p:nvPr/>
        </p:nvSpPr>
        <p:spPr>
          <a:xfrm rot="2660448">
            <a:off x="10185225" y="3912639"/>
            <a:ext cx="5773075" cy="1615455"/>
          </a:xfrm>
          <a:prstGeom prst="flowChartTerminator">
            <a:avLst/>
          </a:prstGeom>
          <a:blipFill dpi="0" rotWithShape="0">
            <a:blip r:embed="rId3"/>
            <a:srcRect/>
            <a:tile tx="0" ty="0" sx="100000" sy="10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终止 16">
            <a:extLst>
              <a:ext uri="{FF2B5EF4-FFF2-40B4-BE49-F238E27FC236}">
                <a16:creationId xmlns="" xmlns:a16="http://schemas.microsoft.com/office/drawing/2014/main" id="{144E2E9F-B487-4784-92C4-D904A548DB59}"/>
              </a:ext>
            </a:extLst>
          </p:cNvPr>
          <p:cNvSpPr/>
          <p:nvPr/>
        </p:nvSpPr>
        <p:spPr>
          <a:xfrm rot="2660448">
            <a:off x="3009861" y="-268961"/>
            <a:ext cx="5773075" cy="1615455"/>
          </a:xfrm>
          <a:prstGeom prst="flowChartTerminator">
            <a:avLst/>
          </a:prstGeom>
          <a:blipFill dpi="0" rotWithShape="0">
            <a:blip r:embed="rId3"/>
            <a:srcRect/>
            <a:tile tx="0" ty="0" sx="100000" sy="10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终止 17">
            <a:extLst>
              <a:ext uri="{FF2B5EF4-FFF2-40B4-BE49-F238E27FC236}">
                <a16:creationId xmlns="" xmlns:a16="http://schemas.microsoft.com/office/drawing/2014/main" id="{2AB9586B-2873-4B09-94F2-E67CB5DA691E}"/>
              </a:ext>
            </a:extLst>
          </p:cNvPr>
          <p:cNvSpPr/>
          <p:nvPr/>
        </p:nvSpPr>
        <p:spPr>
          <a:xfrm rot="2660448">
            <a:off x="5829780" y="-343721"/>
            <a:ext cx="5773075" cy="1615455"/>
          </a:xfrm>
          <a:prstGeom prst="flowChartTerminator">
            <a:avLst/>
          </a:prstGeom>
          <a:blipFill dpi="0" rotWithShape="0">
            <a:blip r:embed="rId3"/>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终止 18">
            <a:extLst>
              <a:ext uri="{FF2B5EF4-FFF2-40B4-BE49-F238E27FC236}">
                <a16:creationId xmlns="" xmlns:a16="http://schemas.microsoft.com/office/drawing/2014/main" id="{EE3D43C5-A660-41E2-A6D1-BFD24548702B}"/>
              </a:ext>
            </a:extLst>
          </p:cNvPr>
          <p:cNvSpPr/>
          <p:nvPr/>
        </p:nvSpPr>
        <p:spPr>
          <a:xfrm rot="2660448">
            <a:off x="3100758" y="2825480"/>
            <a:ext cx="6112373" cy="1615455"/>
          </a:xfrm>
          <a:prstGeom prst="flowChartTerminator">
            <a:avLst/>
          </a:prstGeom>
          <a:blipFill dpi="0" rotWithShape="0">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流程图: 终止 21">
            <a:extLst>
              <a:ext uri="{FF2B5EF4-FFF2-40B4-BE49-F238E27FC236}">
                <a16:creationId xmlns="" xmlns:a16="http://schemas.microsoft.com/office/drawing/2014/main" id="{BE849B73-C59D-48CD-B04A-CEA69B908C8A}"/>
              </a:ext>
            </a:extLst>
          </p:cNvPr>
          <p:cNvSpPr/>
          <p:nvPr/>
        </p:nvSpPr>
        <p:spPr>
          <a:xfrm rot="2660448">
            <a:off x="7698571" y="7367300"/>
            <a:ext cx="6112373" cy="1615455"/>
          </a:xfrm>
          <a:prstGeom prst="flowChartTerminator">
            <a:avLst/>
          </a:prstGeom>
          <a:blipFill dpi="0" rotWithShape="0">
            <a:blip r:embed="rId3"/>
            <a:srcRect/>
            <a:tile tx="0" ty="0" sx="100000" sy="100000" flip="none" algn="b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 xmlns:a16="http://schemas.microsoft.com/office/drawing/2014/main" id="{2C7C3B5D-9132-45A5-9D85-0F3BB41CBD29}"/>
              </a:ext>
            </a:extLst>
          </p:cNvPr>
          <p:cNvSpPr/>
          <p:nvPr/>
        </p:nvSpPr>
        <p:spPr>
          <a:xfrm>
            <a:off x="684465" y="3068337"/>
            <a:ext cx="462455" cy="123946"/>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 xmlns:a16="http://schemas.microsoft.com/office/drawing/2014/main" id="{4A54EF6C-8CB0-4186-B7F9-D237590475BE}"/>
              </a:ext>
            </a:extLst>
          </p:cNvPr>
          <p:cNvSpPr txBox="1"/>
          <p:nvPr/>
        </p:nvSpPr>
        <p:spPr>
          <a:xfrm>
            <a:off x="1146920" y="2903089"/>
            <a:ext cx="3474715" cy="461665"/>
          </a:xfrm>
          <a:prstGeom prst="rect">
            <a:avLst/>
          </a:prstGeom>
          <a:noFill/>
        </p:spPr>
        <p:txBody>
          <a:bodyPr wrap="square" rtlCol="0">
            <a:spAutoFit/>
          </a:bodyPr>
          <a:lstStyle/>
          <a:p>
            <a:r>
              <a:rPr lang="zh-CN" altLang="en-US" sz="2400" b="1" dirty="0">
                <a:solidFill>
                  <a:schemeClr val="accent2"/>
                </a:solidFill>
                <a:latin typeface="微软雅黑"/>
                <a:ea typeface="微软雅黑"/>
              </a:rPr>
              <a:t>藤花隧道</a:t>
            </a:r>
          </a:p>
        </p:txBody>
      </p:sp>
      <p:sp>
        <p:nvSpPr>
          <p:cNvPr id="25" name="文本框 24">
            <a:extLst>
              <a:ext uri="{FF2B5EF4-FFF2-40B4-BE49-F238E27FC236}">
                <a16:creationId xmlns="" xmlns:a16="http://schemas.microsoft.com/office/drawing/2014/main" id="{BD681A2C-4358-4443-A35A-4FA7E0490263}"/>
              </a:ext>
            </a:extLst>
          </p:cNvPr>
          <p:cNvSpPr txBox="1"/>
          <p:nvPr/>
        </p:nvSpPr>
        <p:spPr>
          <a:xfrm>
            <a:off x="1146919" y="3530002"/>
            <a:ext cx="3474715" cy="701346"/>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开花时花样繁多，一串串花序挂在于叶子藤蔓之间，非常好看。</a:t>
            </a:r>
          </a:p>
        </p:txBody>
      </p:sp>
      <p:sp>
        <p:nvSpPr>
          <p:cNvPr id="29" name="矩形: 圆角 28">
            <a:extLst>
              <a:ext uri="{FF2B5EF4-FFF2-40B4-BE49-F238E27FC236}">
                <a16:creationId xmlns="" xmlns:a16="http://schemas.microsoft.com/office/drawing/2014/main" id="{EFA4D04E-F212-4290-92AE-5B1F26B1007F}"/>
              </a:ext>
            </a:extLst>
          </p:cNvPr>
          <p:cNvSpPr/>
          <p:nvPr/>
        </p:nvSpPr>
        <p:spPr>
          <a:xfrm>
            <a:off x="684465" y="4639085"/>
            <a:ext cx="462455" cy="123946"/>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 xmlns:a16="http://schemas.microsoft.com/office/drawing/2014/main" id="{9D8AA7B7-3EA6-4B48-887A-57ADA6D5A750}"/>
              </a:ext>
            </a:extLst>
          </p:cNvPr>
          <p:cNvSpPr txBox="1"/>
          <p:nvPr/>
        </p:nvSpPr>
        <p:spPr>
          <a:xfrm>
            <a:off x="1146920" y="4473837"/>
            <a:ext cx="3474715" cy="461665"/>
          </a:xfrm>
          <a:prstGeom prst="rect">
            <a:avLst/>
          </a:prstGeom>
          <a:noFill/>
        </p:spPr>
        <p:txBody>
          <a:bodyPr wrap="square" rtlCol="0">
            <a:spAutoFit/>
          </a:bodyPr>
          <a:lstStyle/>
          <a:p>
            <a:r>
              <a:rPr lang="zh-CN" altLang="en-US" sz="2400" b="1" dirty="0">
                <a:solidFill>
                  <a:schemeClr val="accent2"/>
                </a:solidFill>
                <a:latin typeface="微软雅黑"/>
                <a:ea typeface="微软雅黑"/>
              </a:rPr>
              <a:t>间歇泉</a:t>
            </a:r>
          </a:p>
        </p:txBody>
      </p:sp>
      <p:sp>
        <p:nvSpPr>
          <p:cNvPr id="31" name="文本框 30">
            <a:extLst>
              <a:ext uri="{FF2B5EF4-FFF2-40B4-BE49-F238E27FC236}">
                <a16:creationId xmlns="" xmlns:a16="http://schemas.microsoft.com/office/drawing/2014/main" id="{EFCA40D7-5826-4607-A186-CA271F6265AE}"/>
              </a:ext>
            </a:extLst>
          </p:cNvPr>
          <p:cNvSpPr txBox="1"/>
          <p:nvPr/>
        </p:nvSpPr>
        <p:spPr>
          <a:xfrm>
            <a:off x="1146919" y="5100750"/>
            <a:ext cx="3474715" cy="701346"/>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是世界最色彩斑斓的间歇泉，它所显示出的光彩夺目的颜色。</a:t>
            </a:r>
          </a:p>
        </p:txBody>
      </p:sp>
    </p:spTree>
    <p:extLst>
      <p:ext uri="{BB962C8B-B14F-4D97-AF65-F5344CB8AC3E}">
        <p14:creationId xmlns:p14="http://schemas.microsoft.com/office/powerpoint/2010/main" val="23182412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 xmlns:a16="http://schemas.microsoft.com/office/drawing/2014/main" id="{C75F628A-9EF3-4B0C-964B-AAF292F97E1A}"/>
              </a:ext>
            </a:extLst>
          </p:cNvPr>
          <p:cNvSpPr>
            <a:spLocks noGrp="1"/>
          </p:cNvSpPr>
          <p:nvPr>
            <p:ph type="body" sz="quarter" idx="11"/>
          </p:nvPr>
        </p:nvSpPr>
        <p:spPr/>
        <p:txBody>
          <a:bodyPr/>
          <a:lstStyle/>
          <a:p>
            <a:pPr lvl="0">
              <a:defRPr/>
            </a:pPr>
            <a:r>
              <a:rPr lang="en-US" altLang="zh-CN" sz="1800" dirty="0">
                <a:solidFill>
                  <a:schemeClr val="bg2"/>
                </a:solidFill>
                <a:ea typeface="微软雅黑"/>
              </a:rPr>
              <a:t>TRAVEL PLANNING</a:t>
            </a:r>
          </a:p>
        </p:txBody>
      </p:sp>
      <p:sp>
        <p:nvSpPr>
          <p:cNvPr id="9" name="文本占位符 8">
            <a:extLst>
              <a:ext uri="{FF2B5EF4-FFF2-40B4-BE49-F238E27FC236}">
                <a16:creationId xmlns="" xmlns:a16="http://schemas.microsoft.com/office/drawing/2014/main" id="{DE98E0E1-6C97-491A-9521-C5124060F77C}"/>
              </a:ext>
            </a:extLst>
          </p:cNvPr>
          <p:cNvSpPr>
            <a:spLocks noGrp="1"/>
          </p:cNvSpPr>
          <p:nvPr>
            <p:ph type="body" sz="quarter" idx="12"/>
          </p:nvPr>
        </p:nvSpPr>
        <p:spPr/>
        <p:txBody>
          <a:bodyPr/>
          <a:lstStyle/>
          <a:p>
            <a:pPr lvl="0"/>
            <a:r>
              <a:rPr lang="en-US" altLang="zh-CN" sz="4800" b="1" dirty="0">
                <a:solidFill>
                  <a:schemeClr val="accent6">
                    <a:alpha val="52000"/>
                  </a:schemeClr>
                </a:solidFill>
                <a:latin typeface="Arial Black"/>
                <a:ea typeface="微软雅黑"/>
              </a:rPr>
              <a:t>PART 03</a:t>
            </a:r>
          </a:p>
        </p:txBody>
      </p:sp>
      <p:sp>
        <p:nvSpPr>
          <p:cNvPr id="11" name="文本占位符 10">
            <a:extLst>
              <a:ext uri="{FF2B5EF4-FFF2-40B4-BE49-F238E27FC236}">
                <a16:creationId xmlns="" xmlns:a16="http://schemas.microsoft.com/office/drawing/2014/main" id="{709B0D1D-F3AD-4D6F-AC1E-A9A27744FE12}"/>
              </a:ext>
            </a:extLst>
          </p:cNvPr>
          <p:cNvSpPr>
            <a:spLocks noGrp="1"/>
          </p:cNvSpPr>
          <p:nvPr>
            <p:ph type="body" sz="quarter" idx="10"/>
          </p:nvPr>
        </p:nvSpPr>
        <p:spPr/>
        <p:txBody>
          <a:bodyPr/>
          <a:lstStyle/>
          <a:p>
            <a:pPr lvl="0">
              <a:defRPr/>
            </a:pPr>
            <a:r>
              <a:rPr lang="zh-CN" altLang="en-US" sz="5400" b="1" dirty="0">
                <a:gradFill flip="none" rotWithShape="1">
                  <a:gsLst>
                    <a:gs pos="2000">
                      <a:schemeClr val="accent1"/>
                    </a:gs>
                    <a:gs pos="85000">
                      <a:schemeClr val="accent2"/>
                    </a:gs>
                  </a:gsLst>
                  <a:lin ang="5400000" scaled="1"/>
                  <a:tileRect/>
                </a:gradFill>
                <a:effectLst>
                  <a:outerShdw blurRad="165100" dist="88900" dir="2700000" algn="tl" rotWithShape="0">
                    <a:srgbClr val="8ADA77">
                      <a:alpha val="33000"/>
                    </a:srgbClr>
                  </a:outerShdw>
                </a:effectLst>
                <a:latin typeface="微软雅黑"/>
                <a:ea typeface="微软雅黑"/>
              </a:rPr>
              <a:t>行程规划</a:t>
            </a:r>
          </a:p>
        </p:txBody>
      </p:sp>
      <p:sp>
        <p:nvSpPr>
          <p:cNvPr id="43" name="文本框 42">
            <a:extLst>
              <a:ext uri="{FF2B5EF4-FFF2-40B4-BE49-F238E27FC236}">
                <a16:creationId xmlns="" xmlns:a16="http://schemas.microsoft.com/office/drawing/2014/main" id="{04E4D993-E815-4E0A-9BEE-0E723F7E5403}"/>
              </a:ext>
            </a:extLst>
          </p:cNvPr>
          <p:cNvSpPr txBox="1"/>
          <p:nvPr/>
        </p:nvSpPr>
        <p:spPr>
          <a:xfrm>
            <a:off x="5241184" y="5544548"/>
            <a:ext cx="1709633" cy="369332"/>
          </a:xfrm>
          <a:prstGeom prst="rect">
            <a:avLst/>
          </a:prstGeom>
          <a:noFill/>
        </p:spPr>
        <p:txBody>
          <a:bodyPr wrap="square" lIns="0" tIns="0" rIns="0" bIns="0" rtlCol="0">
            <a:spAutoFit/>
          </a:bodyPr>
          <a:lstStyle/>
          <a:p>
            <a:pPr algn="ctr"/>
            <a:r>
              <a:rPr lang="en-US" altLang="zh-CN" sz="2400" spc="600" dirty="0">
                <a:solidFill>
                  <a:schemeClr val="bg1"/>
                </a:solidFill>
                <a:latin typeface="+mj-lt"/>
              </a:rPr>
              <a:t>THREE</a:t>
            </a:r>
            <a:endParaRPr lang="zh-CN" altLang="en-US" sz="2400" spc="600" dirty="0">
              <a:solidFill>
                <a:schemeClr val="bg1"/>
              </a:solidFill>
              <a:latin typeface="+mj-lt"/>
            </a:endParaRPr>
          </a:p>
        </p:txBody>
      </p:sp>
    </p:spTree>
    <p:extLst>
      <p:ext uri="{BB962C8B-B14F-4D97-AF65-F5344CB8AC3E}">
        <p14:creationId xmlns:p14="http://schemas.microsoft.com/office/powerpoint/2010/main" val="27647097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a:extLst>
              <a:ext uri="{FF2B5EF4-FFF2-40B4-BE49-F238E27FC236}">
                <a16:creationId xmlns="" xmlns:a16="http://schemas.microsoft.com/office/drawing/2014/main" id="{EEC00706-3433-4126-A784-EE3EEF9401C1}"/>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artisticBlur radius="30"/>
                    </a14:imgEffect>
                  </a14:imgLayer>
                </a14:imgProps>
              </a:ext>
              <a:ext uri="{28A0092B-C50C-407E-A947-70E740481C1C}">
                <a14:useLocalDpi xmlns:a14="http://schemas.microsoft.com/office/drawing/2010/main"/>
              </a:ext>
            </a:extLst>
          </a:blip>
          <a:srcRect/>
          <a:stretch/>
        </p:blipFill>
        <p:spPr>
          <a:xfrm rot="1480517">
            <a:off x="-9278" y="29234"/>
            <a:ext cx="1738139" cy="1691265"/>
          </a:xfrm>
          <a:prstGeom prst="rect">
            <a:avLst/>
          </a:prstGeom>
        </p:spPr>
      </p:pic>
      <p:sp>
        <p:nvSpPr>
          <p:cNvPr id="3" name="矩形: 圆角 2">
            <a:extLst>
              <a:ext uri="{FF2B5EF4-FFF2-40B4-BE49-F238E27FC236}">
                <a16:creationId xmlns="" xmlns:a16="http://schemas.microsoft.com/office/drawing/2014/main" id="{8BE3173C-0222-4773-8A65-3EE23EEBAF5B}"/>
              </a:ext>
            </a:extLst>
          </p:cNvPr>
          <p:cNvSpPr/>
          <p:nvPr/>
        </p:nvSpPr>
        <p:spPr>
          <a:xfrm rot="411510">
            <a:off x="1330725" y="1688774"/>
            <a:ext cx="3845722" cy="1702350"/>
          </a:xfrm>
          <a:prstGeom prst="roundRect">
            <a:avLst>
              <a:gd name="adj" fmla="val 6219"/>
            </a:avLst>
          </a:prstGeom>
          <a:gradFill flip="none" rotWithShape="1">
            <a:gsLst>
              <a:gs pos="0">
                <a:schemeClr val="accent1"/>
              </a:gs>
              <a:gs pos="100000">
                <a:schemeClr val="accent5"/>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 xmlns:a16="http://schemas.microsoft.com/office/drawing/2014/main" id="{5A623EEA-FB9E-41EE-BB29-5111484E53A8}"/>
              </a:ext>
            </a:extLst>
          </p:cNvPr>
          <p:cNvSpPr/>
          <p:nvPr/>
        </p:nvSpPr>
        <p:spPr>
          <a:xfrm>
            <a:off x="1467279" y="1795559"/>
            <a:ext cx="3907597" cy="1729739"/>
          </a:xfrm>
          <a:prstGeom prst="roundRect">
            <a:avLst>
              <a:gd name="adj" fmla="val 6219"/>
            </a:avLst>
          </a:prstGeom>
          <a:solidFill>
            <a:schemeClr val="bg1">
              <a:alpha val="73000"/>
            </a:schemeClr>
          </a:solid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 xmlns:a16="http://schemas.microsoft.com/office/drawing/2014/main" id="{7C48B014-70EE-4CAE-8574-3C47B78D1430}"/>
              </a:ext>
            </a:extLst>
          </p:cNvPr>
          <p:cNvSpPr/>
          <p:nvPr/>
        </p:nvSpPr>
        <p:spPr>
          <a:xfrm rot="411510">
            <a:off x="6817125" y="1688775"/>
            <a:ext cx="3845722" cy="1702350"/>
          </a:xfrm>
          <a:prstGeom prst="roundRect">
            <a:avLst>
              <a:gd name="adj" fmla="val 6219"/>
            </a:avLst>
          </a:prstGeom>
          <a:gradFill flip="none" rotWithShape="1">
            <a:gsLst>
              <a:gs pos="0">
                <a:schemeClr val="accent1"/>
              </a:gs>
              <a:gs pos="100000">
                <a:schemeClr val="accent5"/>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 xmlns:a16="http://schemas.microsoft.com/office/drawing/2014/main" id="{948D52CF-23BA-4DD8-B489-AEF33E534234}"/>
              </a:ext>
            </a:extLst>
          </p:cNvPr>
          <p:cNvSpPr/>
          <p:nvPr/>
        </p:nvSpPr>
        <p:spPr>
          <a:xfrm>
            <a:off x="6953679" y="1795560"/>
            <a:ext cx="3907597" cy="1729739"/>
          </a:xfrm>
          <a:prstGeom prst="roundRect">
            <a:avLst>
              <a:gd name="adj" fmla="val 6219"/>
            </a:avLst>
          </a:prstGeom>
          <a:solidFill>
            <a:schemeClr val="bg1">
              <a:alpha val="73000"/>
            </a:schemeClr>
          </a:solid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 xmlns:a16="http://schemas.microsoft.com/office/drawing/2014/main" id="{A0B4AA28-168B-4A07-8C5F-6F35C6581CDB}"/>
              </a:ext>
            </a:extLst>
          </p:cNvPr>
          <p:cNvSpPr/>
          <p:nvPr/>
        </p:nvSpPr>
        <p:spPr>
          <a:xfrm rot="411510">
            <a:off x="1330725" y="4221375"/>
            <a:ext cx="3845722" cy="1702350"/>
          </a:xfrm>
          <a:prstGeom prst="roundRect">
            <a:avLst>
              <a:gd name="adj" fmla="val 6219"/>
            </a:avLst>
          </a:prstGeom>
          <a:gradFill flip="none" rotWithShape="1">
            <a:gsLst>
              <a:gs pos="0">
                <a:schemeClr val="accent1"/>
              </a:gs>
              <a:gs pos="100000">
                <a:schemeClr val="accent5"/>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 xmlns:a16="http://schemas.microsoft.com/office/drawing/2014/main" id="{4E5428E7-7574-468A-A178-48ECF5837B21}"/>
              </a:ext>
            </a:extLst>
          </p:cNvPr>
          <p:cNvSpPr/>
          <p:nvPr/>
        </p:nvSpPr>
        <p:spPr>
          <a:xfrm>
            <a:off x="1467279" y="4328160"/>
            <a:ext cx="3907597" cy="1729739"/>
          </a:xfrm>
          <a:prstGeom prst="roundRect">
            <a:avLst>
              <a:gd name="adj" fmla="val 6219"/>
            </a:avLst>
          </a:prstGeom>
          <a:solidFill>
            <a:schemeClr val="bg1">
              <a:alpha val="73000"/>
            </a:schemeClr>
          </a:solid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 xmlns:a16="http://schemas.microsoft.com/office/drawing/2014/main" id="{83CC2F00-8A27-4B06-A912-3E31DCCC5F53}"/>
              </a:ext>
            </a:extLst>
          </p:cNvPr>
          <p:cNvSpPr/>
          <p:nvPr/>
        </p:nvSpPr>
        <p:spPr>
          <a:xfrm rot="411510">
            <a:off x="6817125" y="4221376"/>
            <a:ext cx="3845722" cy="1702350"/>
          </a:xfrm>
          <a:prstGeom prst="roundRect">
            <a:avLst>
              <a:gd name="adj" fmla="val 6219"/>
            </a:avLst>
          </a:prstGeom>
          <a:gradFill flip="none" rotWithShape="1">
            <a:gsLst>
              <a:gs pos="0">
                <a:schemeClr val="accent1"/>
              </a:gs>
              <a:gs pos="100000">
                <a:schemeClr val="accent5"/>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 xmlns:a16="http://schemas.microsoft.com/office/drawing/2014/main" id="{3A500C8D-C591-49BD-9F6E-DAEA61A7F40D}"/>
              </a:ext>
            </a:extLst>
          </p:cNvPr>
          <p:cNvSpPr/>
          <p:nvPr/>
        </p:nvSpPr>
        <p:spPr>
          <a:xfrm>
            <a:off x="6953679" y="4328161"/>
            <a:ext cx="3907597" cy="1729739"/>
          </a:xfrm>
          <a:prstGeom prst="roundRect">
            <a:avLst>
              <a:gd name="adj" fmla="val 6219"/>
            </a:avLst>
          </a:prstGeom>
          <a:solidFill>
            <a:schemeClr val="bg1">
              <a:alpha val="73000"/>
            </a:schemeClr>
          </a:solid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 xmlns:a16="http://schemas.microsoft.com/office/drawing/2014/main" id="{4E969D76-EE93-4252-8565-AE69E7ECF163}"/>
              </a:ext>
            </a:extLst>
          </p:cNvPr>
          <p:cNvSpPr>
            <a:spLocks noGrp="1"/>
          </p:cNvSpPr>
          <p:nvPr>
            <p:ph type="body" sz="quarter" idx="11"/>
          </p:nvPr>
        </p:nvSpPr>
        <p:spPr>
          <a:xfrm>
            <a:off x="2460916" y="426541"/>
            <a:ext cx="7270169" cy="1108075"/>
          </a:xfrm>
        </p:spPr>
        <p:txBody>
          <a:bodyPr/>
          <a:lstStyle/>
          <a:p>
            <a:pPr lvl="0"/>
            <a:r>
              <a:rPr lang="en-US" altLang="zh-CN" sz="6600" b="1" dirty="0">
                <a:gradFill flip="none" rotWithShape="1">
                  <a:gsLst>
                    <a:gs pos="0">
                      <a:schemeClr val="accent1"/>
                    </a:gs>
                    <a:gs pos="100000">
                      <a:schemeClr val="accent2"/>
                    </a:gs>
                  </a:gsLst>
                  <a:lin ang="2700000" scaled="1"/>
                  <a:tileRect/>
                </a:gradFill>
                <a:effectLst>
                  <a:outerShdw blurRad="165100" dist="88900" dir="2700000" algn="tl" rotWithShape="0">
                    <a:srgbClr val="8ADA77">
                      <a:alpha val="33000"/>
                    </a:srgbClr>
                  </a:outerShdw>
                </a:effectLst>
                <a:latin typeface="微软雅黑"/>
                <a:ea typeface="微软雅黑"/>
              </a:rPr>
              <a:t>CONTENTS</a:t>
            </a:r>
            <a:endParaRPr lang="zh-CN" altLang="en-US" sz="6600" b="1" dirty="0">
              <a:gradFill flip="none" rotWithShape="1">
                <a:gsLst>
                  <a:gs pos="0">
                    <a:schemeClr val="accent1"/>
                  </a:gs>
                  <a:gs pos="100000">
                    <a:schemeClr val="accent2"/>
                  </a:gs>
                </a:gsLst>
                <a:lin ang="2700000" scaled="1"/>
                <a:tileRect/>
              </a:gradFill>
              <a:effectLst>
                <a:outerShdw blurRad="165100" dist="88900" dir="2700000" algn="tl" rotWithShape="0">
                  <a:srgbClr val="8ADA77">
                    <a:alpha val="33000"/>
                  </a:srgbClr>
                </a:outerShdw>
              </a:effectLst>
              <a:latin typeface="微软雅黑"/>
              <a:ea typeface="微软雅黑"/>
            </a:endParaRPr>
          </a:p>
        </p:txBody>
      </p:sp>
      <p:sp>
        <p:nvSpPr>
          <p:cNvPr id="4" name="文本占位符 3">
            <a:extLst>
              <a:ext uri="{FF2B5EF4-FFF2-40B4-BE49-F238E27FC236}">
                <a16:creationId xmlns="" xmlns:a16="http://schemas.microsoft.com/office/drawing/2014/main" id="{324F2390-50FD-4392-B89D-3841CCDB1DAB}"/>
              </a:ext>
            </a:extLst>
          </p:cNvPr>
          <p:cNvSpPr>
            <a:spLocks noGrp="1"/>
          </p:cNvSpPr>
          <p:nvPr>
            <p:ph type="body" sz="quarter" idx="12"/>
          </p:nvPr>
        </p:nvSpPr>
        <p:spPr/>
        <p:txBody>
          <a:bodyPr/>
          <a:lstStyle/>
          <a:p>
            <a:r>
              <a:rPr lang="en-US" altLang="zh-CN" dirty="0"/>
              <a:t>-01-</a:t>
            </a:r>
            <a:endParaRPr lang="zh-CN" altLang="en-US" dirty="0"/>
          </a:p>
        </p:txBody>
      </p:sp>
      <p:sp>
        <p:nvSpPr>
          <p:cNvPr id="11" name="文本占位符 10">
            <a:extLst>
              <a:ext uri="{FF2B5EF4-FFF2-40B4-BE49-F238E27FC236}">
                <a16:creationId xmlns="" xmlns:a16="http://schemas.microsoft.com/office/drawing/2014/main" id="{AD1E838C-C924-4C2A-A434-4FEF78D9B8D1}"/>
              </a:ext>
            </a:extLst>
          </p:cNvPr>
          <p:cNvSpPr>
            <a:spLocks noGrp="1"/>
          </p:cNvSpPr>
          <p:nvPr>
            <p:ph type="body" sz="quarter" idx="13"/>
          </p:nvPr>
        </p:nvSpPr>
        <p:spPr>
          <a:xfrm>
            <a:off x="1768475" y="2380260"/>
            <a:ext cx="3068638" cy="647978"/>
          </a:xfrm>
        </p:spPr>
        <p:txBody>
          <a:bodyPr/>
          <a:lstStyle/>
          <a:p>
            <a:r>
              <a:rPr lang="zh-CN" altLang="en-US" dirty="0"/>
              <a:t>项目介绍</a:t>
            </a:r>
            <a:endParaRPr lang="en-US" altLang="zh-CN" dirty="0"/>
          </a:p>
          <a:p>
            <a:r>
              <a:rPr lang="en-US" altLang="zh-CN" sz="1600" dirty="0"/>
              <a:t>PROJECT DETAILS</a:t>
            </a:r>
          </a:p>
        </p:txBody>
      </p:sp>
      <p:sp>
        <p:nvSpPr>
          <p:cNvPr id="7" name="文本占位符 6">
            <a:extLst>
              <a:ext uri="{FF2B5EF4-FFF2-40B4-BE49-F238E27FC236}">
                <a16:creationId xmlns="" xmlns:a16="http://schemas.microsoft.com/office/drawing/2014/main" id="{D8664D6A-E941-4DC6-91F8-49FEE2C2F757}"/>
              </a:ext>
            </a:extLst>
          </p:cNvPr>
          <p:cNvSpPr>
            <a:spLocks noGrp="1"/>
          </p:cNvSpPr>
          <p:nvPr>
            <p:ph type="body" sz="quarter" idx="14"/>
          </p:nvPr>
        </p:nvSpPr>
        <p:spPr/>
        <p:txBody>
          <a:bodyPr/>
          <a:lstStyle/>
          <a:p>
            <a:r>
              <a:rPr lang="en-US" altLang="zh-CN" dirty="0"/>
              <a:t>-02-</a:t>
            </a:r>
            <a:endParaRPr lang="zh-CN" altLang="en-US" dirty="0"/>
          </a:p>
        </p:txBody>
      </p:sp>
      <p:sp>
        <p:nvSpPr>
          <p:cNvPr id="8" name="文本占位符 7">
            <a:extLst>
              <a:ext uri="{FF2B5EF4-FFF2-40B4-BE49-F238E27FC236}">
                <a16:creationId xmlns="" xmlns:a16="http://schemas.microsoft.com/office/drawing/2014/main" id="{8A471CE8-1F87-4A4C-94F4-A1021CD56243}"/>
              </a:ext>
            </a:extLst>
          </p:cNvPr>
          <p:cNvSpPr>
            <a:spLocks noGrp="1"/>
          </p:cNvSpPr>
          <p:nvPr>
            <p:ph type="body" sz="quarter" idx="15"/>
          </p:nvPr>
        </p:nvSpPr>
        <p:spPr/>
        <p:txBody>
          <a:bodyPr/>
          <a:lstStyle/>
          <a:p>
            <a:r>
              <a:rPr lang="en-US" altLang="zh-CN" dirty="0"/>
              <a:t>-03-</a:t>
            </a:r>
            <a:endParaRPr lang="zh-CN" altLang="en-US" dirty="0"/>
          </a:p>
        </p:txBody>
      </p:sp>
      <p:sp>
        <p:nvSpPr>
          <p:cNvPr id="9" name="文本占位符 8">
            <a:extLst>
              <a:ext uri="{FF2B5EF4-FFF2-40B4-BE49-F238E27FC236}">
                <a16:creationId xmlns="" xmlns:a16="http://schemas.microsoft.com/office/drawing/2014/main" id="{50C6082F-E90E-4D3C-ADF4-01D7913D37FE}"/>
              </a:ext>
            </a:extLst>
          </p:cNvPr>
          <p:cNvSpPr>
            <a:spLocks noGrp="1"/>
          </p:cNvSpPr>
          <p:nvPr>
            <p:ph type="body" sz="quarter" idx="16"/>
          </p:nvPr>
        </p:nvSpPr>
        <p:spPr/>
        <p:txBody>
          <a:bodyPr/>
          <a:lstStyle/>
          <a:p>
            <a:r>
              <a:rPr lang="en-US" altLang="zh-CN" dirty="0"/>
              <a:t>-04-</a:t>
            </a:r>
            <a:endParaRPr lang="zh-CN" altLang="en-US" dirty="0"/>
          </a:p>
        </p:txBody>
      </p:sp>
      <p:sp>
        <p:nvSpPr>
          <p:cNvPr id="13" name="文本占位符 12">
            <a:extLst>
              <a:ext uri="{FF2B5EF4-FFF2-40B4-BE49-F238E27FC236}">
                <a16:creationId xmlns="" xmlns:a16="http://schemas.microsoft.com/office/drawing/2014/main" id="{BA0B51C4-5F4E-4E6B-AEA2-334650F0A4E8}"/>
              </a:ext>
            </a:extLst>
          </p:cNvPr>
          <p:cNvSpPr>
            <a:spLocks noGrp="1"/>
          </p:cNvSpPr>
          <p:nvPr>
            <p:ph type="body" sz="quarter" idx="18"/>
          </p:nvPr>
        </p:nvSpPr>
        <p:spPr>
          <a:xfrm>
            <a:off x="1768475" y="5022536"/>
            <a:ext cx="3068638" cy="647978"/>
          </a:xfrm>
        </p:spPr>
        <p:txBody>
          <a:bodyPr/>
          <a:lstStyle/>
          <a:p>
            <a:r>
              <a:rPr lang="zh-CN" altLang="en-US" dirty="0"/>
              <a:t>行程规划</a:t>
            </a:r>
            <a:endParaRPr lang="en-US" altLang="zh-CN" dirty="0"/>
          </a:p>
          <a:p>
            <a:r>
              <a:rPr lang="en-US" altLang="zh-CN" sz="1600" dirty="0"/>
              <a:t>TRAVEL PLANNING</a:t>
            </a:r>
          </a:p>
        </p:txBody>
      </p:sp>
      <p:sp>
        <p:nvSpPr>
          <p:cNvPr id="14" name="文本占位符 13">
            <a:extLst>
              <a:ext uri="{FF2B5EF4-FFF2-40B4-BE49-F238E27FC236}">
                <a16:creationId xmlns="" xmlns:a16="http://schemas.microsoft.com/office/drawing/2014/main" id="{EF26EBF8-8A00-491C-A540-63E7F7948587}"/>
              </a:ext>
            </a:extLst>
          </p:cNvPr>
          <p:cNvSpPr>
            <a:spLocks noGrp="1"/>
          </p:cNvSpPr>
          <p:nvPr>
            <p:ph type="body" sz="quarter" idx="19"/>
          </p:nvPr>
        </p:nvSpPr>
        <p:spPr>
          <a:xfrm>
            <a:off x="7205667" y="5022536"/>
            <a:ext cx="3068638" cy="647978"/>
          </a:xfrm>
        </p:spPr>
        <p:txBody>
          <a:bodyPr/>
          <a:lstStyle/>
          <a:p>
            <a:r>
              <a:rPr lang="zh-CN" altLang="en-US" dirty="0"/>
              <a:t>食宿安排</a:t>
            </a:r>
            <a:endParaRPr lang="en-US" altLang="zh-CN" dirty="0"/>
          </a:p>
          <a:p>
            <a:r>
              <a:rPr lang="en-US" altLang="zh-CN" sz="1600" dirty="0"/>
              <a:t>ROOM AND BOARD</a:t>
            </a:r>
          </a:p>
        </p:txBody>
      </p:sp>
      <p:pic>
        <p:nvPicPr>
          <p:cNvPr id="27" name="图片 26">
            <a:extLst>
              <a:ext uri="{FF2B5EF4-FFF2-40B4-BE49-F238E27FC236}">
                <a16:creationId xmlns="" xmlns:a16="http://schemas.microsoft.com/office/drawing/2014/main" id="{7EE49427-E741-4658-A79F-19918DE56D84}"/>
              </a:ext>
            </a:extLst>
          </p:cNvPr>
          <p:cNvPicPr>
            <a:picLocks noChangeAspect="1"/>
          </p:cNvPicPr>
          <p:nvPr/>
        </p:nvPicPr>
        <p:blipFill rotWithShape="1">
          <a:blip r:embed="rId5" cstate="screen">
            <a:extLst>
              <a:ext uri="{BEBA8EAE-BF5A-486C-A8C5-ECC9F3942E4B}">
                <a14:imgProps xmlns:a14="http://schemas.microsoft.com/office/drawing/2010/main">
                  <a14:imgLayer r:embed="rId4">
                    <a14:imgEffect>
                      <a14:artisticBlur radius="40"/>
                    </a14:imgEffect>
                  </a14:imgLayer>
                </a14:imgProps>
              </a:ext>
              <a:ext uri="{28A0092B-C50C-407E-A947-70E740481C1C}">
                <a14:useLocalDpi xmlns:a14="http://schemas.microsoft.com/office/drawing/2010/main"/>
              </a:ext>
            </a:extLst>
          </a:blip>
          <a:srcRect/>
          <a:stretch/>
        </p:blipFill>
        <p:spPr>
          <a:xfrm rot="20044342">
            <a:off x="9596136" y="5724244"/>
            <a:ext cx="2073412" cy="1242038"/>
          </a:xfrm>
          <a:prstGeom prst="rect">
            <a:avLst/>
          </a:prstGeom>
        </p:spPr>
      </p:pic>
      <p:pic>
        <p:nvPicPr>
          <p:cNvPr id="28" name="图片 27">
            <a:extLst>
              <a:ext uri="{FF2B5EF4-FFF2-40B4-BE49-F238E27FC236}">
                <a16:creationId xmlns="" xmlns:a16="http://schemas.microsoft.com/office/drawing/2014/main" id="{3B058029-23F4-4165-AC8B-C7E739446E9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5868"/>
          <a:stretch/>
        </p:blipFill>
        <p:spPr>
          <a:xfrm rot="1480517">
            <a:off x="800437" y="1694328"/>
            <a:ext cx="660366" cy="1932200"/>
          </a:xfrm>
          <a:prstGeom prst="rect">
            <a:avLst/>
          </a:prstGeom>
        </p:spPr>
      </p:pic>
      <p:grpSp>
        <p:nvGrpSpPr>
          <p:cNvPr id="6" name="图形 28" descr="热带场景">
            <a:extLst>
              <a:ext uri="{FF2B5EF4-FFF2-40B4-BE49-F238E27FC236}">
                <a16:creationId xmlns="" xmlns:a16="http://schemas.microsoft.com/office/drawing/2014/main" id="{77FC03BB-C16D-4995-8FD3-B78D9344F631}"/>
              </a:ext>
            </a:extLst>
          </p:cNvPr>
          <p:cNvGrpSpPr/>
          <p:nvPr/>
        </p:nvGrpSpPr>
        <p:grpSpPr>
          <a:xfrm>
            <a:off x="3802761" y="2157229"/>
            <a:ext cx="1406713" cy="1406713"/>
            <a:chOff x="3802761" y="2157229"/>
            <a:chExt cx="1406713" cy="1406713"/>
          </a:xfrm>
        </p:grpSpPr>
        <p:sp>
          <p:nvSpPr>
            <p:cNvPr id="10" name="任意多边形: 形状 9">
              <a:extLst>
                <a:ext uri="{FF2B5EF4-FFF2-40B4-BE49-F238E27FC236}">
                  <a16:creationId xmlns="" xmlns:a16="http://schemas.microsoft.com/office/drawing/2014/main" id="{92496B67-DE19-442D-9E02-086C804F00E1}"/>
                </a:ext>
              </a:extLst>
            </p:cNvPr>
            <p:cNvSpPr/>
            <p:nvPr/>
          </p:nvSpPr>
          <p:spPr>
            <a:xfrm>
              <a:off x="3919987" y="3385025"/>
              <a:ext cx="1172260" cy="120303"/>
            </a:xfrm>
            <a:custGeom>
              <a:avLst/>
              <a:gdLst>
                <a:gd name="connsiteX0" fmla="*/ 1113648 w 1172260"/>
                <a:gd name="connsiteY0" fmla="*/ 18610 h 120303"/>
                <a:gd name="connsiteX1" fmla="*/ 1025728 w 1172260"/>
                <a:gd name="connsiteY1" fmla="*/ 0 h 120303"/>
                <a:gd name="connsiteX2" fmla="*/ 1025728 w 1172260"/>
                <a:gd name="connsiteY2" fmla="*/ 0 h 120303"/>
                <a:gd name="connsiteX3" fmla="*/ 937809 w 1172260"/>
                <a:gd name="connsiteY3" fmla="*/ 18610 h 120303"/>
                <a:gd name="connsiteX4" fmla="*/ 879196 w 1172260"/>
                <a:gd name="connsiteY4" fmla="*/ 32384 h 120303"/>
                <a:gd name="connsiteX5" fmla="*/ 879196 w 1172260"/>
                <a:gd name="connsiteY5" fmla="*/ 32384 h 120303"/>
                <a:gd name="connsiteX6" fmla="*/ 820583 w 1172260"/>
                <a:gd name="connsiteY6" fmla="*/ 18610 h 120303"/>
                <a:gd name="connsiteX7" fmla="*/ 732663 w 1172260"/>
                <a:gd name="connsiteY7" fmla="*/ 0 h 120303"/>
                <a:gd name="connsiteX8" fmla="*/ 732663 w 1172260"/>
                <a:gd name="connsiteY8" fmla="*/ 0 h 120303"/>
                <a:gd name="connsiteX9" fmla="*/ 644743 w 1172260"/>
                <a:gd name="connsiteY9" fmla="*/ 18610 h 120303"/>
                <a:gd name="connsiteX10" fmla="*/ 586130 w 1172260"/>
                <a:gd name="connsiteY10" fmla="*/ 32384 h 120303"/>
                <a:gd name="connsiteX11" fmla="*/ 527517 w 1172260"/>
                <a:gd name="connsiteY11" fmla="*/ 18610 h 120303"/>
                <a:gd name="connsiteX12" fmla="*/ 439598 w 1172260"/>
                <a:gd name="connsiteY12" fmla="*/ 0 h 120303"/>
                <a:gd name="connsiteX13" fmla="*/ 439598 w 1172260"/>
                <a:gd name="connsiteY13" fmla="*/ 0 h 120303"/>
                <a:gd name="connsiteX14" fmla="*/ 351678 w 1172260"/>
                <a:gd name="connsiteY14" fmla="*/ 18610 h 120303"/>
                <a:gd name="connsiteX15" fmla="*/ 293065 w 1172260"/>
                <a:gd name="connsiteY15" fmla="*/ 32384 h 120303"/>
                <a:gd name="connsiteX16" fmla="*/ 234452 w 1172260"/>
                <a:gd name="connsiteY16" fmla="*/ 18610 h 120303"/>
                <a:gd name="connsiteX17" fmla="*/ 146533 w 1172260"/>
                <a:gd name="connsiteY17" fmla="*/ 0 h 120303"/>
                <a:gd name="connsiteX18" fmla="*/ 146533 w 1172260"/>
                <a:gd name="connsiteY18" fmla="*/ 0 h 120303"/>
                <a:gd name="connsiteX19" fmla="*/ 58613 w 1172260"/>
                <a:gd name="connsiteY19" fmla="*/ 18610 h 120303"/>
                <a:gd name="connsiteX20" fmla="*/ 0 w 1172260"/>
                <a:gd name="connsiteY20" fmla="*/ 32384 h 120303"/>
                <a:gd name="connsiteX21" fmla="*/ 0 w 1172260"/>
                <a:gd name="connsiteY21" fmla="*/ 120303 h 120303"/>
                <a:gd name="connsiteX22" fmla="*/ 87920 w 1172260"/>
                <a:gd name="connsiteY22" fmla="*/ 101694 h 120303"/>
                <a:gd name="connsiteX23" fmla="*/ 146533 w 1172260"/>
                <a:gd name="connsiteY23" fmla="*/ 87040 h 120303"/>
                <a:gd name="connsiteX24" fmla="*/ 205146 w 1172260"/>
                <a:gd name="connsiteY24" fmla="*/ 101694 h 120303"/>
                <a:gd name="connsiteX25" fmla="*/ 293065 w 1172260"/>
                <a:gd name="connsiteY25" fmla="*/ 120303 h 120303"/>
                <a:gd name="connsiteX26" fmla="*/ 293065 w 1172260"/>
                <a:gd name="connsiteY26" fmla="*/ 120303 h 120303"/>
                <a:gd name="connsiteX27" fmla="*/ 380985 w 1172260"/>
                <a:gd name="connsiteY27" fmla="*/ 101694 h 120303"/>
                <a:gd name="connsiteX28" fmla="*/ 439598 w 1172260"/>
                <a:gd name="connsiteY28" fmla="*/ 87040 h 120303"/>
                <a:gd name="connsiteX29" fmla="*/ 498211 w 1172260"/>
                <a:gd name="connsiteY29" fmla="*/ 100814 h 120303"/>
                <a:gd name="connsiteX30" fmla="*/ 586130 w 1172260"/>
                <a:gd name="connsiteY30" fmla="*/ 120303 h 120303"/>
                <a:gd name="connsiteX31" fmla="*/ 674050 w 1172260"/>
                <a:gd name="connsiteY31" fmla="*/ 101694 h 120303"/>
                <a:gd name="connsiteX32" fmla="*/ 732663 w 1172260"/>
                <a:gd name="connsiteY32" fmla="*/ 87040 h 120303"/>
                <a:gd name="connsiteX33" fmla="*/ 791276 w 1172260"/>
                <a:gd name="connsiteY33" fmla="*/ 101694 h 120303"/>
                <a:gd name="connsiteX34" fmla="*/ 879196 w 1172260"/>
                <a:gd name="connsiteY34" fmla="*/ 120303 h 120303"/>
                <a:gd name="connsiteX35" fmla="*/ 879196 w 1172260"/>
                <a:gd name="connsiteY35" fmla="*/ 120303 h 120303"/>
                <a:gd name="connsiteX36" fmla="*/ 967115 w 1172260"/>
                <a:gd name="connsiteY36" fmla="*/ 101694 h 120303"/>
                <a:gd name="connsiteX37" fmla="*/ 1025728 w 1172260"/>
                <a:gd name="connsiteY37" fmla="*/ 87040 h 120303"/>
                <a:gd name="connsiteX38" fmla="*/ 1084341 w 1172260"/>
                <a:gd name="connsiteY38" fmla="*/ 100814 h 120303"/>
                <a:gd name="connsiteX39" fmla="*/ 1172261 w 1172260"/>
                <a:gd name="connsiteY39" fmla="*/ 120303 h 120303"/>
                <a:gd name="connsiteX40" fmla="*/ 1172261 w 1172260"/>
                <a:gd name="connsiteY40" fmla="*/ 32384 h 120303"/>
                <a:gd name="connsiteX41" fmla="*/ 1113648 w 1172260"/>
                <a:gd name="connsiteY41" fmla="*/ 18610 h 12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172260" h="120303">
                  <a:moveTo>
                    <a:pt x="1113648" y="18610"/>
                  </a:moveTo>
                  <a:cubicBezTo>
                    <a:pt x="1085610" y="7461"/>
                    <a:pt x="1055879" y="1168"/>
                    <a:pt x="1025728" y="0"/>
                  </a:cubicBezTo>
                  <a:lnTo>
                    <a:pt x="1025728" y="0"/>
                  </a:lnTo>
                  <a:cubicBezTo>
                    <a:pt x="995578" y="1168"/>
                    <a:pt x="965846" y="7461"/>
                    <a:pt x="937809" y="18610"/>
                  </a:cubicBezTo>
                  <a:cubicBezTo>
                    <a:pt x="919143" y="26335"/>
                    <a:pt x="899348" y="30986"/>
                    <a:pt x="879196" y="32384"/>
                  </a:cubicBezTo>
                  <a:lnTo>
                    <a:pt x="879196" y="32384"/>
                  </a:lnTo>
                  <a:cubicBezTo>
                    <a:pt x="859043" y="30986"/>
                    <a:pt x="839248" y="26335"/>
                    <a:pt x="820583" y="18610"/>
                  </a:cubicBezTo>
                  <a:cubicBezTo>
                    <a:pt x="792545" y="7461"/>
                    <a:pt x="762814" y="1168"/>
                    <a:pt x="732663" y="0"/>
                  </a:cubicBezTo>
                  <a:lnTo>
                    <a:pt x="732663" y="0"/>
                  </a:lnTo>
                  <a:cubicBezTo>
                    <a:pt x="702513" y="1168"/>
                    <a:pt x="672781" y="7461"/>
                    <a:pt x="644743" y="18610"/>
                  </a:cubicBezTo>
                  <a:cubicBezTo>
                    <a:pt x="626078" y="26335"/>
                    <a:pt x="606283" y="30986"/>
                    <a:pt x="586130" y="32384"/>
                  </a:cubicBezTo>
                  <a:cubicBezTo>
                    <a:pt x="565978" y="30986"/>
                    <a:pt x="546183" y="26335"/>
                    <a:pt x="527517" y="18610"/>
                  </a:cubicBezTo>
                  <a:cubicBezTo>
                    <a:pt x="499480" y="7461"/>
                    <a:pt x="469748" y="1168"/>
                    <a:pt x="439598" y="0"/>
                  </a:cubicBezTo>
                  <a:lnTo>
                    <a:pt x="439598" y="0"/>
                  </a:lnTo>
                  <a:cubicBezTo>
                    <a:pt x="409447" y="1168"/>
                    <a:pt x="379716" y="7461"/>
                    <a:pt x="351678" y="18610"/>
                  </a:cubicBezTo>
                  <a:cubicBezTo>
                    <a:pt x="333011" y="26335"/>
                    <a:pt x="313218" y="30986"/>
                    <a:pt x="293065" y="32384"/>
                  </a:cubicBezTo>
                  <a:cubicBezTo>
                    <a:pt x="272913" y="30986"/>
                    <a:pt x="253119" y="26335"/>
                    <a:pt x="234452" y="18610"/>
                  </a:cubicBezTo>
                  <a:cubicBezTo>
                    <a:pt x="206415" y="7461"/>
                    <a:pt x="176683" y="1168"/>
                    <a:pt x="146533" y="0"/>
                  </a:cubicBezTo>
                  <a:lnTo>
                    <a:pt x="146533" y="0"/>
                  </a:lnTo>
                  <a:cubicBezTo>
                    <a:pt x="116382" y="1168"/>
                    <a:pt x="86651" y="7461"/>
                    <a:pt x="58613" y="18610"/>
                  </a:cubicBezTo>
                  <a:cubicBezTo>
                    <a:pt x="39946" y="26335"/>
                    <a:pt x="20153" y="30986"/>
                    <a:pt x="0" y="32384"/>
                  </a:cubicBezTo>
                  <a:lnTo>
                    <a:pt x="0" y="120303"/>
                  </a:lnTo>
                  <a:cubicBezTo>
                    <a:pt x="30151" y="119135"/>
                    <a:pt x="59882" y="112842"/>
                    <a:pt x="87920" y="101694"/>
                  </a:cubicBezTo>
                  <a:cubicBezTo>
                    <a:pt x="106535" y="93670"/>
                    <a:pt x="126330" y="88720"/>
                    <a:pt x="146533" y="87040"/>
                  </a:cubicBezTo>
                  <a:cubicBezTo>
                    <a:pt x="166735" y="88720"/>
                    <a:pt x="186530" y="93670"/>
                    <a:pt x="205146" y="101694"/>
                  </a:cubicBezTo>
                  <a:cubicBezTo>
                    <a:pt x="233183" y="112842"/>
                    <a:pt x="262915" y="119135"/>
                    <a:pt x="293065" y="120303"/>
                  </a:cubicBezTo>
                  <a:lnTo>
                    <a:pt x="293065" y="120303"/>
                  </a:lnTo>
                  <a:cubicBezTo>
                    <a:pt x="323216" y="119135"/>
                    <a:pt x="352947" y="112842"/>
                    <a:pt x="380985" y="101694"/>
                  </a:cubicBezTo>
                  <a:cubicBezTo>
                    <a:pt x="399600" y="93670"/>
                    <a:pt x="419395" y="88720"/>
                    <a:pt x="439598" y="87040"/>
                  </a:cubicBezTo>
                  <a:cubicBezTo>
                    <a:pt x="459750" y="88438"/>
                    <a:pt x="479546" y="93089"/>
                    <a:pt x="498211" y="100814"/>
                  </a:cubicBezTo>
                  <a:cubicBezTo>
                    <a:pt x="526175" y="112330"/>
                    <a:pt x="555920" y="118924"/>
                    <a:pt x="586130" y="120303"/>
                  </a:cubicBezTo>
                  <a:cubicBezTo>
                    <a:pt x="616281" y="119135"/>
                    <a:pt x="646012" y="112842"/>
                    <a:pt x="674050" y="101694"/>
                  </a:cubicBezTo>
                  <a:cubicBezTo>
                    <a:pt x="692666" y="93670"/>
                    <a:pt x="712461" y="88721"/>
                    <a:pt x="732663" y="87040"/>
                  </a:cubicBezTo>
                  <a:cubicBezTo>
                    <a:pt x="752866" y="88721"/>
                    <a:pt x="772661" y="93670"/>
                    <a:pt x="791276" y="101694"/>
                  </a:cubicBezTo>
                  <a:cubicBezTo>
                    <a:pt x="819314" y="112842"/>
                    <a:pt x="849045" y="119135"/>
                    <a:pt x="879196" y="120303"/>
                  </a:cubicBezTo>
                  <a:lnTo>
                    <a:pt x="879196" y="120303"/>
                  </a:lnTo>
                  <a:cubicBezTo>
                    <a:pt x="909346" y="119135"/>
                    <a:pt x="939078" y="112842"/>
                    <a:pt x="967115" y="101694"/>
                  </a:cubicBezTo>
                  <a:cubicBezTo>
                    <a:pt x="985731" y="93670"/>
                    <a:pt x="1005526" y="88720"/>
                    <a:pt x="1025728" y="87040"/>
                  </a:cubicBezTo>
                  <a:cubicBezTo>
                    <a:pt x="1045881" y="88438"/>
                    <a:pt x="1065676" y="93089"/>
                    <a:pt x="1084341" y="100814"/>
                  </a:cubicBezTo>
                  <a:cubicBezTo>
                    <a:pt x="1112306" y="112330"/>
                    <a:pt x="1142050" y="118924"/>
                    <a:pt x="1172261" y="120303"/>
                  </a:cubicBezTo>
                  <a:lnTo>
                    <a:pt x="1172261" y="32384"/>
                  </a:lnTo>
                  <a:cubicBezTo>
                    <a:pt x="1152108" y="30986"/>
                    <a:pt x="1132313" y="26335"/>
                    <a:pt x="1113648" y="18610"/>
                  </a:cubicBezTo>
                  <a:close/>
                </a:path>
              </a:pathLst>
            </a:custGeom>
            <a:solidFill>
              <a:schemeClr val="bg1">
                <a:alpha val="73000"/>
              </a:schemeClr>
            </a:solidFill>
            <a:ln w="19447" cap="flat">
              <a:noFill/>
              <a:prstDash val="solid"/>
              <a:miter/>
            </a:ln>
          </p:spPr>
          <p:txBody>
            <a:bodyPr rtlCol="0" anchor="ctr"/>
            <a:lstStyle/>
            <a:p>
              <a:endParaRPr lang="zh-CN" altLang="en-US"/>
            </a:p>
          </p:txBody>
        </p:sp>
        <p:sp>
          <p:nvSpPr>
            <p:cNvPr id="15" name="任意多边形: 形状 14">
              <a:extLst>
                <a:ext uri="{FF2B5EF4-FFF2-40B4-BE49-F238E27FC236}">
                  <a16:creationId xmlns="" xmlns:a16="http://schemas.microsoft.com/office/drawing/2014/main" id="{C880DF97-5D75-49AE-A6F6-DD831D00D299}"/>
                </a:ext>
              </a:extLst>
            </p:cNvPr>
            <p:cNvSpPr/>
            <p:nvPr/>
          </p:nvSpPr>
          <p:spPr>
            <a:xfrm>
              <a:off x="4051866" y="2212236"/>
              <a:ext cx="890771" cy="933794"/>
            </a:xfrm>
            <a:custGeom>
              <a:avLst/>
              <a:gdLst>
                <a:gd name="connsiteX0" fmla="*/ 473447 w 890771"/>
                <a:gd name="connsiteY0" fmla="*/ 289051 h 933794"/>
                <a:gd name="connsiteX1" fmla="*/ 504749 w 890771"/>
                <a:gd name="connsiteY1" fmla="*/ 334423 h 933794"/>
                <a:gd name="connsiteX2" fmla="*/ 545541 w 890771"/>
                <a:gd name="connsiteY2" fmla="*/ 315573 h 933794"/>
                <a:gd name="connsiteX3" fmla="*/ 545541 w 890771"/>
                <a:gd name="connsiteY3" fmla="*/ 315573 h 933794"/>
                <a:gd name="connsiteX4" fmla="*/ 546713 w 890771"/>
                <a:gd name="connsiteY4" fmla="*/ 749310 h 933794"/>
                <a:gd name="connsiteX5" fmla="*/ 546713 w 890771"/>
                <a:gd name="connsiteY5" fmla="*/ 749310 h 933794"/>
                <a:gd name="connsiteX6" fmla="*/ 309770 w 890771"/>
                <a:gd name="connsiteY6" fmla="*/ 803380 h 933794"/>
                <a:gd name="connsiteX7" fmla="*/ 309770 w 890771"/>
                <a:gd name="connsiteY7" fmla="*/ 803380 h 933794"/>
                <a:gd name="connsiteX8" fmla="*/ 284420 w 890771"/>
                <a:gd name="connsiteY8" fmla="*/ 803380 h 933794"/>
                <a:gd name="connsiteX9" fmla="*/ 284420 w 890771"/>
                <a:gd name="connsiteY9" fmla="*/ 803380 h 933794"/>
                <a:gd name="connsiteX10" fmla="*/ 250571 w 890771"/>
                <a:gd name="connsiteY10" fmla="*/ 552516 h 933794"/>
                <a:gd name="connsiteX11" fmla="*/ 250571 w 890771"/>
                <a:gd name="connsiteY11" fmla="*/ 552516 h 933794"/>
                <a:gd name="connsiteX12" fmla="*/ 283069 w 890771"/>
                <a:gd name="connsiteY12" fmla="*/ 556505 h 933794"/>
                <a:gd name="connsiteX13" fmla="*/ 291746 w 890771"/>
                <a:gd name="connsiteY13" fmla="*/ 535079 h 933794"/>
                <a:gd name="connsiteX14" fmla="*/ 290867 w 890771"/>
                <a:gd name="connsiteY14" fmla="*/ 531123 h 933794"/>
                <a:gd name="connsiteX15" fmla="*/ 290867 w 890771"/>
                <a:gd name="connsiteY15" fmla="*/ 531123 h 933794"/>
                <a:gd name="connsiteX16" fmla="*/ 338783 w 890771"/>
                <a:gd name="connsiteY16" fmla="*/ 611569 h 933794"/>
                <a:gd name="connsiteX17" fmla="*/ 346315 w 890771"/>
                <a:gd name="connsiteY17" fmla="*/ 613008 h 933794"/>
                <a:gd name="connsiteX18" fmla="*/ 348455 w 890771"/>
                <a:gd name="connsiteY18" fmla="*/ 610104 h 933794"/>
                <a:gd name="connsiteX19" fmla="*/ 339956 w 890771"/>
                <a:gd name="connsiteY19" fmla="*/ 504893 h 933794"/>
                <a:gd name="connsiteX20" fmla="*/ 295996 w 890771"/>
                <a:gd name="connsiteY20" fmla="*/ 472070 h 933794"/>
                <a:gd name="connsiteX21" fmla="*/ 295996 w 890771"/>
                <a:gd name="connsiteY21" fmla="*/ 472070 h 933794"/>
                <a:gd name="connsiteX22" fmla="*/ 422160 w 890771"/>
                <a:gd name="connsiteY22" fmla="*/ 517642 h 933794"/>
                <a:gd name="connsiteX23" fmla="*/ 429969 w 890771"/>
                <a:gd name="connsiteY23" fmla="*/ 515556 h 933794"/>
                <a:gd name="connsiteX24" fmla="*/ 430073 w 890771"/>
                <a:gd name="connsiteY24" fmla="*/ 510022 h 933794"/>
                <a:gd name="connsiteX25" fmla="*/ 340102 w 890771"/>
                <a:gd name="connsiteY25" fmla="*/ 417267 h 933794"/>
                <a:gd name="connsiteX26" fmla="*/ 247787 w 890771"/>
                <a:gd name="connsiteY26" fmla="*/ 461227 h 933794"/>
                <a:gd name="connsiteX27" fmla="*/ 246337 w 890771"/>
                <a:gd name="connsiteY27" fmla="*/ 461273 h 933794"/>
                <a:gd name="connsiteX28" fmla="*/ 246028 w 890771"/>
                <a:gd name="connsiteY28" fmla="*/ 460347 h 933794"/>
                <a:gd name="connsiteX29" fmla="*/ 217747 w 890771"/>
                <a:gd name="connsiteY29" fmla="*/ 380927 h 933794"/>
                <a:gd name="connsiteX30" fmla="*/ 111218 w 890771"/>
                <a:gd name="connsiteY30" fmla="*/ 386055 h 933794"/>
                <a:gd name="connsiteX31" fmla="*/ 106937 w 890771"/>
                <a:gd name="connsiteY31" fmla="*/ 392910 h 933794"/>
                <a:gd name="connsiteX32" fmla="*/ 111218 w 890771"/>
                <a:gd name="connsiteY32" fmla="*/ 397192 h 933794"/>
                <a:gd name="connsiteX33" fmla="*/ 197526 w 890771"/>
                <a:gd name="connsiteY33" fmla="*/ 434704 h 933794"/>
                <a:gd name="connsiteX34" fmla="*/ 197526 w 890771"/>
                <a:gd name="connsiteY34" fmla="*/ 434704 h 933794"/>
                <a:gd name="connsiteX35" fmla="*/ 109606 w 890771"/>
                <a:gd name="connsiteY35" fmla="*/ 442910 h 933794"/>
                <a:gd name="connsiteX36" fmla="*/ 60958 w 890771"/>
                <a:gd name="connsiteY36" fmla="*/ 528485 h 933794"/>
                <a:gd name="connsiteX37" fmla="*/ 64088 w 890771"/>
                <a:gd name="connsiteY37" fmla="*/ 535936 h 933794"/>
                <a:gd name="connsiteX38" fmla="*/ 70336 w 890771"/>
                <a:gd name="connsiteY38" fmla="*/ 534639 h 933794"/>
                <a:gd name="connsiteX39" fmla="*/ 156643 w 890771"/>
                <a:gd name="connsiteY39" fmla="*/ 483353 h 933794"/>
                <a:gd name="connsiteX40" fmla="*/ 156643 w 890771"/>
                <a:gd name="connsiteY40" fmla="*/ 483353 h 933794"/>
                <a:gd name="connsiteX41" fmla="*/ 127337 w 890771"/>
                <a:gd name="connsiteY41" fmla="*/ 522184 h 933794"/>
                <a:gd name="connsiteX42" fmla="*/ 129681 w 890771"/>
                <a:gd name="connsiteY42" fmla="*/ 610104 h 933794"/>
                <a:gd name="connsiteX43" fmla="*/ 136913 w 890771"/>
                <a:gd name="connsiteY43" fmla="*/ 614155 h 933794"/>
                <a:gd name="connsiteX44" fmla="*/ 140964 w 890771"/>
                <a:gd name="connsiteY44" fmla="*/ 610104 h 933794"/>
                <a:gd name="connsiteX45" fmla="*/ 177304 w 890771"/>
                <a:gd name="connsiteY45" fmla="*/ 536837 h 933794"/>
                <a:gd name="connsiteX46" fmla="*/ 177304 w 890771"/>
                <a:gd name="connsiteY46" fmla="*/ 536837 h 933794"/>
                <a:gd name="connsiteX47" fmla="*/ 175839 w 890771"/>
                <a:gd name="connsiteY47" fmla="*/ 545776 h 933794"/>
                <a:gd name="connsiteX48" fmla="*/ 201913 w 890771"/>
                <a:gd name="connsiteY48" fmla="*/ 565580 h 933794"/>
                <a:gd name="connsiteX49" fmla="*/ 202068 w 890771"/>
                <a:gd name="connsiteY49" fmla="*/ 565558 h 933794"/>
                <a:gd name="connsiteX50" fmla="*/ 215403 w 890771"/>
                <a:gd name="connsiteY50" fmla="*/ 558671 h 933794"/>
                <a:gd name="connsiteX51" fmla="*/ 215403 w 890771"/>
                <a:gd name="connsiteY51" fmla="*/ 558671 h 933794"/>
                <a:gd name="connsiteX52" fmla="*/ 227126 w 890771"/>
                <a:gd name="connsiteY52" fmla="*/ 805871 h 933794"/>
                <a:gd name="connsiteX53" fmla="*/ 227126 w 890771"/>
                <a:gd name="connsiteY53" fmla="*/ 805871 h 933794"/>
                <a:gd name="connsiteX54" fmla="*/ 0 w 890771"/>
                <a:gd name="connsiteY54" fmla="*/ 902583 h 933794"/>
                <a:gd name="connsiteX55" fmla="*/ 14653 w 890771"/>
                <a:gd name="connsiteY55" fmla="*/ 901410 h 933794"/>
                <a:gd name="connsiteX56" fmla="*/ 102573 w 890771"/>
                <a:gd name="connsiteY56" fmla="*/ 920020 h 933794"/>
                <a:gd name="connsiteX57" fmla="*/ 161186 w 890771"/>
                <a:gd name="connsiteY57" fmla="*/ 933794 h 933794"/>
                <a:gd name="connsiteX58" fmla="*/ 161186 w 890771"/>
                <a:gd name="connsiteY58" fmla="*/ 933794 h 933794"/>
                <a:gd name="connsiteX59" fmla="*/ 219799 w 890771"/>
                <a:gd name="connsiteY59" fmla="*/ 920020 h 933794"/>
                <a:gd name="connsiteX60" fmla="*/ 307718 w 890771"/>
                <a:gd name="connsiteY60" fmla="*/ 901410 h 933794"/>
                <a:gd name="connsiteX61" fmla="*/ 307718 w 890771"/>
                <a:gd name="connsiteY61" fmla="*/ 901410 h 933794"/>
                <a:gd name="connsiteX62" fmla="*/ 395638 w 890771"/>
                <a:gd name="connsiteY62" fmla="*/ 920020 h 933794"/>
                <a:gd name="connsiteX63" fmla="*/ 454251 w 890771"/>
                <a:gd name="connsiteY63" fmla="*/ 933794 h 933794"/>
                <a:gd name="connsiteX64" fmla="*/ 454251 w 890771"/>
                <a:gd name="connsiteY64" fmla="*/ 933794 h 933794"/>
                <a:gd name="connsiteX65" fmla="*/ 512864 w 890771"/>
                <a:gd name="connsiteY65" fmla="*/ 920020 h 933794"/>
                <a:gd name="connsiteX66" fmla="*/ 600784 w 890771"/>
                <a:gd name="connsiteY66" fmla="*/ 901410 h 933794"/>
                <a:gd name="connsiteX67" fmla="*/ 600784 w 890771"/>
                <a:gd name="connsiteY67" fmla="*/ 901410 h 933794"/>
                <a:gd name="connsiteX68" fmla="*/ 688703 w 890771"/>
                <a:gd name="connsiteY68" fmla="*/ 920020 h 933794"/>
                <a:gd name="connsiteX69" fmla="*/ 747316 w 890771"/>
                <a:gd name="connsiteY69" fmla="*/ 933794 h 933794"/>
                <a:gd name="connsiteX70" fmla="*/ 747316 w 890771"/>
                <a:gd name="connsiteY70" fmla="*/ 933794 h 933794"/>
                <a:gd name="connsiteX71" fmla="*/ 805929 w 890771"/>
                <a:gd name="connsiteY71" fmla="*/ 920020 h 933794"/>
                <a:gd name="connsiteX72" fmla="*/ 890772 w 890771"/>
                <a:gd name="connsiteY72" fmla="*/ 901704 h 933794"/>
                <a:gd name="connsiteX73" fmla="*/ 890772 w 890771"/>
                <a:gd name="connsiteY73" fmla="*/ 901704 h 933794"/>
                <a:gd name="connsiteX74" fmla="*/ 643864 w 890771"/>
                <a:gd name="connsiteY74" fmla="*/ 755171 h 933794"/>
                <a:gd name="connsiteX75" fmla="*/ 643864 w 890771"/>
                <a:gd name="connsiteY75" fmla="*/ 755171 h 933794"/>
                <a:gd name="connsiteX76" fmla="*/ 604740 w 890771"/>
                <a:gd name="connsiteY76" fmla="*/ 316599 h 933794"/>
                <a:gd name="connsiteX77" fmla="*/ 604740 w 890771"/>
                <a:gd name="connsiteY77" fmla="*/ 316599 h 933794"/>
                <a:gd name="connsiteX78" fmla="*/ 634047 w 890771"/>
                <a:gd name="connsiteY78" fmla="*/ 324658 h 933794"/>
                <a:gd name="connsiteX79" fmla="*/ 662327 w 890771"/>
                <a:gd name="connsiteY79" fmla="*/ 304144 h 933794"/>
                <a:gd name="connsiteX80" fmla="*/ 664818 w 890771"/>
                <a:gd name="connsiteY80" fmla="*/ 272786 h 933794"/>
                <a:gd name="connsiteX81" fmla="*/ 664818 w 890771"/>
                <a:gd name="connsiteY81" fmla="*/ 272786 h 933794"/>
                <a:gd name="connsiteX82" fmla="*/ 743213 w 890771"/>
                <a:gd name="connsiteY82" fmla="*/ 387374 h 933794"/>
                <a:gd name="connsiteX83" fmla="*/ 756132 w 890771"/>
                <a:gd name="connsiteY83" fmla="*/ 392463 h 933794"/>
                <a:gd name="connsiteX84" fmla="*/ 761970 w 890771"/>
                <a:gd name="connsiteY84" fmla="*/ 384590 h 933794"/>
                <a:gd name="connsiteX85" fmla="*/ 744972 w 890771"/>
                <a:gd name="connsiteY85" fmla="*/ 237178 h 933794"/>
                <a:gd name="connsiteX86" fmla="*/ 688703 w 890771"/>
                <a:gd name="connsiteY86" fmla="*/ 181349 h 933794"/>
                <a:gd name="connsiteX87" fmla="*/ 688703 w 890771"/>
                <a:gd name="connsiteY87" fmla="*/ 180177 h 933794"/>
                <a:gd name="connsiteX88" fmla="*/ 841537 w 890771"/>
                <a:gd name="connsiteY88" fmla="*/ 244651 h 933794"/>
                <a:gd name="connsiteX89" fmla="*/ 855318 w 890771"/>
                <a:gd name="connsiteY89" fmla="*/ 242957 h 933794"/>
                <a:gd name="connsiteX90" fmla="*/ 856190 w 890771"/>
                <a:gd name="connsiteY90" fmla="*/ 232196 h 933794"/>
                <a:gd name="connsiteX91" fmla="*/ 755083 w 890771"/>
                <a:gd name="connsiteY91" fmla="*/ 101342 h 933794"/>
                <a:gd name="connsiteX92" fmla="*/ 601077 w 890771"/>
                <a:gd name="connsiteY92" fmla="*/ 112919 h 933794"/>
                <a:gd name="connsiteX93" fmla="*/ 601077 w 890771"/>
                <a:gd name="connsiteY93" fmla="*/ 112919 h 933794"/>
                <a:gd name="connsiteX94" fmla="*/ 740869 w 890771"/>
                <a:gd name="connsiteY94" fmla="*/ 25878 h 933794"/>
                <a:gd name="connsiteX95" fmla="*/ 746468 w 890771"/>
                <a:gd name="connsiteY95" fmla="*/ 13399 h 933794"/>
                <a:gd name="connsiteX96" fmla="*/ 738817 w 890771"/>
                <a:gd name="connsiteY96" fmla="*/ 7269 h 933794"/>
                <a:gd name="connsiteX97" fmla="*/ 560487 w 890771"/>
                <a:gd name="connsiteY97" fmla="*/ 23387 h 933794"/>
                <a:gd name="connsiteX98" fmla="*/ 533086 w 890771"/>
                <a:gd name="connsiteY98" fmla="*/ 164791 h 933794"/>
                <a:gd name="connsiteX99" fmla="*/ 532866 w 890771"/>
                <a:gd name="connsiteY99" fmla="*/ 166037 h 933794"/>
                <a:gd name="connsiteX100" fmla="*/ 531620 w 890771"/>
                <a:gd name="connsiteY100" fmla="*/ 165817 h 933794"/>
                <a:gd name="connsiteX101" fmla="*/ 365452 w 890771"/>
                <a:gd name="connsiteY101" fmla="*/ 111746 h 933794"/>
                <a:gd name="connsiteX102" fmla="*/ 237676 w 890771"/>
                <a:gd name="connsiteY102" fmla="*/ 287585 h 933794"/>
                <a:gd name="connsiteX103" fmla="*/ 244104 w 890771"/>
                <a:gd name="connsiteY103" fmla="*/ 299658 h 933794"/>
                <a:gd name="connsiteX104" fmla="*/ 252329 w 890771"/>
                <a:gd name="connsiteY104" fmla="*/ 298429 h 933794"/>
                <a:gd name="connsiteX105" fmla="*/ 450002 w 890771"/>
                <a:gd name="connsiteY105" fmla="*/ 193365 h 933794"/>
                <a:gd name="connsiteX106" fmla="*/ 450002 w 890771"/>
                <a:gd name="connsiteY106" fmla="*/ 194244 h 933794"/>
                <a:gd name="connsiteX107" fmla="*/ 384355 w 890771"/>
                <a:gd name="connsiteY107" fmla="*/ 258572 h 933794"/>
                <a:gd name="connsiteX108" fmla="*/ 394759 w 890771"/>
                <a:gd name="connsiteY108" fmla="*/ 434411 h 933794"/>
                <a:gd name="connsiteX109" fmla="*/ 407135 w 890771"/>
                <a:gd name="connsiteY109" fmla="*/ 439179 h 933794"/>
                <a:gd name="connsiteX110" fmla="*/ 411903 w 890771"/>
                <a:gd name="connsiteY110" fmla="*/ 434411 h 933794"/>
                <a:gd name="connsiteX111" fmla="*/ 472714 w 890771"/>
                <a:gd name="connsiteY111" fmla="*/ 289783 h 93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890771" h="933794">
                  <a:moveTo>
                    <a:pt x="473447" y="289051"/>
                  </a:moveTo>
                  <a:cubicBezTo>
                    <a:pt x="469561" y="310223"/>
                    <a:pt x="483577" y="330539"/>
                    <a:pt x="504749" y="334423"/>
                  </a:cubicBezTo>
                  <a:cubicBezTo>
                    <a:pt x="520964" y="337399"/>
                    <a:pt x="537298" y="329851"/>
                    <a:pt x="545541" y="315573"/>
                  </a:cubicBezTo>
                  <a:lnTo>
                    <a:pt x="545541" y="315573"/>
                  </a:lnTo>
                  <a:cubicBezTo>
                    <a:pt x="578511" y="472803"/>
                    <a:pt x="565762" y="633549"/>
                    <a:pt x="546713" y="749310"/>
                  </a:cubicBezTo>
                  <a:lnTo>
                    <a:pt x="546713" y="749310"/>
                  </a:lnTo>
                  <a:cubicBezTo>
                    <a:pt x="465185" y="753398"/>
                    <a:pt x="385000" y="771696"/>
                    <a:pt x="309770" y="803380"/>
                  </a:cubicBezTo>
                  <a:lnTo>
                    <a:pt x="309770" y="803380"/>
                  </a:lnTo>
                  <a:cubicBezTo>
                    <a:pt x="309770" y="803380"/>
                    <a:pt x="300099" y="803380"/>
                    <a:pt x="284420" y="803380"/>
                  </a:cubicBezTo>
                  <a:lnTo>
                    <a:pt x="284420" y="803380"/>
                  </a:lnTo>
                  <a:cubicBezTo>
                    <a:pt x="258338" y="722430"/>
                    <a:pt x="246877" y="637483"/>
                    <a:pt x="250571" y="552516"/>
                  </a:cubicBezTo>
                  <a:lnTo>
                    <a:pt x="250571" y="552516"/>
                  </a:lnTo>
                  <a:cubicBezTo>
                    <a:pt x="258444" y="562592"/>
                    <a:pt x="272993" y="564378"/>
                    <a:pt x="283069" y="556505"/>
                  </a:cubicBezTo>
                  <a:cubicBezTo>
                    <a:pt x="289575" y="551420"/>
                    <a:pt x="292881" y="543257"/>
                    <a:pt x="291746" y="535079"/>
                  </a:cubicBezTo>
                  <a:cubicBezTo>
                    <a:pt x="291610" y="533731"/>
                    <a:pt x="291314" y="532402"/>
                    <a:pt x="290867" y="531123"/>
                  </a:cubicBezTo>
                  <a:lnTo>
                    <a:pt x="290867" y="531123"/>
                  </a:lnTo>
                  <a:cubicBezTo>
                    <a:pt x="321053" y="563799"/>
                    <a:pt x="328819" y="596330"/>
                    <a:pt x="338783" y="611569"/>
                  </a:cubicBezTo>
                  <a:cubicBezTo>
                    <a:pt x="340466" y="614045"/>
                    <a:pt x="343837" y="614690"/>
                    <a:pt x="346315" y="613008"/>
                  </a:cubicBezTo>
                  <a:cubicBezTo>
                    <a:pt x="347338" y="612312"/>
                    <a:pt x="348094" y="611288"/>
                    <a:pt x="348455" y="610104"/>
                  </a:cubicBezTo>
                  <a:cubicBezTo>
                    <a:pt x="359543" y="575277"/>
                    <a:pt x="356490" y="537488"/>
                    <a:pt x="339956" y="504893"/>
                  </a:cubicBezTo>
                  <a:cubicBezTo>
                    <a:pt x="330106" y="488672"/>
                    <a:pt x="314348" y="476906"/>
                    <a:pt x="295996" y="472070"/>
                  </a:cubicBezTo>
                  <a:lnTo>
                    <a:pt x="295996" y="472070"/>
                  </a:lnTo>
                  <a:cubicBezTo>
                    <a:pt x="340250" y="480295"/>
                    <a:pt x="382865" y="495688"/>
                    <a:pt x="422160" y="517642"/>
                  </a:cubicBezTo>
                  <a:cubicBezTo>
                    <a:pt x="424892" y="519223"/>
                    <a:pt x="428388" y="518289"/>
                    <a:pt x="429969" y="515556"/>
                  </a:cubicBezTo>
                  <a:cubicBezTo>
                    <a:pt x="430954" y="513852"/>
                    <a:pt x="430993" y="511761"/>
                    <a:pt x="430073" y="510022"/>
                  </a:cubicBezTo>
                  <a:cubicBezTo>
                    <a:pt x="416299" y="481741"/>
                    <a:pt x="384062" y="426645"/>
                    <a:pt x="340102" y="417267"/>
                  </a:cubicBezTo>
                  <a:cubicBezTo>
                    <a:pt x="296142" y="407889"/>
                    <a:pt x="258777" y="449211"/>
                    <a:pt x="247787" y="461227"/>
                  </a:cubicBezTo>
                  <a:cubicBezTo>
                    <a:pt x="247400" y="461640"/>
                    <a:pt x="246751" y="461660"/>
                    <a:pt x="246337" y="461273"/>
                  </a:cubicBezTo>
                  <a:cubicBezTo>
                    <a:pt x="246084" y="461036"/>
                    <a:pt x="245968" y="460689"/>
                    <a:pt x="246028" y="460347"/>
                  </a:cubicBezTo>
                  <a:cubicBezTo>
                    <a:pt x="256904" y="430518"/>
                    <a:pt x="245029" y="397170"/>
                    <a:pt x="217747" y="380927"/>
                  </a:cubicBezTo>
                  <a:cubicBezTo>
                    <a:pt x="191079" y="365394"/>
                    <a:pt x="139792" y="377263"/>
                    <a:pt x="111218" y="386055"/>
                  </a:cubicBezTo>
                  <a:cubicBezTo>
                    <a:pt x="108143" y="386766"/>
                    <a:pt x="106226" y="389834"/>
                    <a:pt x="106937" y="392910"/>
                  </a:cubicBezTo>
                  <a:cubicBezTo>
                    <a:pt x="107427" y="395038"/>
                    <a:pt x="109089" y="396701"/>
                    <a:pt x="111218" y="397192"/>
                  </a:cubicBezTo>
                  <a:cubicBezTo>
                    <a:pt x="141860" y="404850"/>
                    <a:pt x="171023" y="417526"/>
                    <a:pt x="197526" y="434704"/>
                  </a:cubicBezTo>
                  <a:lnTo>
                    <a:pt x="197526" y="434704"/>
                  </a:lnTo>
                  <a:cubicBezTo>
                    <a:pt x="169235" y="419515"/>
                    <a:pt x="134598" y="422747"/>
                    <a:pt x="109606" y="442910"/>
                  </a:cubicBezTo>
                  <a:cubicBezTo>
                    <a:pt x="86161" y="460934"/>
                    <a:pt x="69456" y="502695"/>
                    <a:pt x="60958" y="528485"/>
                  </a:cubicBezTo>
                  <a:cubicBezTo>
                    <a:pt x="59765" y="531407"/>
                    <a:pt x="61166" y="534743"/>
                    <a:pt x="64088" y="535936"/>
                  </a:cubicBezTo>
                  <a:cubicBezTo>
                    <a:pt x="66240" y="536815"/>
                    <a:pt x="68711" y="536303"/>
                    <a:pt x="70336" y="534639"/>
                  </a:cubicBezTo>
                  <a:cubicBezTo>
                    <a:pt x="95347" y="511893"/>
                    <a:pt x="124707" y="494447"/>
                    <a:pt x="156643" y="483353"/>
                  </a:cubicBezTo>
                  <a:lnTo>
                    <a:pt x="156643" y="483353"/>
                  </a:lnTo>
                  <a:cubicBezTo>
                    <a:pt x="143121" y="492983"/>
                    <a:pt x="132889" y="506540"/>
                    <a:pt x="127337" y="522184"/>
                  </a:cubicBezTo>
                  <a:cubicBezTo>
                    <a:pt x="116933" y="548707"/>
                    <a:pt x="123527" y="586805"/>
                    <a:pt x="129681" y="610104"/>
                  </a:cubicBezTo>
                  <a:cubicBezTo>
                    <a:pt x="130559" y="613219"/>
                    <a:pt x="133797" y="615033"/>
                    <a:pt x="136913" y="614155"/>
                  </a:cubicBezTo>
                  <a:cubicBezTo>
                    <a:pt x="138876" y="613601"/>
                    <a:pt x="140410" y="612067"/>
                    <a:pt x="140964" y="610104"/>
                  </a:cubicBezTo>
                  <a:cubicBezTo>
                    <a:pt x="148108" y="583517"/>
                    <a:pt x="160461" y="558614"/>
                    <a:pt x="177304" y="536837"/>
                  </a:cubicBezTo>
                  <a:lnTo>
                    <a:pt x="177304" y="536837"/>
                  </a:lnTo>
                  <a:cubicBezTo>
                    <a:pt x="176179" y="539677"/>
                    <a:pt x="175679" y="542725"/>
                    <a:pt x="175839" y="545776"/>
                  </a:cubicBezTo>
                  <a:cubicBezTo>
                    <a:pt x="177571" y="558445"/>
                    <a:pt x="189244" y="567312"/>
                    <a:pt x="201913" y="565580"/>
                  </a:cubicBezTo>
                  <a:cubicBezTo>
                    <a:pt x="201964" y="565572"/>
                    <a:pt x="202017" y="565565"/>
                    <a:pt x="202068" y="565558"/>
                  </a:cubicBezTo>
                  <a:cubicBezTo>
                    <a:pt x="207147" y="564786"/>
                    <a:pt x="211833" y="562365"/>
                    <a:pt x="215403" y="558671"/>
                  </a:cubicBezTo>
                  <a:lnTo>
                    <a:pt x="215403" y="558671"/>
                  </a:lnTo>
                  <a:cubicBezTo>
                    <a:pt x="212296" y="641254"/>
                    <a:pt x="216219" y="723952"/>
                    <a:pt x="227126" y="805871"/>
                  </a:cubicBezTo>
                  <a:lnTo>
                    <a:pt x="227126" y="805871"/>
                  </a:lnTo>
                  <a:cubicBezTo>
                    <a:pt x="146533" y="811879"/>
                    <a:pt x="30332" y="833273"/>
                    <a:pt x="0" y="902583"/>
                  </a:cubicBezTo>
                  <a:lnTo>
                    <a:pt x="14653" y="901410"/>
                  </a:lnTo>
                  <a:cubicBezTo>
                    <a:pt x="44804" y="902578"/>
                    <a:pt x="74535" y="908872"/>
                    <a:pt x="102573" y="920020"/>
                  </a:cubicBezTo>
                  <a:cubicBezTo>
                    <a:pt x="121216" y="927816"/>
                    <a:pt x="141022" y="932470"/>
                    <a:pt x="161186" y="933794"/>
                  </a:cubicBezTo>
                  <a:lnTo>
                    <a:pt x="161186" y="933794"/>
                  </a:lnTo>
                  <a:cubicBezTo>
                    <a:pt x="181350" y="932470"/>
                    <a:pt x="201156" y="927816"/>
                    <a:pt x="219799" y="920020"/>
                  </a:cubicBezTo>
                  <a:cubicBezTo>
                    <a:pt x="247836" y="908872"/>
                    <a:pt x="277568" y="902578"/>
                    <a:pt x="307718" y="901410"/>
                  </a:cubicBezTo>
                  <a:lnTo>
                    <a:pt x="307718" y="901410"/>
                  </a:lnTo>
                  <a:cubicBezTo>
                    <a:pt x="337869" y="902578"/>
                    <a:pt x="367601" y="908872"/>
                    <a:pt x="395638" y="920020"/>
                  </a:cubicBezTo>
                  <a:cubicBezTo>
                    <a:pt x="414281" y="927816"/>
                    <a:pt x="434087" y="932470"/>
                    <a:pt x="454251" y="933794"/>
                  </a:cubicBezTo>
                  <a:lnTo>
                    <a:pt x="454251" y="933794"/>
                  </a:lnTo>
                  <a:cubicBezTo>
                    <a:pt x="474415" y="932470"/>
                    <a:pt x="494221" y="927816"/>
                    <a:pt x="512864" y="920020"/>
                  </a:cubicBezTo>
                  <a:cubicBezTo>
                    <a:pt x="540902" y="908872"/>
                    <a:pt x="570633" y="902578"/>
                    <a:pt x="600784" y="901410"/>
                  </a:cubicBezTo>
                  <a:lnTo>
                    <a:pt x="600784" y="901410"/>
                  </a:lnTo>
                  <a:cubicBezTo>
                    <a:pt x="630934" y="902578"/>
                    <a:pt x="660666" y="908872"/>
                    <a:pt x="688703" y="920020"/>
                  </a:cubicBezTo>
                  <a:cubicBezTo>
                    <a:pt x="707347" y="927816"/>
                    <a:pt x="727152" y="932470"/>
                    <a:pt x="747316" y="933794"/>
                  </a:cubicBezTo>
                  <a:lnTo>
                    <a:pt x="747316" y="933794"/>
                  </a:lnTo>
                  <a:cubicBezTo>
                    <a:pt x="767481" y="932470"/>
                    <a:pt x="787286" y="927816"/>
                    <a:pt x="805929" y="920020"/>
                  </a:cubicBezTo>
                  <a:cubicBezTo>
                    <a:pt x="833028" y="909348"/>
                    <a:pt x="861684" y="903162"/>
                    <a:pt x="890772" y="901704"/>
                  </a:cubicBezTo>
                  <a:lnTo>
                    <a:pt x="890772" y="901704"/>
                  </a:lnTo>
                  <a:cubicBezTo>
                    <a:pt x="829363" y="824075"/>
                    <a:pt x="741424" y="771886"/>
                    <a:pt x="643864" y="755171"/>
                  </a:cubicBezTo>
                  <a:lnTo>
                    <a:pt x="643864" y="755171"/>
                  </a:lnTo>
                  <a:cubicBezTo>
                    <a:pt x="642545" y="665933"/>
                    <a:pt x="636684" y="466502"/>
                    <a:pt x="604740" y="316599"/>
                  </a:cubicBezTo>
                  <a:lnTo>
                    <a:pt x="604740" y="316599"/>
                  </a:lnTo>
                  <a:cubicBezTo>
                    <a:pt x="613007" y="323156"/>
                    <a:pt x="623589" y="326065"/>
                    <a:pt x="634047" y="324658"/>
                  </a:cubicBezTo>
                  <a:cubicBezTo>
                    <a:pt x="646146" y="322577"/>
                    <a:pt x="656594" y="314999"/>
                    <a:pt x="662327" y="304144"/>
                  </a:cubicBezTo>
                  <a:cubicBezTo>
                    <a:pt x="667915" y="294623"/>
                    <a:pt x="668833" y="283068"/>
                    <a:pt x="664818" y="272786"/>
                  </a:cubicBezTo>
                  <a:lnTo>
                    <a:pt x="664818" y="272786"/>
                  </a:lnTo>
                  <a:cubicBezTo>
                    <a:pt x="698305" y="305392"/>
                    <a:pt x="724955" y="344348"/>
                    <a:pt x="743213" y="387374"/>
                  </a:cubicBezTo>
                  <a:cubicBezTo>
                    <a:pt x="745375" y="392347"/>
                    <a:pt x="751158" y="394626"/>
                    <a:pt x="756132" y="392463"/>
                  </a:cubicBezTo>
                  <a:cubicBezTo>
                    <a:pt x="759342" y="391068"/>
                    <a:pt x="761567" y="388067"/>
                    <a:pt x="761970" y="384590"/>
                  </a:cubicBezTo>
                  <a:cubicBezTo>
                    <a:pt x="766512" y="343561"/>
                    <a:pt x="768710" y="278793"/>
                    <a:pt x="744972" y="237178"/>
                  </a:cubicBezTo>
                  <a:cubicBezTo>
                    <a:pt x="732064" y="213478"/>
                    <a:pt x="712505" y="194071"/>
                    <a:pt x="688703" y="181349"/>
                  </a:cubicBezTo>
                  <a:cubicBezTo>
                    <a:pt x="687971" y="181349"/>
                    <a:pt x="688703" y="180031"/>
                    <a:pt x="688703" y="180177"/>
                  </a:cubicBezTo>
                  <a:cubicBezTo>
                    <a:pt x="743410" y="191350"/>
                    <a:pt x="795357" y="213264"/>
                    <a:pt x="841537" y="244651"/>
                  </a:cubicBezTo>
                  <a:cubicBezTo>
                    <a:pt x="845810" y="247989"/>
                    <a:pt x="851980" y="247232"/>
                    <a:pt x="855318" y="242957"/>
                  </a:cubicBezTo>
                  <a:cubicBezTo>
                    <a:pt x="857732" y="239867"/>
                    <a:pt x="858074" y="235635"/>
                    <a:pt x="856190" y="232196"/>
                  </a:cubicBezTo>
                  <a:cubicBezTo>
                    <a:pt x="835969" y="191314"/>
                    <a:pt x="798310" y="125813"/>
                    <a:pt x="755083" y="101342"/>
                  </a:cubicBezTo>
                  <a:cubicBezTo>
                    <a:pt x="693978" y="66761"/>
                    <a:pt x="640494" y="84638"/>
                    <a:pt x="601077" y="112919"/>
                  </a:cubicBezTo>
                  <a:cubicBezTo>
                    <a:pt x="601077" y="112919"/>
                    <a:pt x="601077" y="112919"/>
                    <a:pt x="601077" y="112919"/>
                  </a:cubicBezTo>
                  <a:cubicBezTo>
                    <a:pt x="642355" y="76126"/>
                    <a:pt x="689638" y="46686"/>
                    <a:pt x="740869" y="25878"/>
                  </a:cubicBezTo>
                  <a:cubicBezTo>
                    <a:pt x="745861" y="23978"/>
                    <a:pt x="748367" y="18391"/>
                    <a:pt x="746468" y="13399"/>
                  </a:cubicBezTo>
                  <a:cubicBezTo>
                    <a:pt x="745219" y="10119"/>
                    <a:pt x="742292" y="7772"/>
                    <a:pt x="738817" y="7269"/>
                  </a:cubicBezTo>
                  <a:cubicBezTo>
                    <a:pt x="688703" y="-937"/>
                    <a:pt x="600784" y="-8850"/>
                    <a:pt x="560487" y="23387"/>
                  </a:cubicBezTo>
                  <a:cubicBezTo>
                    <a:pt x="500995" y="70424"/>
                    <a:pt x="520044" y="135485"/>
                    <a:pt x="533086" y="164791"/>
                  </a:cubicBezTo>
                  <a:cubicBezTo>
                    <a:pt x="533368" y="165196"/>
                    <a:pt x="533270" y="165754"/>
                    <a:pt x="532866" y="166037"/>
                  </a:cubicBezTo>
                  <a:cubicBezTo>
                    <a:pt x="532461" y="166319"/>
                    <a:pt x="531903" y="166221"/>
                    <a:pt x="531620" y="165817"/>
                  </a:cubicBezTo>
                  <a:cubicBezTo>
                    <a:pt x="507736" y="141492"/>
                    <a:pt x="441063" y="84198"/>
                    <a:pt x="365452" y="111746"/>
                  </a:cubicBezTo>
                  <a:cubicBezTo>
                    <a:pt x="294677" y="137536"/>
                    <a:pt x="254088" y="236739"/>
                    <a:pt x="237676" y="287585"/>
                  </a:cubicBezTo>
                  <a:cubicBezTo>
                    <a:pt x="236117" y="292694"/>
                    <a:pt x="238995" y="298099"/>
                    <a:pt x="244104" y="299658"/>
                  </a:cubicBezTo>
                  <a:cubicBezTo>
                    <a:pt x="246891" y="300508"/>
                    <a:pt x="249913" y="300057"/>
                    <a:pt x="252329" y="298429"/>
                  </a:cubicBezTo>
                  <a:cubicBezTo>
                    <a:pt x="312122" y="252974"/>
                    <a:pt x="378875" y="217495"/>
                    <a:pt x="450002" y="193365"/>
                  </a:cubicBezTo>
                  <a:lnTo>
                    <a:pt x="450002" y="194244"/>
                  </a:lnTo>
                  <a:cubicBezTo>
                    <a:pt x="420719" y="206534"/>
                    <a:pt x="397237" y="229544"/>
                    <a:pt x="384355" y="258572"/>
                  </a:cubicBezTo>
                  <a:cubicBezTo>
                    <a:pt x="355049" y="328175"/>
                    <a:pt x="380106" y="401295"/>
                    <a:pt x="394759" y="434411"/>
                  </a:cubicBezTo>
                  <a:cubicBezTo>
                    <a:pt x="396860" y="439146"/>
                    <a:pt x="402401" y="441281"/>
                    <a:pt x="407135" y="439179"/>
                  </a:cubicBezTo>
                  <a:cubicBezTo>
                    <a:pt x="409260" y="438237"/>
                    <a:pt x="410960" y="436537"/>
                    <a:pt x="411903" y="434411"/>
                  </a:cubicBezTo>
                  <a:cubicBezTo>
                    <a:pt x="424651" y="406423"/>
                    <a:pt x="430513" y="350741"/>
                    <a:pt x="472714" y="289783"/>
                  </a:cubicBezTo>
                  <a:close/>
                </a:path>
              </a:pathLst>
            </a:custGeom>
            <a:solidFill>
              <a:schemeClr val="bg1">
                <a:alpha val="73000"/>
              </a:schemeClr>
            </a:solidFill>
            <a:ln w="19447" cap="flat">
              <a:noFill/>
              <a:prstDash val="solid"/>
              <a:miter/>
            </a:ln>
          </p:spPr>
          <p:txBody>
            <a:bodyPr rtlCol="0" anchor="ctr"/>
            <a:lstStyle/>
            <a:p>
              <a:endParaRPr lang="zh-CN" altLang="en-US"/>
            </a:p>
          </p:txBody>
        </p:sp>
        <p:sp>
          <p:nvSpPr>
            <p:cNvPr id="22" name="任意多边形: 形状 21">
              <a:extLst>
                <a:ext uri="{FF2B5EF4-FFF2-40B4-BE49-F238E27FC236}">
                  <a16:creationId xmlns="" xmlns:a16="http://schemas.microsoft.com/office/drawing/2014/main" id="{61477066-F99D-480C-AFDA-B08B71B5A17C}"/>
                </a:ext>
              </a:extLst>
            </p:cNvPr>
            <p:cNvSpPr/>
            <p:nvPr/>
          </p:nvSpPr>
          <p:spPr>
            <a:xfrm>
              <a:off x="3919987" y="3209186"/>
              <a:ext cx="1172260" cy="120303"/>
            </a:xfrm>
            <a:custGeom>
              <a:avLst/>
              <a:gdLst>
                <a:gd name="connsiteX0" fmla="*/ 1113648 w 1172260"/>
                <a:gd name="connsiteY0" fmla="*/ 18610 h 120303"/>
                <a:gd name="connsiteX1" fmla="*/ 1025728 w 1172260"/>
                <a:gd name="connsiteY1" fmla="*/ 0 h 120303"/>
                <a:gd name="connsiteX2" fmla="*/ 1025728 w 1172260"/>
                <a:gd name="connsiteY2" fmla="*/ 0 h 120303"/>
                <a:gd name="connsiteX3" fmla="*/ 937809 w 1172260"/>
                <a:gd name="connsiteY3" fmla="*/ 18610 h 120303"/>
                <a:gd name="connsiteX4" fmla="*/ 879196 w 1172260"/>
                <a:gd name="connsiteY4" fmla="*/ 32384 h 120303"/>
                <a:gd name="connsiteX5" fmla="*/ 879196 w 1172260"/>
                <a:gd name="connsiteY5" fmla="*/ 32384 h 120303"/>
                <a:gd name="connsiteX6" fmla="*/ 820583 w 1172260"/>
                <a:gd name="connsiteY6" fmla="*/ 18610 h 120303"/>
                <a:gd name="connsiteX7" fmla="*/ 732663 w 1172260"/>
                <a:gd name="connsiteY7" fmla="*/ 0 h 120303"/>
                <a:gd name="connsiteX8" fmla="*/ 732663 w 1172260"/>
                <a:gd name="connsiteY8" fmla="*/ 0 h 120303"/>
                <a:gd name="connsiteX9" fmla="*/ 644743 w 1172260"/>
                <a:gd name="connsiteY9" fmla="*/ 18610 h 120303"/>
                <a:gd name="connsiteX10" fmla="*/ 586130 w 1172260"/>
                <a:gd name="connsiteY10" fmla="*/ 32384 h 120303"/>
                <a:gd name="connsiteX11" fmla="*/ 527517 w 1172260"/>
                <a:gd name="connsiteY11" fmla="*/ 18610 h 120303"/>
                <a:gd name="connsiteX12" fmla="*/ 439598 w 1172260"/>
                <a:gd name="connsiteY12" fmla="*/ 0 h 120303"/>
                <a:gd name="connsiteX13" fmla="*/ 439598 w 1172260"/>
                <a:gd name="connsiteY13" fmla="*/ 0 h 120303"/>
                <a:gd name="connsiteX14" fmla="*/ 351678 w 1172260"/>
                <a:gd name="connsiteY14" fmla="*/ 18610 h 120303"/>
                <a:gd name="connsiteX15" fmla="*/ 293065 w 1172260"/>
                <a:gd name="connsiteY15" fmla="*/ 32384 h 120303"/>
                <a:gd name="connsiteX16" fmla="*/ 234452 w 1172260"/>
                <a:gd name="connsiteY16" fmla="*/ 18610 h 120303"/>
                <a:gd name="connsiteX17" fmla="*/ 146533 w 1172260"/>
                <a:gd name="connsiteY17" fmla="*/ 0 h 120303"/>
                <a:gd name="connsiteX18" fmla="*/ 146533 w 1172260"/>
                <a:gd name="connsiteY18" fmla="*/ 0 h 120303"/>
                <a:gd name="connsiteX19" fmla="*/ 58613 w 1172260"/>
                <a:gd name="connsiteY19" fmla="*/ 18610 h 120303"/>
                <a:gd name="connsiteX20" fmla="*/ 0 w 1172260"/>
                <a:gd name="connsiteY20" fmla="*/ 32384 h 120303"/>
                <a:gd name="connsiteX21" fmla="*/ 0 w 1172260"/>
                <a:gd name="connsiteY21" fmla="*/ 120303 h 120303"/>
                <a:gd name="connsiteX22" fmla="*/ 87920 w 1172260"/>
                <a:gd name="connsiteY22" fmla="*/ 101694 h 120303"/>
                <a:gd name="connsiteX23" fmla="*/ 146533 w 1172260"/>
                <a:gd name="connsiteY23" fmla="*/ 87040 h 120303"/>
                <a:gd name="connsiteX24" fmla="*/ 205146 w 1172260"/>
                <a:gd name="connsiteY24" fmla="*/ 101694 h 120303"/>
                <a:gd name="connsiteX25" fmla="*/ 293065 w 1172260"/>
                <a:gd name="connsiteY25" fmla="*/ 120303 h 120303"/>
                <a:gd name="connsiteX26" fmla="*/ 293065 w 1172260"/>
                <a:gd name="connsiteY26" fmla="*/ 120303 h 120303"/>
                <a:gd name="connsiteX27" fmla="*/ 380985 w 1172260"/>
                <a:gd name="connsiteY27" fmla="*/ 101694 h 120303"/>
                <a:gd name="connsiteX28" fmla="*/ 439598 w 1172260"/>
                <a:gd name="connsiteY28" fmla="*/ 87040 h 120303"/>
                <a:gd name="connsiteX29" fmla="*/ 498211 w 1172260"/>
                <a:gd name="connsiteY29" fmla="*/ 100814 h 120303"/>
                <a:gd name="connsiteX30" fmla="*/ 586130 w 1172260"/>
                <a:gd name="connsiteY30" fmla="*/ 120303 h 120303"/>
                <a:gd name="connsiteX31" fmla="*/ 674050 w 1172260"/>
                <a:gd name="connsiteY31" fmla="*/ 101694 h 120303"/>
                <a:gd name="connsiteX32" fmla="*/ 732663 w 1172260"/>
                <a:gd name="connsiteY32" fmla="*/ 87040 h 120303"/>
                <a:gd name="connsiteX33" fmla="*/ 791276 w 1172260"/>
                <a:gd name="connsiteY33" fmla="*/ 101694 h 120303"/>
                <a:gd name="connsiteX34" fmla="*/ 879196 w 1172260"/>
                <a:gd name="connsiteY34" fmla="*/ 120303 h 120303"/>
                <a:gd name="connsiteX35" fmla="*/ 879196 w 1172260"/>
                <a:gd name="connsiteY35" fmla="*/ 120303 h 120303"/>
                <a:gd name="connsiteX36" fmla="*/ 967115 w 1172260"/>
                <a:gd name="connsiteY36" fmla="*/ 101694 h 120303"/>
                <a:gd name="connsiteX37" fmla="*/ 1025728 w 1172260"/>
                <a:gd name="connsiteY37" fmla="*/ 87040 h 120303"/>
                <a:gd name="connsiteX38" fmla="*/ 1084341 w 1172260"/>
                <a:gd name="connsiteY38" fmla="*/ 100814 h 120303"/>
                <a:gd name="connsiteX39" fmla="*/ 1172261 w 1172260"/>
                <a:gd name="connsiteY39" fmla="*/ 120303 h 120303"/>
                <a:gd name="connsiteX40" fmla="*/ 1172261 w 1172260"/>
                <a:gd name="connsiteY40" fmla="*/ 32384 h 120303"/>
                <a:gd name="connsiteX41" fmla="*/ 1113648 w 1172260"/>
                <a:gd name="connsiteY41" fmla="*/ 18610 h 12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172260" h="120303">
                  <a:moveTo>
                    <a:pt x="1113648" y="18610"/>
                  </a:moveTo>
                  <a:cubicBezTo>
                    <a:pt x="1085610" y="7461"/>
                    <a:pt x="1055879" y="1168"/>
                    <a:pt x="1025728" y="0"/>
                  </a:cubicBezTo>
                  <a:lnTo>
                    <a:pt x="1025728" y="0"/>
                  </a:lnTo>
                  <a:cubicBezTo>
                    <a:pt x="995578" y="1168"/>
                    <a:pt x="965846" y="7461"/>
                    <a:pt x="937809" y="18610"/>
                  </a:cubicBezTo>
                  <a:cubicBezTo>
                    <a:pt x="919143" y="26335"/>
                    <a:pt x="899348" y="30986"/>
                    <a:pt x="879196" y="32384"/>
                  </a:cubicBezTo>
                  <a:lnTo>
                    <a:pt x="879196" y="32384"/>
                  </a:lnTo>
                  <a:cubicBezTo>
                    <a:pt x="859043" y="30986"/>
                    <a:pt x="839248" y="26335"/>
                    <a:pt x="820583" y="18610"/>
                  </a:cubicBezTo>
                  <a:cubicBezTo>
                    <a:pt x="792545" y="7461"/>
                    <a:pt x="762814" y="1168"/>
                    <a:pt x="732663" y="0"/>
                  </a:cubicBezTo>
                  <a:lnTo>
                    <a:pt x="732663" y="0"/>
                  </a:lnTo>
                  <a:cubicBezTo>
                    <a:pt x="702513" y="1168"/>
                    <a:pt x="672781" y="7461"/>
                    <a:pt x="644743" y="18610"/>
                  </a:cubicBezTo>
                  <a:cubicBezTo>
                    <a:pt x="626078" y="26335"/>
                    <a:pt x="606283" y="30986"/>
                    <a:pt x="586130" y="32384"/>
                  </a:cubicBezTo>
                  <a:cubicBezTo>
                    <a:pt x="565978" y="30986"/>
                    <a:pt x="546183" y="26335"/>
                    <a:pt x="527517" y="18610"/>
                  </a:cubicBezTo>
                  <a:cubicBezTo>
                    <a:pt x="499480" y="7461"/>
                    <a:pt x="469748" y="1168"/>
                    <a:pt x="439598" y="0"/>
                  </a:cubicBezTo>
                  <a:lnTo>
                    <a:pt x="439598" y="0"/>
                  </a:lnTo>
                  <a:cubicBezTo>
                    <a:pt x="409447" y="1168"/>
                    <a:pt x="379716" y="7461"/>
                    <a:pt x="351678" y="18610"/>
                  </a:cubicBezTo>
                  <a:cubicBezTo>
                    <a:pt x="333011" y="26335"/>
                    <a:pt x="313218" y="30986"/>
                    <a:pt x="293065" y="32384"/>
                  </a:cubicBezTo>
                  <a:cubicBezTo>
                    <a:pt x="272913" y="30986"/>
                    <a:pt x="253119" y="26335"/>
                    <a:pt x="234452" y="18610"/>
                  </a:cubicBezTo>
                  <a:cubicBezTo>
                    <a:pt x="206415" y="7461"/>
                    <a:pt x="176683" y="1168"/>
                    <a:pt x="146533" y="0"/>
                  </a:cubicBezTo>
                  <a:lnTo>
                    <a:pt x="146533" y="0"/>
                  </a:lnTo>
                  <a:cubicBezTo>
                    <a:pt x="116382" y="1168"/>
                    <a:pt x="86651" y="7461"/>
                    <a:pt x="58613" y="18610"/>
                  </a:cubicBezTo>
                  <a:cubicBezTo>
                    <a:pt x="39946" y="26335"/>
                    <a:pt x="20153" y="30986"/>
                    <a:pt x="0" y="32384"/>
                  </a:cubicBezTo>
                  <a:lnTo>
                    <a:pt x="0" y="120303"/>
                  </a:lnTo>
                  <a:cubicBezTo>
                    <a:pt x="30151" y="119135"/>
                    <a:pt x="59882" y="112842"/>
                    <a:pt x="87920" y="101694"/>
                  </a:cubicBezTo>
                  <a:cubicBezTo>
                    <a:pt x="106535" y="93670"/>
                    <a:pt x="126330" y="88720"/>
                    <a:pt x="146533" y="87040"/>
                  </a:cubicBezTo>
                  <a:cubicBezTo>
                    <a:pt x="166735" y="88720"/>
                    <a:pt x="186530" y="93670"/>
                    <a:pt x="205146" y="101694"/>
                  </a:cubicBezTo>
                  <a:cubicBezTo>
                    <a:pt x="233183" y="112842"/>
                    <a:pt x="262915" y="119135"/>
                    <a:pt x="293065" y="120303"/>
                  </a:cubicBezTo>
                  <a:lnTo>
                    <a:pt x="293065" y="120303"/>
                  </a:lnTo>
                  <a:cubicBezTo>
                    <a:pt x="323216" y="119135"/>
                    <a:pt x="352947" y="112842"/>
                    <a:pt x="380985" y="101694"/>
                  </a:cubicBezTo>
                  <a:cubicBezTo>
                    <a:pt x="399600" y="93670"/>
                    <a:pt x="419395" y="88720"/>
                    <a:pt x="439598" y="87040"/>
                  </a:cubicBezTo>
                  <a:cubicBezTo>
                    <a:pt x="459750" y="88438"/>
                    <a:pt x="479546" y="93089"/>
                    <a:pt x="498211" y="100814"/>
                  </a:cubicBezTo>
                  <a:cubicBezTo>
                    <a:pt x="526175" y="112330"/>
                    <a:pt x="555920" y="118924"/>
                    <a:pt x="586130" y="120303"/>
                  </a:cubicBezTo>
                  <a:cubicBezTo>
                    <a:pt x="616281" y="119135"/>
                    <a:pt x="646012" y="112842"/>
                    <a:pt x="674050" y="101694"/>
                  </a:cubicBezTo>
                  <a:cubicBezTo>
                    <a:pt x="692666" y="93670"/>
                    <a:pt x="712461" y="88721"/>
                    <a:pt x="732663" y="87040"/>
                  </a:cubicBezTo>
                  <a:cubicBezTo>
                    <a:pt x="752866" y="88721"/>
                    <a:pt x="772661" y="93670"/>
                    <a:pt x="791276" y="101694"/>
                  </a:cubicBezTo>
                  <a:cubicBezTo>
                    <a:pt x="819314" y="112842"/>
                    <a:pt x="849045" y="119135"/>
                    <a:pt x="879196" y="120303"/>
                  </a:cubicBezTo>
                  <a:lnTo>
                    <a:pt x="879196" y="120303"/>
                  </a:lnTo>
                  <a:cubicBezTo>
                    <a:pt x="909346" y="119135"/>
                    <a:pt x="939078" y="112842"/>
                    <a:pt x="967115" y="101694"/>
                  </a:cubicBezTo>
                  <a:cubicBezTo>
                    <a:pt x="985731" y="93670"/>
                    <a:pt x="1005526" y="88720"/>
                    <a:pt x="1025728" y="87040"/>
                  </a:cubicBezTo>
                  <a:cubicBezTo>
                    <a:pt x="1045881" y="88438"/>
                    <a:pt x="1065676" y="93089"/>
                    <a:pt x="1084341" y="100814"/>
                  </a:cubicBezTo>
                  <a:cubicBezTo>
                    <a:pt x="1112306" y="112330"/>
                    <a:pt x="1142050" y="118924"/>
                    <a:pt x="1172261" y="120303"/>
                  </a:cubicBezTo>
                  <a:lnTo>
                    <a:pt x="1172261" y="32384"/>
                  </a:lnTo>
                  <a:cubicBezTo>
                    <a:pt x="1152108" y="30986"/>
                    <a:pt x="1132313" y="26335"/>
                    <a:pt x="1113648" y="18610"/>
                  </a:cubicBezTo>
                  <a:close/>
                </a:path>
              </a:pathLst>
            </a:custGeom>
            <a:solidFill>
              <a:schemeClr val="bg1">
                <a:alpha val="73000"/>
              </a:schemeClr>
            </a:solidFill>
            <a:ln w="19447" cap="flat">
              <a:noFill/>
              <a:prstDash val="solid"/>
              <a:miter/>
            </a:ln>
          </p:spPr>
          <p:txBody>
            <a:bodyPr rtlCol="0" anchor="ctr"/>
            <a:lstStyle/>
            <a:p>
              <a:endParaRPr lang="zh-CN" altLang="en-US"/>
            </a:p>
          </p:txBody>
        </p:sp>
      </p:grpSp>
      <p:grpSp>
        <p:nvGrpSpPr>
          <p:cNvPr id="23" name="图形 29" descr="热带场景">
            <a:extLst>
              <a:ext uri="{FF2B5EF4-FFF2-40B4-BE49-F238E27FC236}">
                <a16:creationId xmlns="" xmlns:a16="http://schemas.microsoft.com/office/drawing/2014/main" id="{5F011935-E919-4FA5-8373-9E3BAE51877D}"/>
              </a:ext>
            </a:extLst>
          </p:cNvPr>
          <p:cNvGrpSpPr/>
          <p:nvPr/>
        </p:nvGrpSpPr>
        <p:grpSpPr>
          <a:xfrm>
            <a:off x="3802761" y="4648414"/>
            <a:ext cx="1406713" cy="1406713"/>
            <a:chOff x="3802761" y="4648414"/>
            <a:chExt cx="1406713" cy="1406713"/>
          </a:xfrm>
        </p:grpSpPr>
        <p:sp>
          <p:nvSpPr>
            <p:cNvPr id="24" name="任意多边形: 形状 23">
              <a:extLst>
                <a:ext uri="{FF2B5EF4-FFF2-40B4-BE49-F238E27FC236}">
                  <a16:creationId xmlns="" xmlns:a16="http://schemas.microsoft.com/office/drawing/2014/main" id="{03931BC9-F2A3-488B-B8E8-BA781DC2FF77}"/>
                </a:ext>
              </a:extLst>
            </p:cNvPr>
            <p:cNvSpPr/>
            <p:nvPr/>
          </p:nvSpPr>
          <p:spPr>
            <a:xfrm>
              <a:off x="3919987" y="5876210"/>
              <a:ext cx="1172260" cy="120303"/>
            </a:xfrm>
            <a:custGeom>
              <a:avLst/>
              <a:gdLst>
                <a:gd name="connsiteX0" fmla="*/ 1113648 w 1172260"/>
                <a:gd name="connsiteY0" fmla="*/ 18610 h 120303"/>
                <a:gd name="connsiteX1" fmla="*/ 1025728 w 1172260"/>
                <a:gd name="connsiteY1" fmla="*/ 0 h 120303"/>
                <a:gd name="connsiteX2" fmla="*/ 1025728 w 1172260"/>
                <a:gd name="connsiteY2" fmla="*/ 0 h 120303"/>
                <a:gd name="connsiteX3" fmla="*/ 937809 w 1172260"/>
                <a:gd name="connsiteY3" fmla="*/ 18610 h 120303"/>
                <a:gd name="connsiteX4" fmla="*/ 879196 w 1172260"/>
                <a:gd name="connsiteY4" fmla="*/ 32384 h 120303"/>
                <a:gd name="connsiteX5" fmla="*/ 879196 w 1172260"/>
                <a:gd name="connsiteY5" fmla="*/ 32384 h 120303"/>
                <a:gd name="connsiteX6" fmla="*/ 820583 w 1172260"/>
                <a:gd name="connsiteY6" fmla="*/ 18610 h 120303"/>
                <a:gd name="connsiteX7" fmla="*/ 732663 w 1172260"/>
                <a:gd name="connsiteY7" fmla="*/ 0 h 120303"/>
                <a:gd name="connsiteX8" fmla="*/ 732663 w 1172260"/>
                <a:gd name="connsiteY8" fmla="*/ 0 h 120303"/>
                <a:gd name="connsiteX9" fmla="*/ 644743 w 1172260"/>
                <a:gd name="connsiteY9" fmla="*/ 18610 h 120303"/>
                <a:gd name="connsiteX10" fmla="*/ 586130 w 1172260"/>
                <a:gd name="connsiteY10" fmla="*/ 32384 h 120303"/>
                <a:gd name="connsiteX11" fmla="*/ 527517 w 1172260"/>
                <a:gd name="connsiteY11" fmla="*/ 18610 h 120303"/>
                <a:gd name="connsiteX12" fmla="*/ 439598 w 1172260"/>
                <a:gd name="connsiteY12" fmla="*/ 0 h 120303"/>
                <a:gd name="connsiteX13" fmla="*/ 439598 w 1172260"/>
                <a:gd name="connsiteY13" fmla="*/ 0 h 120303"/>
                <a:gd name="connsiteX14" fmla="*/ 351678 w 1172260"/>
                <a:gd name="connsiteY14" fmla="*/ 18610 h 120303"/>
                <a:gd name="connsiteX15" fmla="*/ 293065 w 1172260"/>
                <a:gd name="connsiteY15" fmla="*/ 32384 h 120303"/>
                <a:gd name="connsiteX16" fmla="*/ 234452 w 1172260"/>
                <a:gd name="connsiteY16" fmla="*/ 18610 h 120303"/>
                <a:gd name="connsiteX17" fmla="*/ 146533 w 1172260"/>
                <a:gd name="connsiteY17" fmla="*/ 0 h 120303"/>
                <a:gd name="connsiteX18" fmla="*/ 146533 w 1172260"/>
                <a:gd name="connsiteY18" fmla="*/ 0 h 120303"/>
                <a:gd name="connsiteX19" fmla="*/ 58613 w 1172260"/>
                <a:gd name="connsiteY19" fmla="*/ 18610 h 120303"/>
                <a:gd name="connsiteX20" fmla="*/ 0 w 1172260"/>
                <a:gd name="connsiteY20" fmla="*/ 32384 h 120303"/>
                <a:gd name="connsiteX21" fmla="*/ 0 w 1172260"/>
                <a:gd name="connsiteY21" fmla="*/ 120303 h 120303"/>
                <a:gd name="connsiteX22" fmla="*/ 87920 w 1172260"/>
                <a:gd name="connsiteY22" fmla="*/ 101694 h 120303"/>
                <a:gd name="connsiteX23" fmla="*/ 146533 w 1172260"/>
                <a:gd name="connsiteY23" fmla="*/ 87040 h 120303"/>
                <a:gd name="connsiteX24" fmla="*/ 205146 w 1172260"/>
                <a:gd name="connsiteY24" fmla="*/ 101694 h 120303"/>
                <a:gd name="connsiteX25" fmla="*/ 293065 w 1172260"/>
                <a:gd name="connsiteY25" fmla="*/ 120303 h 120303"/>
                <a:gd name="connsiteX26" fmla="*/ 293065 w 1172260"/>
                <a:gd name="connsiteY26" fmla="*/ 120303 h 120303"/>
                <a:gd name="connsiteX27" fmla="*/ 380985 w 1172260"/>
                <a:gd name="connsiteY27" fmla="*/ 101694 h 120303"/>
                <a:gd name="connsiteX28" fmla="*/ 439598 w 1172260"/>
                <a:gd name="connsiteY28" fmla="*/ 87040 h 120303"/>
                <a:gd name="connsiteX29" fmla="*/ 498211 w 1172260"/>
                <a:gd name="connsiteY29" fmla="*/ 100814 h 120303"/>
                <a:gd name="connsiteX30" fmla="*/ 586130 w 1172260"/>
                <a:gd name="connsiteY30" fmla="*/ 120303 h 120303"/>
                <a:gd name="connsiteX31" fmla="*/ 674050 w 1172260"/>
                <a:gd name="connsiteY31" fmla="*/ 101694 h 120303"/>
                <a:gd name="connsiteX32" fmla="*/ 732663 w 1172260"/>
                <a:gd name="connsiteY32" fmla="*/ 87040 h 120303"/>
                <a:gd name="connsiteX33" fmla="*/ 791276 w 1172260"/>
                <a:gd name="connsiteY33" fmla="*/ 101694 h 120303"/>
                <a:gd name="connsiteX34" fmla="*/ 879196 w 1172260"/>
                <a:gd name="connsiteY34" fmla="*/ 120303 h 120303"/>
                <a:gd name="connsiteX35" fmla="*/ 879196 w 1172260"/>
                <a:gd name="connsiteY35" fmla="*/ 120303 h 120303"/>
                <a:gd name="connsiteX36" fmla="*/ 967115 w 1172260"/>
                <a:gd name="connsiteY36" fmla="*/ 101694 h 120303"/>
                <a:gd name="connsiteX37" fmla="*/ 1025728 w 1172260"/>
                <a:gd name="connsiteY37" fmla="*/ 87040 h 120303"/>
                <a:gd name="connsiteX38" fmla="*/ 1084341 w 1172260"/>
                <a:gd name="connsiteY38" fmla="*/ 100814 h 120303"/>
                <a:gd name="connsiteX39" fmla="*/ 1172261 w 1172260"/>
                <a:gd name="connsiteY39" fmla="*/ 120303 h 120303"/>
                <a:gd name="connsiteX40" fmla="*/ 1172261 w 1172260"/>
                <a:gd name="connsiteY40" fmla="*/ 32384 h 120303"/>
                <a:gd name="connsiteX41" fmla="*/ 1113648 w 1172260"/>
                <a:gd name="connsiteY41" fmla="*/ 18610 h 12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172260" h="120303">
                  <a:moveTo>
                    <a:pt x="1113648" y="18610"/>
                  </a:moveTo>
                  <a:cubicBezTo>
                    <a:pt x="1085610" y="7461"/>
                    <a:pt x="1055879" y="1168"/>
                    <a:pt x="1025728" y="0"/>
                  </a:cubicBezTo>
                  <a:lnTo>
                    <a:pt x="1025728" y="0"/>
                  </a:lnTo>
                  <a:cubicBezTo>
                    <a:pt x="995578" y="1168"/>
                    <a:pt x="965846" y="7461"/>
                    <a:pt x="937809" y="18610"/>
                  </a:cubicBezTo>
                  <a:cubicBezTo>
                    <a:pt x="919143" y="26335"/>
                    <a:pt x="899348" y="30986"/>
                    <a:pt x="879196" y="32384"/>
                  </a:cubicBezTo>
                  <a:lnTo>
                    <a:pt x="879196" y="32384"/>
                  </a:lnTo>
                  <a:cubicBezTo>
                    <a:pt x="859043" y="30986"/>
                    <a:pt x="839248" y="26335"/>
                    <a:pt x="820583" y="18610"/>
                  </a:cubicBezTo>
                  <a:cubicBezTo>
                    <a:pt x="792545" y="7461"/>
                    <a:pt x="762814" y="1168"/>
                    <a:pt x="732663" y="0"/>
                  </a:cubicBezTo>
                  <a:lnTo>
                    <a:pt x="732663" y="0"/>
                  </a:lnTo>
                  <a:cubicBezTo>
                    <a:pt x="702513" y="1168"/>
                    <a:pt x="672781" y="7461"/>
                    <a:pt x="644743" y="18610"/>
                  </a:cubicBezTo>
                  <a:cubicBezTo>
                    <a:pt x="626078" y="26335"/>
                    <a:pt x="606283" y="30986"/>
                    <a:pt x="586130" y="32384"/>
                  </a:cubicBezTo>
                  <a:cubicBezTo>
                    <a:pt x="565978" y="30986"/>
                    <a:pt x="546183" y="26335"/>
                    <a:pt x="527517" y="18610"/>
                  </a:cubicBezTo>
                  <a:cubicBezTo>
                    <a:pt x="499480" y="7461"/>
                    <a:pt x="469748" y="1168"/>
                    <a:pt x="439598" y="0"/>
                  </a:cubicBezTo>
                  <a:lnTo>
                    <a:pt x="439598" y="0"/>
                  </a:lnTo>
                  <a:cubicBezTo>
                    <a:pt x="409447" y="1168"/>
                    <a:pt x="379716" y="7461"/>
                    <a:pt x="351678" y="18610"/>
                  </a:cubicBezTo>
                  <a:cubicBezTo>
                    <a:pt x="333011" y="26335"/>
                    <a:pt x="313218" y="30986"/>
                    <a:pt x="293065" y="32384"/>
                  </a:cubicBezTo>
                  <a:cubicBezTo>
                    <a:pt x="272913" y="30986"/>
                    <a:pt x="253119" y="26335"/>
                    <a:pt x="234452" y="18610"/>
                  </a:cubicBezTo>
                  <a:cubicBezTo>
                    <a:pt x="206415" y="7461"/>
                    <a:pt x="176683" y="1168"/>
                    <a:pt x="146533" y="0"/>
                  </a:cubicBezTo>
                  <a:lnTo>
                    <a:pt x="146533" y="0"/>
                  </a:lnTo>
                  <a:cubicBezTo>
                    <a:pt x="116382" y="1168"/>
                    <a:pt x="86651" y="7461"/>
                    <a:pt x="58613" y="18610"/>
                  </a:cubicBezTo>
                  <a:cubicBezTo>
                    <a:pt x="39946" y="26335"/>
                    <a:pt x="20153" y="30986"/>
                    <a:pt x="0" y="32384"/>
                  </a:cubicBezTo>
                  <a:lnTo>
                    <a:pt x="0" y="120303"/>
                  </a:lnTo>
                  <a:cubicBezTo>
                    <a:pt x="30151" y="119135"/>
                    <a:pt x="59882" y="112842"/>
                    <a:pt x="87920" y="101694"/>
                  </a:cubicBezTo>
                  <a:cubicBezTo>
                    <a:pt x="106535" y="93670"/>
                    <a:pt x="126330" y="88720"/>
                    <a:pt x="146533" y="87040"/>
                  </a:cubicBezTo>
                  <a:cubicBezTo>
                    <a:pt x="166735" y="88720"/>
                    <a:pt x="186530" y="93670"/>
                    <a:pt x="205146" y="101694"/>
                  </a:cubicBezTo>
                  <a:cubicBezTo>
                    <a:pt x="233183" y="112842"/>
                    <a:pt x="262915" y="119135"/>
                    <a:pt x="293065" y="120303"/>
                  </a:cubicBezTo>
                  <a:lnTo>
                    <a:pt x="293065" y="120303"/>
                  </a:lnTo>
                  <a:cubicBezTo>
                    <a:pt x="323216" y="119135"/>
                    <a:pt x="352947" y="112842"/>
                    <a:pt x="380985" y="101694"/>
                  </a:cubicBezTo>
                  <a:cubicBezTo>
                    <a:pt x="399600" y="93670"/>
                    <a:pt x="419395" y="88720"/>
                    <a:pt x="439598" y="87040"/>
                  </a:cubicBezTo>
                  <a:cubicBezTo>
                    <a:pt x="459750" y="88438"/>
                    <a:pt x="479546" y="93089"/>
                    <a:pt x="498211" y="100814"/>
                  </a:cubicBezTo>
                  <a:cubicBezTo>
                    <a:pt x="526175" y="112330"/>
                    <a:pt x="555920" y="118924"/>
                    <a:pt x="586130" y="120303"/>
                  </a:cubicBezTo>
                  <a:cubicBezTo>
                    <a:pt x="616281" y="119135"/>
                    <a:pt x="646012" y="112842"/>
                    <a:pt x="674050" y="101694"/>
                  </a:cubicBezTo>
                  <a:cubicBezTo>
                    <a:pt x="692666" y="93670"/>
                    <a:pt x="712461" y="88721"/>
                    <a:pt x="732663" y="87040"/>
                  </a:cubicBezTo>
                  <a:cubicBezTo>
                    <a:pt x="752866" y="88721"/>
                    <a:pt x="772661" y="93670"/>
                    <a:pt x="791276" y="101694"/>
                  </a:cubicBezTo>
                  <a:cubicBezTo>
                    <a:pt x="819314" y="112842"/>
                    <a:pt x="849045" y="119135"/>
                    <a:pt x="879196" y="120303"/>
                  </a:cubicBezTo>
                  <a:lnTo>
                    <a:pt x="879196" y="120303"/>
                  </a:lnTo>
                  <a:cubicBezTo>
                    <a:pt x="909346" y="119135"/>
                    <a:pt x="939078" y="112842"/>
                    <a:pt x="967115" y="101694"/>
                  </a:cubicBezTo>
                  <a:cubicBezTo>
                    <a:pt x="985731" y="93670"/>
                    <a:pt x="1005526" y="88720"/>
                    <a:pt x="1025728" y="87040"/>
                  </a:cubicBezTo>
                  <a:cubicBezTo>
                    <a:pt x="1045881" y="88438"/>
                    <a:pt x="1065676" y="93089"/>
                    <a:pt x="1084341" y="100814"/>
                  </a:cubicBezTo>
                  <a:cubicBezTo>
                    <a:pt x="1112306" y="112330"/>
                    <a:pt x="1142050" y="118924"/>
                    <a:pt x="1172261" y="120303"/>
                  </a:cubicBezTo>
                  <a:lnTo>
                    <a:pt x="1172261" y="32384"/>
                  </a:lnTo>
                  <a:cubicBezTo>
                    <a:pt x="1152108" y="30986"/>
                    <a:pt x="1132313" y="26335"/>
                    <a:pt x="1113648" y="18610"/>
                  </a:cubicBezTo>
                  <a:close/>
                </a:path>
              </a:pathLst>
            </a:custGeom>
            <a:solidFill>
              <a:schemeClr val="bg1">
                <a:alpha val="73000"/>
              </a:schemeClr>
            </a:solidFill>
            <a:ln w="19447" cap="flat">
              <a:noFill/>
              <a:prstDash val="solid"/>
              <a:miter/>
            </a:ln>
          </p:spPr>
          <p:txBody>
            <a:bodyPr rtlCol="0" anchor="ctr"/>
            <a:lstStyle/>
            <a:p>
              <a:endParaRPr lang="zh-CN" altLang="en-US"/>
            </a:p>
          </p:txBody>
        </p:sp>
        <p:sp>
          <p:nvSpPr>
            <p:cNvPr id="25" name="任意多边形: 形状 24">
              <a:extLst>
                <a:ext uri="{FF2B5EF4-FFF2-40B4-BE49-F238E27FC236}">
                  <a16:creationId xmlns="" xmlns:a16="http://schemas.microsoft.com/office/drawing/2014/main" id="{5DC1F03B-5925-403D-A5C1-26D6ED3A6069}"/>
                </a:ext>
              </a:extLst>
            </p:cNvPr>
            <p:cNvSpPr/>
            <p:nvPr/>
          </p:nvSpPr>
          <p:spPr>
            <a:xfrm>
              <a:off x="4051866" y="4703421"/>
              <a:ext cx="890771" cy="933794"/>
            </a:xfrm>
            <a:custGeom>
              <a:avLst/>
              <a:gdLst>
                <a:gd name="connsiteX0" fmla="*/ 473447 w 890771"/>
                <a:gd name="connsiteY0" fmla="*/ 289051 h 933794"/>
                <a:gd name="connsiteX1" fmla="*/ 504749 w 890771"/>
                <a:gd name="connsiteY1" fmla="*/ 334423 h 933794"/>
                <a:gd name="connsiteX2" fmla="*/ 545541 w 890771"/>
                <a:gd name="connsiteY2" fmla="*/ 315573 h 933794"/>
                <a:gd name="connsiteX3" fmla="*/ 545541 w 890771"/>
                <a:gd name="connsiteY3" fmla="*/ 315573 h 933794"/>
                <a:gd name="connsiteX4" fmla="*/ 546713 w 890771"/>
                <a:gd name="connsiteY4" fmla="*/ 749310 h 933794"/>
                <a:gd name="connsiteX5" fmla="*/ 546713 w 890771"/>
                <a:gd name="connsiteY5" fmla="*/ 749310 h 933794"/>
                <a:gd name="connsiteX6" fmla="*/ 309770 w 890771"/>
                <a:gd name="connsiteY6" fmla="*/ 803380 h 933794"/>
                <a:gd name="connsiteX7" fmla="*/ 309770 w 890771"/>
                <a:gd name="connsiteY7" fmla="*/ 803380 h 933794"/>
                <a:gd name="connsiteX8" fmla="*/ 284420 w 890771"/>
                <a:gd name="connsiteY8" fmla="*/ 803380 h 933794"/>
                <a:gd name="connsiteX9" fmla="*/ 284420 w 890771"/>
                <a:gd name="connsiteY9" fmla="*/ 803380 h 933794"/>
                <a:gd name="connsiteX10" fmla="*/ 250571 w 890771"/>
                <a:gd name="connsiteY10" fmla="*/ 552516 h 933794"/>
                <a:gd name="connsiteX11" fmla="*/ 250571 w 890771"/>
                <a:gd name="connsiteY11" fmla="*/ 552516 h 933794"/>
                <a:gd name="connsiteX12" fmla="*/ 283069 w 890771"/>
                <a:gd name="connsiteY12" fmla="*/ 556505 h 933794"/>
                <a:gd name="connsiteX13" fmla="*/ 291746 w 890771"/>
                <a:gd name="connsiteY13" fmla="*/ 535079 h 933794"/>
                <a:gd name="connsiteX14" fmla="*/ 290867 w 890771"/>
                <a:gd name="connsiteY14" fmla="*/ 531123 h 933794"/>
                <a:gd name="connsiteX15" fmla="*/ 290867 w 890771"/>
                <a:gd name="connsiteY15" fmla="*/ 531123 h 933794"/>
                <a:gd name="connsiteX16" fmla="*/ 338783 w 890771"/>
                <a:gd name="connsiteY16" fmla="*/ 611569 h 933794"/>
                <a:gd name="connsiteX17" fmla="*/ 346315 w 890771"/>
                <a:gd name="connsiteY17" fmla="*/ 613008 h 933794"/>
                <a:gd name="connsiteX18" fmla="*/ 348455 w 890771"/>
                <a:gd name="connsiteY18" fmla="*/ 610104 h 933794"/>
                <a:gd name="connsiteX19" fmla="*/ 339956 w 890771"/>
                <a:gd name="connsiteY19" fmla="*/ 504893 h 933794"/>
                <a:gd name="connsiteX20" fmla="*/ 295996 w 890771"/>
                <a:gd name="connsiteY20" fmla="*/ 472070 h 933794"/>
                <a:gd name="connsiteX21" fmla="*/ 295996 w 890771"/>
                <a:gd name="connsiteY21" fmla="*/ 472070 h 933794"/>
                <a:gd name="connsiteX22" fmla="*/ 422160 w 890771"/>
                <a:gd name="connsiteY22" fmla="*/ 517642 h 933794"/>
                <a:gd name="connsiteX23" fmla="*/ 429969 w 890771"/>
                <a:gd name="connsiteY23" fmla="*/ 515556 h 933794"/>
                <a:gd name="connsiteX24" fmla="*/ 430073 w 890771"/>
                <a:gd name="connsiteY24" fmla="*/ 510022 h 933794"/>
                <a:gd name="connsiteX25" fmla="*/ 340102 w 890771"/>
                <a:gd name="connsiteY25" fmla="*/ 417267 h 933794"/>
                <a:gd name="connsiteX26" fmla="*/ 247787 w 890771"/>
                <a:gd name="connsiteY26" fmla="*/ 461227 h 933794"/>
                <a:gd name="connsiteX27" fmla="*/ 246337 w 890771"/>
                <a:gd name="connsiteY27" fmla="*/ 461273 h 933794"/>
                <a:gd name="connsiteX28" fmla="*/ 246028 w 890771"/>
                <a:gd name="connsiteY28" fmla="*/ 460347 h 933794"/>
                <a:gd name="connsiteX29" fmla="*/ 217747 w 890771"/>
                <a:gd name="connsiteY29" fmla="*/ 380927 h 933794"/>
                <a:gd name="connsiteX30" fmla="*/ 111218 w 890771"/>
                <a:gd name="connsiteY30" fmla="*/ 386055 h 933794"/>
                <a:gd name="connsiteX31" fmla="*/ 106937 w 890771"/>
                <a:gd name="connsiteY31" fmla="*/ 392910 h 933794"/>
                <a:gd name="connsiteX32" fmla="*/ 111218 w 890771"/>
                <a:gd name="connsiteY32" fmla="*/ 397192 h 933794"/>
                <a:gd name="connsiteX33" fmla="*/ 197526 w 890771"/>
                <a:gd name="connsiteY33" fmla="*/ 434704 h 933794"/>
                <a:gd name="connsiteX34" fmla="*/ 197526 w 890771"/>
                <a:gd name="connsiteY34" fmla="*/ 434704 h 933794"/>
                <a:gd name="connsiteX35" fmla="*/ 109606 w 890771"/>
                <a:gd name="connsiteY35" fmla="*/ 442910 h 933794"/>
                <a:gd name="connsiteX36" fmla="*/ 60958 w 890771"/>
                <a:gd name="connsiteY36" fmla="*/ 528485 h 933794"/>
                <a:gd name="connsiteX37" fmla="*/ 64088 w 890771"/>
                <a:gd name="connsiteY37" fmla="*/ 535936 h 933794"/>
                <a:gd name="connsiteX38" fmla="*/ 70336 w 890771"/>
                <a:gd name="connsiteY38" fmla="*/ 534639 h 933794"/>
                <a:gd name="connsiteX39" fmla="*/ 156643 w 890771"/>
                <a:gd name="connsiteY39" fmla="*/ 483353 h 933794"/>
                <a:gd name="connsiteX40" fmla="*/ 156643 w 890771"/>
                <a:gd name="connsiteY40" fmla="*/ 483353 h 933794"/>
                <a:gd name="connsiteX41" fmla="*/ 127337 w 890771"/>
                <a:gd name="connsiteY41" fmla="*/ 522184 h 933794"/>
                <a:gd name="connsiteX42" fmla="*/ 129681 w 890771"/>
                <a:gd name="connsiteY42" fmla="*/ 610104 h 933794"/>
                <a:gd name="connsiteX43" fmla="*/ 136913 w 890771"/>
                <a:gd name="connsiteY43" fmla="*/ 614155 h 933794"/>
                <a:gd name="connsiteX44" fmla="*/ 140964 w 890771"/>
                <a:gd name="connsiteY44" fmla="*/ 610104 h 933794"/>
                <a:gd name="connsiteX45" fmla="*/ 177304 w 890771"/>
                <a:gd name="connsiteY45" fmla="*/ 536837 h 933794"/>
                <a:gd name="connsiteX46" fmla="*/ 177304 w 890771"/>
                <a:gd name="connsiteY46" fmla="*/ 536837 h 933794"/>
                <a:gd name="connsiteX47" fmla="*/ 175839 w 890771"/>
                <a:gd name="connsiteY47" fmla="*/ 545776 h 933794"/>
                <a:gd name="connsiteX48" fmla="*/ 201913 w 890771"/>
                <a:gd name="connsiteY48" fmla="*/ 565580 h 933794"/>
                <a:gd name="connsiteX49" fmla="*/ 202068 w 890771"/>
                <a:gd name="connsiteY49" fmla="*/ 565558 h 933794"/>
                <a:gd name="connsiteX50" fmla="*/ 215403 w 890771"/>
                <a:gd name="connsiteY50" fmla="*/ 558671 h 933794"/>
                <a:gd name="connsiteX51" fmla="*/ 215403 w 890771"/>
                <a:gd name="connsiteY51" fmla="*/ 558671 h 933794"/>
                <a:gd name="connsiteX52" fmla="*/ 227126 w 890771"/>
                <a:gd name="connsiteY52" fmla="*/ 805871 h 933794"/>
                <a:gd name="connsiteX53" fmla="*/ 227126 w 890771"/>
                <a:gd name="connsiteY53" fmla="*/ 805871 h 933794"/>
                <a:gd name="connsiteX54" fmla="*/ 0 w 890771"/>
                <a:gd name="connsiteY54" fmla="*/ 902583 h 933794"/>
                <a:gd name="connsiteX55" fmla="*/ 14653 w 890771"/>
                <a:gd name="connsiteY55" fmla="*/ 901410 h 933794"/>
                <a:gd name="connsiteX56" fmla="*/ 102573 w 890771"/>
                <a:gd name="connsiteY56" fmla="*/ 920020 h 933794"/>
                <a:gd name="connsiteX57" fmla="*/ 161186 w 890771"/>
                <a:gd name="connsiteY57" fmla="*/ 933794 h 933794"/>
                <a:gd name="connsiteX58" fmla="*/ 161186 w 890771"/>
                <a:gd name="connsiteY58" fmla="*/ 933794 h 933794"/>
                <a:gd name="connsiteX59" fmla="*/ 219799 w 890771"/>
                <a:gd name="connsiteY59" fmla="*/ 920020 h 933794"/>
                <a:gd name="connsiteX60" fmla="*/ 307718 w 890771"/>
                <a:gd name="connsiteY60" fmla="*/ 901410 h 933794"/>
                <a:gd name="connsiteX61" fmla="*/ 307718 w 890771"/>
                <a:gd name="connsiteY61" fmla="*/ 901410 h 933794"/>
                <a:gd name="connsiteX62" fmla="*/ 395638 w 890771"/>
                <a:gd name="connsiteY62" fmla="*/ 920020 h 933794"/>
                <a:gd name="connsiteX63" fmla="*/ 454251 w 890771"/>
                <a:gd name="connsiteY63" fmla="*/ 933794 h 933794"/>
                <a:gd name="connsiteX64" fmla="*/ 454251 w 890771"/>
                <a:gd name="connsiteY64" fmla="*/ 933794 h 933794"/>
                <a:gd name="connsiteX65" fmla="*/ 512864 w 890771"/>
                <a:gd name="connsiteY65" fmla="*/ 920020 h 933794"/>
                <a:gd name="connsiteX66" fmla="*/ 600784 w 890771"/>
                <a:gd name="connsiteY66" fmla="*/ 901410 h 933794"/>
                <a:gd name="connsiteX67" fmla="*/ 600784 w 890771"/>
                <a:gd name="connsiteY67" fmla="*/ 901410 h 933794"/>
                <a:gd name="connsiteX68" fmla="*/ 688703 w 890771"/>
                <a:gd name="connsiteY68" fmla="*/ 920020 h 933794"/>
                <a:gd name="connsiteX69" fmla="*/ 747316 w 890771"/>
                <a:gd name="connsiteY69" fmla="*/ 933794 h 933794"/>
                <a:gd name="connsiteX70" fmla="*/ 747316 w 890771"/>
                <a:gd name="connsiteY70" fmla="*/ 933794 h 933794"/>
                <a:gd name="connsiteX71" fmla="*/ 805929 w 890771"/>
                <a:gd name="connsiteY71" fmla="*/ 920020 h 933794"/>
                <a:gd name="connsiteX72" fmla="*/ 890772 w 890771"/>
                <a:gd name="connsiteY72" fmla="*/ 901704 h 933794"/>
                <a:gd name="connsiteX73" fmla="*/ 890772 w 890771"/>
                <a:gd name="connsiteY73" fmla="*/ 901704 h 933794"/>
                <a:gd name="connsiteX74" fmla="*/ 643864 w 890771"/>
                <a:gd name="connsiteY74" fmla="*/ 755171 h 933794"/>
                <a:gd name="connsiteX75" fmla="*/ 643864 w 890771"/>
                <a:gd name="connsiteY75" fmla="*/ 755171 h 933794"/>
                <a:gd name="connsiteX76" fmla="*/ 604740 w 890771"/>
                <a:gd name="connsiteY76" fmla="*/ 316599 h 933794"/>
                <a:gd name="connsiteX77" fmla="*/ 604740 w 890771"/>
                <a:gd name="connsiteY77" fmla="*/ 316599 h 933794"/>
                <a:gd name="connsiteX78" fmla="*/ 634047 w 890771"/>
                <a:gd name="connsiteY78" fmla="*/ 324658 h 933794"/>
                <a:gd name="connsiteX79" fmla="*/ 662327 w 890771"/>
                <a:gd name="connsiteY79" fmla="*/ 304144 h 933794"/>
                <a:gd name="connsiteX80" fmla="*/ 664818 w 890771"/>
                <a:gd name="connsiteY80" fmla="*/ 272786 h 933794"/>
                <a:gd name="connsiteX81" fmla="*/ 664818 w 890771"/>
                <a:gd name="connsiteY81" fmla="*/ 272786 h 933794"/>
                <a:gd name="connsiteX82" fmla="*/ 743213 w 890771"/>
                <a:gd name="connsiteY82" fmla="*/ 387374 h 933794"/>
                <a:gd name="connsiteX83" fmla="*/ 756132 w 890771"/>
                <a:gd name="connsiteY83" fmla="*/ 392463 h 933794"/>
                <a:gd name="connsiteX84" fmla="*/ 761970 w 890771"/>
                <a:gd name="connsiteY84" fmla="*/ 384590 h 933794"/>
                <a:gd name="connsiteX85" fmla="*/ 744972 w 890771"/>
                <a:gd name="connsiteY85" fmla="*/ 237178 h 933794"/>
                <a:gd name="connsiteX86" fmla="*/ 688703 w 890771"/>
                <a:gd name="connsiteY86" fmla="*/ 181349 h 933794"/>
                <a:gd name="connsiteX87" fmla="*/ 688703 w 890771"/>
                <a:gd name="connsiteY87" fmla="*/ 180177 h 933794"/>
                <a:gd name="connsiteX88" fmla="*/ 841537 w 890771"/>
                <a:gd name="connsiteY88" fmla="*/ 244651 h 933794"/>
                <a:gd name="connsiteX89" fmla="*/ 855318 w 890771"/>
                <a:gd name="connsiteY89" fmla="*/ 242957 h 933794"/>
                <a:gd name="connsiteX90" fmla="*/ 856190 w 890771"/>
                <a:gd name="connsiteY90" fmla="*/ 232196 h 933794"/>
                <a:gd name="connsiteX91" fmla="*/ 755083 w 890771"/>
                <a:gd name="connsiteY91" fmla="*/ 101342 h 933794"/>
                <a:gd name="connsiteX92" fmla="*/ 601077 w 890771"/>
                <a:gd name="connsiteY92" fmla="*/ 112919 h 933794"/>
                <a:gd name="connsiteX93" fmla="*/ 601077 w 890771"/>
                <a:gd name="connsiteY93" fmla="*/ 112919 h 933794"/>
                <a:gd name="connsiteX94" fmla="*/ 740869 w 890771"/>
                <a:gd name="connsiteY94" fmla="*/ 25878 h 933794"/>
                <a:gd name="connsiteX95" fmla="*/ 746468 w 890771"/>
                <a:gd name="connsiteY95" fmla="*/ 13399 h 933794"/>
                <a:gd name="connsiteX96" fmla="*/ 738817 w 890771"/>
                <a:gd name="connsiteY96" fmla="*/ 7269 h 933794"/>
                <a:gd name="connsiteX97" fmla="*/ 560487 w 890771"/>
                <a:gd name="connsiteY97" fmla="*/ 23387 h 933794"/>
                <a:gd name="connsiteX98" fmla="*/ 533086 w 890771"/>
                <a:gd name="connsiteY98" fmla="*/ 164791 h 933794"/>
                <a:gd name="connsiteX99" fmla="*/ 532866 w 890771"/>
                <a:gd name="connsiteY99" fmla="*/ 166037 h 933794"/>
                <a:gd name="connsiteX100" fmla="*/ 531620 w 890771"/>
                <a:gd name="connsiteY100" fmla="*/ 165817 h 933794"/>
                <a:gd name="connsiteX101" fmla="*/ 365452 w 890771"/>
                <a:gd name="connsiteY101" fmla="*/ 111746 h 933794"/>
                <a:gd name="connsiteX102" fmla="*/ 237676 w 890771"/>
                <a:gd name="connsiteY102" fmla="*/ 287585 h 933794"/>
                <a:gd name="connsiteX103" fmla="*/ 244104 w 890771"/>
                <a:gd name="connsiteY103" fmla="*/ 299658 h 933794"/>
                <a:gd name="connsiteX104" fmla="*/ 252329 w 890771"/>
                <a:gd name="connsiteY104" fmla="*/ 298429 h 933794"/>
                <a:gd name="connsiteX105" fmla="*/ 450002 w 890771"/>
                <a:gd name="connsiteY105" fmla="*/ 193365 h 933794"/>
                <a:gd name="connsiteX106" fmla="*/ 450002 w 890771"/>
                <a:gd name="connsiteY106" fmla="*/ 194244 h 933794"/>
                <a:gd name="connsiteX107" fmla="*/ 384355 w 890771"/>
                <a:gd name="connsiteY107" fmla="*/ 258572 h 933794"/>
                <a:gd name="connsiteX108" fmla="*/ 394759 w 890771"/>
                <a:gd name="connsiteY108" fmla="*/ 434411 h 933794"/>
                <a:gd name="connsiteX109" fmla="*/ 407135 w 890771"/>
                <a:gd name="connsiteY109" fmla="*/ 439179 h 933794"/>
                <a:gd name="connsiteX110" fmla="*/ 411903 w 890771"/>
                <a:gd name="connsiteY110" fmla="*/ 434411 h 933794"/>
                <a:gd name="connsiteX111" fmla="*/ 472714 w 890771"/>
                <a:gd name="connsiteY111" fmla="*/ 289783 h 93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890771" h="933794">
                  <a:moveTo>
                    <a:pt x="473447" y="289051"/>
                  </a:moveTo>
                  <a:cubicBezTo>
                    <a:pt x="469561" y="310223"/>
                    <a:pt x="483577" y="330539"/>
                    <a:pt x="504749" y="334423"/>
                  </a:cubicBezTo>
                  <a:cubicBezTo>
                    <a:pt x="520964" y="337399"/>
                    <a:pt x="537298" y="329851"/>
                    <a:pt x="545541" y="315573"/>
                  </a:cubicBezTo>
                  <a:lnTo>
                    <a:pt x="545541" y="315573"/>
                  </a:lnTo>
                  <a:cubicBezTo>
                    <a:pt x="578511" y="472803"/>
                    <a:pt x="565762" y="633549"/>
                    <a:pt x="546713" y="749310"/>
                  </a:cubicBezTo>
                  <a:lnTo>
                    <a:pt x="546713" y="749310"/>
                  </a:lnTo>
                  <a:cubicBezTo>
                    <a:pt x="465185" y="753398"/>
                    <a:pt x="385000" y="771696"/>
                    <a:pt x="309770" y="803380"/>
                  </a:cubicBezTo>
                  <a:lnTo>
                    <a:pt x="309770" y="803380"/>
                  </a:lnTo>
                  <a:cubicBezTo>
                    <a:pt x="309770" y="803380"/>
                    <a:pt x="300099" y="803380"/>
                    <a:pt x="284420" y="803380"/>
                  </a:cubicBezTo>
                  <a:lnTo>
                    <a:pt x="284420" y="803380"/>
                  </a:lnTo>
                  <a:cubicBezTo>
                    <a:pt x="258338" y="722430"/>
                    <a:pt x="246877" y="637483"/>
                    <a:pt x="250571" y="552516"/>
                  </a:cubicBezTo>
                  <a:lnTo>
                    <a:pt x="250571" y="552516"/>
                  </a:lnTo>
                  <a:cubicBezTo>
                    <a:pt x="258444" y="562592"/>
                    <a:pt x="272993" y="564378"/>
                    <a:pt x="283069" y="556505"/>
                  </a:cubicBezTo>
                  <a:cubicBezTo>
                    <a:pt x="289575" y="551420"/>
                    <a:pt x="292881" y="543257"/>
                    <a:pt x="291746" y="535079"/>
                  </a:cubicBezTo>
                  <a:cubicBezTo>
                    <a:pt x="291610" y="533731"/>
                    <a:pt x="291314" y="532402"/>
                    <a:pt x="290867" y="531123"/>
                  </a:cubicBezTo>
                  <a:lnTo>
                    <a:pt x="290867" y="531123"/>
                  </a:lnTo>
                  <a:cubicBezTo>
                    <a:pt x="321053" y="563799"/>
                    <a:pt x="328819" y="596330"/>
                    <a:pt x="338783" y="611569"/>
                  </a:cubicBezTo>
                  <a:cubicBezTo>
                    <a:pt x="340466" y="614045"/>
                    <a:pt x="343837" y="614690"/>
                    <a:pt x="346315" y="613008"/>
                  </a:cubicBezTo>
                  <a:cubicBezTo>
                    <a:pt x="347338" y="612312"/>
                    <a:pt x="348094" y="611288"/>
                    <a:pt x="348455" y="610104"/>
                  </a:cubicBezTo>
                  <a:cubicBezTo>
                    <a:pt x="359543" y="575277"/>
                    <a:pt x="356490" y="537488"/>
                    <a:pt x="339956" y="504893"/>
                  </a:cubicBezTo>
                  <a:cubicBezTo>
                    <a:pt x="330106" y="488672"/>
                    <a:pt x="314348" y="476906"/>
                    <a:pt x="295996" y="472070"/>
                  </a:cubicBezTo>
                  <a:lnTo>
                    <a:pt x="295996" y="472070"/>
                  </a:lnTo>
                  <a:cubicBezTo>
                    <a:pt x="340250" y="480295"/>
                    <a:pt x="382865" y="495688"/>
                    <a:pt x="422160" y="517642"/>
                  </a:cubicBezTo>
                  <a:cubicBezTo>
                    <a:pt x="424892" y="519223"/>
                    <a:pt x="428388" y="518289"/>
                    <a:pt x="429969" y="515556"/>
                  </a:cubicBezTo>
                  <a:cubicBezTo>
                    <a:pt x="430954" y="513852"/>
                    <a:pt x="430993" y="511761"/>
                    <a:pt x="430073" y="510022"/>
                  </a:cubicBezTo>
                  <a:cubicBezTo>
                    <a:pt x="416299" y="481741"/>
                    <a:pt x="384062" y="426645"/>
                    <a:pt x="340102" y="417267"/>
                  </a:cubicBezTo>
                  <a:cubicBezTo>
                    <a:pt x="296142" y="407889"/>
                    <a:pt x="258777" y="449211"/>
                    <a:pt x="247787" y="461227"/>
                  </a:cubicBezTo>
                  <a:cubicBezTo>
                    <a:pt x="247400" y="461640"/>
                    <a:pt x="246751" y="461660"/>
                    <a:pt x="246337" y="461273"/>
                  </a:cubicBezTo>
                  <a:cubicBezTo>
                    <a:pt x="246084" y="461036"/>
                    <a:pt x="245968" y="460689"/>
                    <a:pt x="246028" y="460347"/>
                  </a:cubicBezTo>
                  <a:cubicBezTo>
                    <a:pt x="256904" y="430518"/>
                    <a:pt x="245029" y="397170"/>
                    <a:pt x="217747" y="380927"/>
                  </a:cubicBezTo>
                  <a:cubicBezTo>
                    <a:pt x="191079" y="365394"/>
                    <a:pt x="139792" y="377263"/>
                    <a:pt x="111218" y="386055"/>
                  </a:cubicBezTo>
                  <a:cubicBezTo>
                    <a:pt x="108143" y="386766"/>
                    <a:pt x="106226" y="389834"/>
                    <a:pt x="106937" y="392910"/>
                  </a:cubicBezTo>
                  <a:cubicBezTo>
                    <a:pt x="107427" y="395038"/>
                    <a:pt x="109089" y="396701"/>
                    <a:pt x="111218" y="397192"/>
                  </a:cubicBezTo>
                  <a:cubicBezTo>
                    <a:pt x="141860" y="404850"/>
                    <a:pt x="171023" y="417526"/>
                    <a:pt x="197526" y="434704"/>
                  </a:cubicBezTo>
                  <a:lnTo>
                    <a:pt x="197526" y="434704"/>
                  </a:lnTo>
                  <a:cubicBezTo>
                    <a:pt x="169235" y="419515"/>
                    <a:pt x="134598" y="422747"/>
                    <a:pt x="109606" y="442910"/>
                  </a:cubicBezTo>
                  <a:cubicBezTo>
                    <a:pt x="86161" y="460934"/>
                    <a:pt x="69456" y="502695"/>
                    <a:pt x="60958" y="528485"/>
                  </a:cubicBezTo>
                  <a:cubicBezTo>
                    <a:pt x="59765" y="531407"/>
                    <a:pt x="61166" y="534743"/>
                    <a:pt x="64088" y="535936"/>
                  </a:cubicBezTo>
                  <a:cubicBezTo>
                    <a:pt x="66240" y="536815"/>
                    <a:pt x="68711" y="536303"/>
                    <a:pt x="70336" y="534639"/>
                  </a:cubicBezTo>
                  <a:cubicBezTo>
                    <a:pt x="95347" y="511893"/>
                    <a:pt x="124707" y="494447"/>
                    <a:pt x="156643" y="483353"/>
                  </a:cubicBezTo>
                  <a:lnTo>
                    <a:pt x="156643" y="483353"/>
                  </a:lnTo>
                  <a:cubicBezTo>
                    <a:pt x="143121" y="492983"/>
                    <a:pt x="132889" y="506540"/>
                    <a:pt x="127337" y="522184"/>
                  </a:cubicBezTo>
                  <a:cubicBezTo>
                    <a:pt x="116933" y="548707"/>
                    <a:pt x="123527" y="586805"/>
                    <a:pt x="129681" y="610104"/>
                  </a:cubicBezTo>
                  <a:cubicBezTo>
                    <a:pt x="130559" y="613219"/>
                    <a:pt x="133797" y="615033"/>
                    <a:pt x="136913" y="614155"/>
                  </a:cubicBezTo>
                  <a:cubicBezTo>
                    <a:pt x="138876" y="613601"/>
                    <a:pt x="140410" y="612067"/>
                    <a:pt x="140964" y="610104"/>
                  </a:cubicBezTo>
                  <a:cubicBezTo>
                    <a:pt x="148108" y="583517"/>
                    <a:pt x="160461" y="558614"/>
                    <a:pt x="177304" y="536837"/>
                  </a:cubicBezTo>
                  <a:lnTo>
                    <a:pt x="177304" y="536837"/>
                  </a:lnTo>
                  <a:cubicBezTo>
                    <a:pt x="176179" y="539677"/>
                    <a:pt x="175679" y="542725"/>
                    <a:pt x="175839" y="545776"/>
                  </a:cubicBezTo>
                  <a:cubicBezTo>
                    <a:pt x="177571" y="558445"/>
                    <a:pt x="189244" y="567312"/>
                    <a:pt x="201913" y="565580"/>
                  </a:cubicBezTo>
                  <a:cubicBezTo>
                    <a:pt x="201964" y="565572"/>
                    <a:pt x="202017" y="565565"/>
                    <a:pt x="202068" y="565558"/>
                  </a:cubicBezTo>
                  <a:cubicBezTo>
                    <a:pt x="207147" y="564786"/>
                    <a:pt x="211833" y="562365"/>
                    <a:pt x="215403" y="558671"/>
                  </a:cubicBezTo>
                  <a:lnTo>
                    <a:pt x="215403" y="558671"/>
                  </a:lnTo>
                  <a:cubicBezTo>
                    <a:pt x="212296" y="641254"/>
                    <a:pt x="216219" y="723952"/>
                    <a:pt x="227126" y="805871"/>
                  </a:cubicBezTo>
                  <a:lnTo>
                    <a:pt x="227126" y="805871"/>
                  </a:lnTo>
                  <a:cubicBezTo>
                    <a:pt x="146533" y="811879"/>
                    <a:pt x="30332" y="833273"/>
                    <a:pt x="0" y="902583"/>
                  </a:cubicBezTo>
                  <a:lnTo>
                    <a:pt x="14653" y="901410"/>
                  </a:lnTo>
                  <a:cubicBezTo>
                    <a:pt x="44804" y="902578"/>
                    <a:pt x="74535" y="908872"/>
                    <a:pt x="102573" y="920020"/>
                  </a:cubicBezTo>
                  <a:cubicBezTo>
                    <a:pt x="121216" y="927816"/>
                    <a:pt x="141022" y="932470"/>
                    <a:pt x="161186" y="933794"/>
                  </a:cubicBezTo>
                  <a:lnTo>
                    <a:pt x="161186" y="933794"/>
                  </a:lnTo>
                  <a:cubicBezTo>
                    <a:pt x="181350" y="932470"/>
                    <a:pt x="201156" y="927816"/>
                    <a:pt x="219799" y="920020"/>
                  </a:cubicBezTo>
                  <a:cubicBezTo>
                    <a:pt x="247836" y="908872"/>
                    <a:pt x="277568" y="902578"/>
                    <a:pt x="307718" y="901410"/>
                  </a:cubicBezTo>
                  <a:lnTo>
                    <a:pt x="307718" y="901410"/>
                  </a:lnTo>
                  <a:cubicBezTo>
                    <a:pt x="337869" y="902578"/>
                    <a:pt x="367601" y="908872"/>
                    <a:pt x="395638" y="920020"/>
                  </a:cubicBezTo>
                  <a:cubicBezTo>
                    <a:pt x="414281" y="927816"/>
                    <a:pt x="434087" y="932470"/>
                    <a:pt x="454251" y="933794"/>
                  </a:cubicBezTo>
                  <a:lnTo>
                    <a:pt x="454251" y="933794"/>
                  </a:lnTo>
                  <a:cubicBezTo>
                    <a:pt x="474415" y="932470"/>
                    <a:pt x="494221" y="927816"/>
                    <a:pt x="512864" y="920020"/>
                  </a:cubicBezTo>
                  <a:cubicBezTo>
                    <a:pt x="540902" y="908872"/>
                    <a:pt x="570633" y="902578"/>
                    <a:pt x="600784" y="901410"/>
                  </a:cubicBezTo>
                  <a:lnTo>
                    <a:pt x="600784" y="901410"/>
                  </a:lnTo>
                  <a:cubicBezTo>
                    <a:pt x="630934" y="902578"/>
                    <a:pt x="660666" y="908872"/>
                    <a:pt x="688703" y="920020"/>
                  </a:cubicBezTo>
                  <a:cubicBezTo>
                    <a:pt x="707347" y="927816"/>
                    <a:pt x="727152" y="932470"/>
                    <a:pt x="747316" y="933794"/>
                  </a:cubicBezTo>
                  <a:lnTo>
                    <a:pt x="747316" y="933794"/>
                  </a:lnTo>
                  <a:cubicBezTo>
                    <a:pt x="767481" y="932470"/>
                    <a:pt x="787286" y="927816"/>
                    <a:pt x="805929" y="920020"/>
                  </a:cubicBezTo>
                  <a:cubicBezTo>
                    <a:pt x="833028" y="909348"/>
                    <a:pt x="861684" y="903162"/>
                    <a:pt x="890772" y="901704"/>
                  </a:cubicBezTo>
                  <a:lnTo>
                    <a:pt x="890772" y="901704"/>
                  </a:lnTo>
                  <a:cubicBezTo>
                    <a:pt x="829363" y="824075"/>
                    <a:pt x="741424" y="771886"/>
                    <a:pt x="643864" y="755171"/>
                  </a:cubicBezTo>
                  <a:lnTo>
                    <a:pt x="643864" y="755171"/>
                  </a:lnTo>
                  <a:cubicBezTo>
                    <a:pt x="642545" y="665933"/>
                    <a:pt x="636684" y="466502"/>
                    <a:pt x="604740" y="316599"/>
                  </a:cubicBezTo>
                  <a:lnTo>
                    <a:pt x="604740" y="316599"/>
                  </a:lnTo>
                  <a:cubicBezTo>
                    <a:pt x="613007" y="323156"/>
                    <a:pt x="623589" y="326065"/>
                    <a:pt x="634047" y="324658"/>
                  </a:cubicBezTo>
                  <a:cubicBezTo>
                    <a:pt x="646146" y="322577"/>
                    <a:pt x="656594" y="314999"/>
                    <a:pt x="662327" y="304144"/>
                  </a:cubicBezTo>
                  <a:cubicBezTo>
                    <a:pt x="667915" y="294623"/>
                    <a:pt x="668833" y="283068"/>
                    <a:pt x="664818" y="272786"/>
                  </a:cubicBezTo>
                  <a:lnTo>
                    <a:pt x="664818" y="272786"/>
                  </a:lnTo>
                  <a:cubicBezTo>
                    <a:pt x="698305" y="305392"/>
                    <a:pt x="724955" y="344348"/>
                    <a:pt x="743213" y="387374"/>
                  </a:cubicBezTo>
                  <a:cubicBezTo>
                    <a:pt x="745375" y="392347"/>
                    <a:pt x="751158" y="394626"/>
                    <a:pt x="756132" y="392463"/>
                  </a:cubicBezTo>
                  <a:cubicBezTo>
                    <a:pt x="759342" y="391068"/>
                    <a:pt x="761567" y="388067"/>
                    <a:pt x="761970" y="384590"/>
                  </a:cubicBezTo>
                  <a:cubicBezTo>
                    <a:pt x="766512" y="343561"/>
                    <a:pt x="768710" y="278793"/>
                    <a:pt x="744972" y="237178"/>
                  </a:cubicBezTo>
                  <a:cubicBezTo>
                    <a:pt x="732064" y="213478"/>
                    <a:pt x="712505" y="194071"/>
                    <a:pt x="688703" y="181349"/>
                  </a:cubicBezTo>
                  <a:cubicBezTo>
                    <a:pt x="687971" y="181349"/>
                    <a:pt x="688703" y="180031"/>
                    <a:pt x="688703" y="180177"/>
                  </a:cubicBezTo>
                  <a:cubicBezTo>
                    <a:pt x="743410" y="191350"/>
                    <a:pt x="795357" y="213264"/>
                    <a:pt x="841537" y="244651"/>
                  </a:cubicBezTo>
                  <a:cubicBezTo>
                    <a:pt x="845810" y="247989"/>
                    <a:pt x="851980" y="247232"/>
                    <a:pt x="855318" y="242957"/>
                  </a:cubicBezTo>
                  <a:cubicBezTo>
                    <a:pt x="857732" y="239867"/>
                    <a:pt x="858074" y="235635"/>
                    <a:pt x="856190" y="232196"/>
                  </a:cubicBezTo>
                  <a:cubicBezTo>
                    <a:pt x="835969" y="191314"/>
                    <a:pt x="798310" y="125813"/>
                    <a:pt x="755083" y="101342"/>
                  </a:cubicBezTo>
                  <a:cubicBezTo>
                    <a:pt x="693978" y="66761"/>
                    <a:pt x="640494" y="84638"/>
                    <a:pt x="601077" y="112919"/>
                  </a:cubicBezTo>
                  <a:cubicBezTo>
                    <a:pt x="601077" y="112919"/>
                    <a:pt x="601077" y="112919"/>
                    <a:pt x="601077" y="112919"/>
                  </a:cubicBezTo>
                  <a:cubicBezTo>
                    <a:pt x="642355" y="76126"/>
                    <a:pt x="689638" y="46686"/>
                    <a:pt x="740869" y="25878"/>
                  </a:cubicBezTo>
                  <a:cubicBezTo>
                    <a:pt x="745861" y="23978"/>
                    <a:pt x="748367" y="18391"/>
                    <a:pt x="746468" y="13399"/>
                  </a:cubicBezTo>
                  <a:cubicBezTo>
                    <a:pt x="745219" y="10119"/>
                    <a:pt x="742292" y="7772"/>
                    <a:pt x="738817" y="7269"/>
                  </a:cubicBezTo>
                  <a:cubicBezTo>
                    <a:pt x="688703" y="-937"/>
                    <a:pt x="600784" y="-8850"/>
                    <a:pt x="560487" y="23387"/>
                  </a:cubicBezTo>
                  <a:cubicBezTo>
                    <a:pt x="500995" y="70424"/>
                    <a:pt x="520044" y="135485"/>
                    <a:pt x="533086" y="164791"/>
                  </a:cubicBezTo>
                  <a:cubicBezTo>
                    <a:pt x="533368" y="165196"/>
                    <a:pt x="533270" y="165754"/>
                    <a:pt x="532866" y="166037"/>
                  </a:cubicBezTo>
                  <a:cubicBezTo>
                    <a:pt x="532461" y="166319"/>
                    <a:pt x="531903" y="166221"/>
                    <a:pt x="531620" y="165817"/>
                  </a:cubicBezTo>
                  <a:cubicBezTo>
                    <a:pt x="507736" y="141492"/>
                    <a:pt x="441063" y="84198"/>
                    <a:pt x="365452" y="111746"/>
                  </a:cubicBezTo>
                  <a:cubicBezTo>
                    <a:pt x="294677" y="137536"/>
                    <a:pt x="254088" y="236739"/>
                    <a:pt x="237676" y="287585"/>
                  </a:cubicBezTo>
                  <a:cubicBezTo>
                    <a:pt x="236117" y="292694"/>
                    <a:pt x="238995" y="298099"/>
                    <a:pt x="244104" y="299658"/>
                  </a:cubicBezTo>
                  <a:cubicBezTo>
                    <a:pt x="246891" y="300508"/>
                    <a:pt x="249913" y="300057"/>
                    <a:pt x="252329" y="298429"/>
                  </a:cubicBezTo>
                  <a:cubicBezTo>
                    <a:pt x="312122" y="252974"/>
                    <a:pt x="378875" y="217495"/>
                    <a:pt x="450002" y="193365"/>
                  </a:cubicBezTo>
                  <a:lnTo>
                    <a:pt x="450002" y="194244"/>
                  </a:lnTo>
                  <a:cubicBezTo>
                    <a:pt x="420719" y="206534"/>
                    <a:pt x="397237" y="229544"/>
                    <a:pt x="384355" y="258572"/>
                  </a:cubicBezTo>
                  <a:cubicBezTo>
                    <a:pt x="355049" y="328175"/>
                    <a:pt x="380106" y="401295"/>
                    <a:pt x="394759" y="434411"/>
                  </a:cubicBezTo>
                  <a:cubicBezTo>
                    <a:pt x="396860" y="439146"/>
                    <a:pt x="402401" y="441281"/>
                    <a:pt x="407135" y="439179"/>
                  </a:cubicBezTo>
                  <a:cubicBezTo>
                    <a:pt x="409260" y="438237"/>
                    <a:pt x="410960" y="436537"/>
                    <a:pt x="411903" y="434411"/>
                  </a:cubicBezTo>
                  <a:cubicBezTo>
                    <a:pt x="424651" y="406423"/>
                    <a:pt x="430513" y="350741"/>
                    <a:pt x="472714" y="289783"/>
                  </a:cubicBezTo>
                  <a:close/>
                </a:path>
              </a:pathLst>
            </a:custGeom>
            <a:solidFill>
              <a:schemeClr val="bg1">
                <a:alpha val="73000"/>
              </a:schemeClr>
            </a:solidFill>
            <a:ln w="19447" cap="flat">
              <a:noFill/>
              <a:prstDash val="solid"/>
              <a:miter/>
            </a:ln>
          </p:spPr>
          <p:txBody>
            <a:bodyPr rtlCol="0" anchor="ctr"/>
            <a:lstStyle/>
            <a:p>
              <a:endParaRPr lang="zh-CN" altLang="en-US"/>
            </a:p>
          </p:txBody>
        </p:sp>
        <p:sp>
          <p:nvSpPr>
            <p:cNvPr id="33" name="任意多边形: 形状 32">
              <a:extLst>
                <a:ext uri="{FF2B5EF4-FFF2-40B4-BE49-F238E27FC236}">
                  <a16:creationId xmlns="" xmlns:a16="http://schemas.microsoft.com/office/drawing/2014/main" id="{EAB4B0EE-09EB-49E0-9944-BDC4DD3EB217}"/>
                </a:ext>
              </a:extLst>
            </p:cNvPr>
            <p:cNvSpPr/>
            <p:nvPr/>
          </p:nvSpPr>
          <p:spPr>
            <a:xfrm>
              <a:off x="3919987" y="5700371"/>
              <a:ext cx="1172260" cy="120303"/>
            </a:xfrm>
            <a:custGeom>
              <a:avLst/>
              <a:gdLst>
                <a:gd name="connsiteX0" fmla="*/ 1113648 w 1172260"/>
                <a:gd name="connsiteY0" fmla="*/ 18610 h 120303"/>
                <a:gd name="connsiteX1" fmla="*/ 1025728 w 1172260"/>
                <a:gd name="connsiteY1" fmla="*/ 0 h 120303"/>
                <a:gd name="connsiteX2" fmla="*/ 1025728 w 1172260"/>
                <a:gd name="connsiteY2" fmla="*/ 0 h 120303"/>
                <a:gd name="connsiteX3" fmla="*/ 937809 w 1172260"/>
                <a:gd name="connsiteY3" fmla="*/ 18610 h 120303"/>
                <a:gd name="connsiteX4" fmla="*/ 879196 w 1172260"/>
                <a:gd name="connsiteY4" fmla="*/ 32384 h 120303"/>
                <a:gd name="connsiteX5" fmla="*/ 879196 w 1172260"/>
                <a:gd name="connsiteY5" fmla="*/ 32384 h 120303"/>
                <a:gd name="connsiteX6" fmla="*/ 820583 w 1172260"/>
                <a:gd name="connsiteY6" fmla="*/ 18610 h 120303"/>
                <a:gd name="connsiteX7" fmla="*/ 732663 w 1172260"/>
                <a:gd name="connsiteY7" fmla="*/ 0 h 120303"/>
                <a:gd name="connsiteX8" fmla="*/ 732663 w 1172260"/>
                <a:gd name="connsiteY8" fmla="*/ 0 h 120303"/>
                <a:gd name="connsiteX9" fmla="*/ 644743 w 1172260"/>
                <a:gd name="connsiteY9" fmla="*/ 18610 h 120303"/>
                <a:gd name="connsiteX10" fmla="*/ 586130 w 1172260"/>
                <a:gd name="connsiteY10" fmla="*/ 32384 h 120303"/>
                <a:gd name="connsiteX11" fmla="*/ 527517 w 1172260"/>
                <a:gd name="connsiteY11" fmla="*/ 18610 h 120303"/>
                <a:gd name="connsiteX12" fmla="*/ 439598 w 1172260"/>
                <a:gd name="connsiteY12" fmla="*/ 0 h 120303"/>
                <a:gd name="connsiteX13" fmla="*/ 439598 w 1172260"/>
                <a:gd name="connsiteY13" fmla="*/ 0 h 120303"/>
                <a:gd name="connsiteX14" fmla="*/ 351678 w 1172260"/>
                <a:gd name="connsiteY14" fmla="*/ 18610 h 120303"/>
                <a:gd name="connsiteX15" fmla="*/ 293065 w 1172260"/>
                <a:gd name="connsiteY15" fmla="*/ 32384 h 120303"/>
                <a:gd name="connsiteX16" fmla="*/ 234452 w 1172260"/>
                <a:gd name="connsiteY16" fmla="*/ 18610 h 120303"/>
                <a:gd name="connsiteX17" fmla="*/ 146533 w 1172260"/>
                <a:gd name="connsiteY17" fmla="*/ 0 h 120303"/>
                <a:gd name="connsiteX18" fmla="*/ 146533 w 1172260"/>
                <a:gd name="connsiteY18" fmla="*/ 0 h 120303"/>
                <a:gd name="connsiteX19" fmla="*/ 58613 w 1172260"/>
                <a:gd name="connsiteY19" fmla="*/ 18610 h 120303"/>
                <a:gd name="connsiteX20" fmla="*/ 0 w 1172260"/>
                <a:gd name="connsiteY20" fmla="*/ 32384 h 120303"/>
                <a:gd name="connsiteX21" fmla="*/ 0 w 1172260"/>
                <a:gd name="connsiteY21" fmla="*/ 120303 h 120303"/>
                <a:gd name="connsiteX22" fmla="*/ 87920 w 1172260"/>
                <a:gd name="connsiteY22" fmla="*/ 101694 h 120303"/>
                <a:gd name="connsiteX23" fmla="*/ 146533 w 1172260"/>
                <a:gd name="connsiteY23" fmla="*/ 87040 h 120303"/>
                <a:gd name="connsiteX24" fmla="*/ 205146 w 1172260"/>
                <a:gd name="connsiteY24" fmla="*/ 101694 h 120303"/>
                <a:gd name="connsiteX25" fmla="*/ 293065 w 1172260"/>
                <a:gd name="connsiteY25" fmla="*/ 120303 h 120303"/>
                <a:gd name="connsiteX26" fmla="*/ 293065 w 1172260"/>
                <a:gd name="connsiteY26" fmla="*/ 120303 h 120303"/>
                <a:gd name="connsiteX27" fmla="*/ 380985 w 1172260"/>
                <a:gd name="connsiteY27" fmla="*/ 101694 h 120303"/>
                <a:gd name="connsiteX28" fmla="*/ 439598 w 1172260"/>
                <a:gd name="connsiteY28" fmla="*/ 87040 h 120303"/>
                <a:gd name="connsiteX29" fmla="*/ 498211 w 1172260"/>
                <a:gd name="connsiteY29" fmla="*/ 100814 h 120303"/>
                <a:gd name="connsiteX30" fmla="*/ 586130 w 1172260"/>
                <a:gd name="connsiteY30" fmla="*/ 120303 h 120303"/>
                <a:gd name="connsiteX31" fmla="*/ 674050 w 1172260"/>
                <a:gd name="connsiteY31" fmla="*/ 101694 h 120303"/>
                <a:gd name="connsiteX32" fmla="*/ 732663 w 1172260"/>
                <a:gd name="connsiteY32" fmla="*/ 87040 h 120303"/>
                <a:gd name="connsiteX33" fmla="*/ 791276 w 1172260"/>
                <a:gd name="connsiteY33" fmla="*/ 101694 h 120303"/>
                <a:gd name="connsiteX34" fmla="*/ 879196 w 1172260"/>
                <a:gd name="connsiteY34" fmla="*/ 120303 h 120303"/>
                <a:gd name="connsiteX35" fmla="*/ 879196 w 1172260"/>
                <a:gd name="connsiteY35" fmla="*/ 120303 h 120303"/>
                <a:gd name="connsiteX36" fmla="*/ 967115 w 1172260"/>
                <a:gd name="connsiteY36" fmla="*/ 101694 h 120303"/>
                <a:gd name="connsiteX37" fmla="*/ 1025728 w 1172260"/>
                <a:gd name="connsiteY37" fmla="*/ 87040 h 120303"/>
                <a:gd name="connsiteX38" fmla="*/ 1084341 w 1172260"/>
                <a:gd name="connsiteY38" fmla="*/ 100814 h 120303"/>
                <a:gd name="connsiteX39" fmla="*/ 1172261 w 1172260"/>
                <a:gd name="connsiteY39" fmla="*/ 120303 h 120303"/>
                <a:gd name="connsiteX40" fmla="*/ 1172261 w 1172260"/>
                <a:gd name="connsiteY40" fmla="*/ 32384 h 120303"/>
                <a:gd name="connsiteX41" fmla="*/ 1113648 w 1172260"/>
                <a:gd name="connsiteY41" fmla="*/ 18610 h 12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172260" h="120303">
                  <a:moveTo>
                    <a:pt x="1113648" y="18610"/>
                  </a:moveTo>
                  <a:cubicBezTo>
                    <a:pt x="1085610" y="7461"/>
                    <a:pt x="1055879" y="1168"/>
                    <a:pt x="1025728" y="0"/>
                  </a:cubicBezTo>
                  <a:lnTo>
                    <a:pt x="1025728" y="0"/>
                  </a:lnTo>
                  <a:cubicBezTo>
                    <a:pt x="995578" y="1168"/>
                    <a:pt x="965846" y="7461"/>
                    <a:pt x="937809" y="18610"/>
                  </a:cubicBezTo>
                  <a:cubicBezTo>
                    <a:pt x="919143" y="26335"/>
                    <a:pt x="899348" y="30986"/>
                    <a:pt x="879196" y="32384"/>
                  </a:cubicBezTo>
                  <a:lnTo>
                    <a:pt x="879196" y="32384"/>
                  </a:lnTo>
                  <a:cubicBezTo>
                    <a:pt x="859043" y="30986"/>
                    <a:pt x="839248" y="26335"/>
                    <a:pt x="820583" y="18610"/>
                  </a:cubicBezTo>
                  <a:cubicBezTo>
                    <a:pt x="792545" y="7461"/>
                    <a:pt x="762814" y="1168"/>
                    <a:pt x="732663" y="0"/>
                  </a:cubicBezTo>
                  <a:lnTo>
                    <a:pt x="732663" y="0"/>
                  </a:lnTo>
                  <a:cubicBezTo>
                    <a:pt x="702513" y="1168"/>
                    <a:pt x="672781" y="7461"/>
                    <a:pt x="644743" y="18610"/>
                  </a:cubicBezTo>
                  <a:cubicBezTo>
                    <a:pt x="626078" y="26335"/>
                    <a:pt x="606283" y="30986"/>
                    <a:pt x="586130" y="32384"/>
                  </a:cubicBezTo>
                  <a:cubicBezTo>
                    <a:pt x="565978" y="30986"/>
                    <a:pt x="546183" y="26335"/>
                    <a:pt x="527517" y="18610"/>
                  </a:cubicBezTo>
                  <a:cubicBezTo>
                    <a:pt x="499480" y="7461"/>
                    <a:pt x="469748" y="1168"/>
                    <a:pt x="439598" y="0"/>
                  </a:cubicBezTo>
                  <a:lnTo>
                    <a:pt x="439598" y="0"/>
                  </a:lnTo>
                  <a:cubicBezTo>
                    <a:pt x="409447" y="1168"/>
                    <a:pt x="379716" y="7461"/>
                    <a:pt x="351678" y="18610"/>
                  </a:cubicBezTo>
                  <a:cubicBezTo>
                    <a:pt x="333011" y="26335"/>
                    <a:pt x="313218" y="30986"/>
                    <a:pt x="293065" y="32384"/>
                  </a:cubicBezTo>
                  <a:cubicBezTo>
                    <a:pt x="272913" y="30986"/>
                    <a:pt x="253119" y="26335"/>
                    <a:pt x="234452" y="18610"/>
                  </a:cubicBezTo>
                  <a:cubicBezTo>
                    <a:pt x="206415" y="7461"/>
                    <a:pt x="176683" y="1168"/>
                    <a:pt x="146533" y="0"/>
                  </a:cubicBezTo>
                  <a:lnTo>
                    <a:pt x="146533" y="0"/>
                  </a:lnTo>
                  <a:cubicBezTo>
                    <a:pt x="116382" y="1168"/>
                    <a:pt x="86651" y="7461"/>
                    <a:pt x="58613" y="18610"/>
                  </a:cubicBezTo>
                  <a:cubicBezTo>
                    <a:pt x="39946" y="26335"/>
                    <a:pt x="20153" y="30986"/>
                    <a:pt x="0" y="32384"/>
                  </a:cubicBezTo>
                  <a:lnTo>
                    <a:pt x="0" y="120303"/>
                  </a:lnTo>
                  <a:cubicBezTo>
                    <a:pt x="30151" y="119135"/>
                    <a:pt x="59882" y="112842"/>
                    <a:pt x="87920" y="101694"/>
                  </a:cubicBezTo>
                  <a:cubicBezTo>
                    <a:pt x="106535" y="93670"/>
                    <a:pt x="126330" y="88720"/>
                    <a:pt x="146533" y="87040"/>
                  </a:cubicBezTo>
                  <a:cubicBezTo>
                    <a:pt x="166735" y="88720"/>
                    <a:pt x="186530" y="93670"/>
                    <a:pt x="205146" y="101694"/>
                  </a:cubicBezTo>
                  <a:cubicBezTo>
                    <a:pt x="233183" y="112842"/>
                    <a:pt x="262915" y="119135"/>
                    <a:pt x="293065" y="120303"/>
                  </a:cubicBezTo>
                  <a:lnTo>
                    <a:pt x="293065" y="120303"/>
                  </a:lnTo>
                  <a:cubicBezTo>
                    <a:pt x="323216" y="119135"/>
                    <a:pt x="352947" y="112842"/>
                    <a:pt x="380985" y="101694"/>
                  </a:cubicBezTo>
                  <a:cubicBezTo>
                    <a:pt x="399600" y="93670"/>
                    <a:pt x="419395" y="88720"/>
                    <a:pt x="439598" y="87040"/>
                  </a:cubicBezTo>
                  <a:cubicBezTo>
                    <a:pt x="459750" y="88438"/>
                    <a:pt x="479546" y="93089"/>
                    <a:pt x="498211" y="100814"/>
                  </a:cubicBezTo>
                  <a:cubicBezTo>
                    <a:pt x="526175" y="112330"/>
                    <a:pt x="555920" y="118924"/>
                    <a:pt x="586130" y="120303"/>
                  </a:cubicBezTo>
                  <a:cubicBezTo>
                    <a:pt x="616281" y="119135"/>
                    <a:pt x="646012" y="112842"/>
                    <a:pt x="674050" y="101694"/>
                  </a:cubicBezTo>
                  <a:cubicBezTo>
                    <a:pt x="692666" y="93670"/>
                    <a:pt x="712461" y="88721"/>
                    <a:pt x="732663" y="87040"/>
                  </a:cubicBezTo>
                  <a:cubicBezTo>
                    <a:pt x="752866" y="88721"/>
                    <a:pt x="772661" y="93670"/>
                    <a:pt x="791276" y="101694"/>
                  </a:cubicBezTo>
                  <a:cubicBezTo>
                    <a:pt x="819314" y="112842"/>
                    <a:pt x="849045" y="119135"/>
                    <a:pt x="879196" y="120303"/>
                  </a:cubicBezTo>
                  <a:lnTo>
                    <a:pt x="879196" y="120303"/>
                  </a:lnTo>
                  <a:cubicBezTo>
                    <a:pt x="909346" y="119135"/>
                    <a:pt x="939078" y="112842"/>
                    <a:pt x="967115" y="101694"/>
                  </a:cubicBezTo>
                  <a:cubicBezTo>
                    <a:pt x="985731" y="93670"/>
                    <a:pt x="1005526" y="88720"/>
                    <a:pt x="1025728" y="87040"/>
                  </a:cubicBezTo>
                  <a:cubicBezTo>
                    <a:pt x="1045881" y="88438"/>
                    <a:pt x="1065676" y="93089"/>
                    <a:pt x="1084341" y="100814"/>
                  </a:cubicBezTo>
                  <a:cubicBezTo>
                    <a:pt x="1112306" y="112330"/>
                    <a:pt x="1142050" y="118924"/>
                    <a:pt x="1172261" y="120303"/>
                  </a:cubicBezTo>
                  <a:lnTo>
                    <a:pt x="1172261" y="32384"/>
                  </a:lnTo>
                  <a:cubicBezTo>
                    <a:pt x="1152108" y="30986"/>
                    <a:pt x="1132313" y="26335"/>
                    <a:pt x="1113648" y="18610"/>
                  </a:cubicBezTo>
                  <a:close/>
                </a:path>
              </a:pathLst>
            </a:custGeom>
            <a:solidFill>
              <a:schemeClr val="bg1">
                <a:alpha val="73000"/>
              </a:schemeClr>
            </a:solidFill>
            <a:ln w="19447" cap="flat">
              <a:noFill/>
              <a:prstDash val="solid"/>
              <a:miter/>
            </a:ln>
          </p:spPr>
          <p:txBody>
            <a:bodyPr rtlCol="0" anchor="ctr"/>
            <a:lstStyle/>
            <a:p>
              <a:endParaRPr lang="zh-CN" altLang="en-US"/>
            </a:p>
          </p:txBody>
        </p:sp>
      </p:grpSp>
      <p:grpSp>
        <p:nvGrpSpPr>
          <p:cNvPr id="34" name="图形 30" descr="热带场景">
            <a:extLst>
              <a:ext uri="{FF2B5EF4-FFF2-40B4-BE49-F238E27FC236}">
                <a16:creationId xmlns="" xmlns:a16="http://schemas.microsoft.com/office/drawing/2014/main" id="{A36EDCB4-93B6-4DB1-B4E5-8682C253E17D}"/>
              </a:ext>
            </a:extLst>
          </p:cNvPr>
          <p:cNvGrpSpPr/>
          <p:nvPr/>
        </p:nvGrpSpPr>
        <p:grpSpPr>
          <a:xfrm>
            <a:off x="9290439" y="2157229"/>
            <a:ext cx="1406713" cy="1406713"/>
            <a:chOff x="9290439" y="2157229"/>
            <a:chExt cx="1406713" cy="1406713"/>
          </a:xfrm>
        </p:grpSpPr>
        <p:sp>
          <p:nvSpPr>
            <p:cNvPr id="35" name="任意多边形: 形状 34">
              <a:extLst>
                <a:ext uri="{FF2B5EF4-FFF2-40B4-BE49-F238E27FC236}">
                  <a16:creationId xmlns="" xmlns:a16="http://schemas.microsoft.com/office/drawing/2014/main" id="{D54F5D3E-512C-4CE6-886A-C91C2A9E422D}"/>
                </a:ext>
              </a:extLst>
            </p:cNvPr>
            <p:cNvSpPr/>
            <p:nvPr/>
          </p:nvSpPr>
          <p:spPr>
            <a:xfrm>
              <a:off x="9407665" y="3385025"/>
              <a:ext cx="1172260" cy="120303"/>
            </a:xfrm>
            <a:custGeom>
              <a:avLst/>
              <a:gdLst>
                <a:gd name="connsiteX0" fmla="*/ 1113648 w 1172260"/>
                <a:gd name="connsiteY0" fmla="*/ 18610 h 120303"/>
                <a:gd name="connsiteX1" fmla="*/ 1025728 w 1172260"/>
                <a:gd name="connsiteY1" fmla="*/ 0 h 120303"/>
                <a:gd name="connsiteX2" fmla="*/ 1025728 w 1172260"/>
                <a:gd name="connsiteY2" fmla="*/ 0 h 120303"/>
                <a:gd name="connsiteX3" fmla="*/ 937809 w 1172260"/>
                <a:gd name="connsiteY3" fmla="*/ 18610 h 120303"/>
                <a:gd name="connsiteX4" fmla="*/ 879196 w 1172260"/>
                <a:gd name="connsiteY4" fmla="*/ 32384 h 120303"/>
                <a:gd name="connsiteX5" fmla="*/ 879196 w 1172260"/>
                <a:gd name="connsiteY5" fmla="*/ 32384 h 120303"/>
                <a:gd name="connsiteX6" fmla="*/ 820583 w 1172260"/>
                <a:gd name="connsiteY6" fmla="*/ 18610 h 120303"/>
                <a:gd name="connsiteX7" fmla="*/ 732663 w 1172260"/>
                <a:gd name="connsiteY7" fmla="*/ 0 h 120303"/>
                <a:gd name="connsiteX8" fmla="*/ 732663 w 1172260"/>
                <a:gd name="connsiteY8" fmla="*/ 0 h 120303"/>
                <a:gd name="connsiteX9" fmla="*/ 644743 w 1172260"/>
                <a:gd name="connsiteY9" fmla="*/ 18610 h 120303"/>
                <a:gd name="connsiteX10" fmla="*/ 586130 w 1172260"/>
                <a:gd name="connsiteY10" fmla="*/ 32384 h 120303"/>
                <a:gd name="connsiteX11" fmla="*/ 527517 w 1172260"/>
                <a:gd name="connsiteY11" fmla="*/ 18610 h 120303"/>
                <a:gd name="connsiteX12" fmla="*/ 439598 w 1172260"/>
                <a:gd name="connsiteY12" fmla="*/ 0 h 120303"/>
                <a:gd name="connsiteX13" fmla="*/ 439598 w 1172260"/>
                <a:gd name="connsiteY13" fmla="*/ 0 h 120303"/>
                <a:gd name="connsiteX14" fmla="*/ 351678 w 1172260"/>
                <a:gd name="connsiteY14" fmla="*/ 18610 h 120303"/>
                <a:gd name="connsiteX15" fmla="*/ 293065 w 1172260"/>
                <a:gd name="connsiteY15" fmla="*/ 32384 h 120303"/>
                <a:gd name="connsiteX16" fmla="*/ 234452 w 1172260"/>
                <a:gd name="connsiteY16" fmla="*/ 18610 h 120303"/>
                <a:gd name="connsiteX17" fmla="*/ 146533 w 1172260"/>
                <a:gd name="connsiteY17" fmla="*/ 0 h 120303"/>
                <a:gd name="connsiteX18" fmla="*/ 146533 w 1172260"/>
                <a:gd name="connsiteY18" fmla="*/ 0 h 120303"/>
                <a:gd name="connsiteX19" fmla="*/ 58613 w 1172260"/>
                <a:gd name="connsiteY19" fmla="*/ 18610 h 120303"/>
                <a:gd name="connsiteX20" fmla="*/ 0 w 1172260"/>
                <a:gd name="connsiteY20" fmla="*/ 32384 h 120303"/>
                <a:gd name="connsiteX21" fmla="*/ 0 w 1172260"/>
                <a:gd name="connsiteY21" fmla="*/ 120303 h 120303"/>
                <a:gd name="connsiteX22" fmla="*/ 87920 w 1172260"/>
                <a:gd name="connsiteY22" fmla="*/ 101694 h 120303"/>
                <a:gd name="connsiteX23" fmla="*/ 146533 w 1172260"/>
                <a:gd name="connsiteY23" fmla="*/ 87040 h 120303"/>
                <a:gd name="connsiteX24" fmla="*/ 205146 w 1172260"/>
                <a:gd name="connsiteY24" fmla="*/ 101694 h 120303"/>
                <a:gd name="connsiteX25" fmla="*/ 293065 w 1172260"/>
                <a:gd name="connsiteY25" fmla="*/ 120303 h 120303"/>
                <a:gd name="connsiteX26" fmla="*/ 293065 w 1172260"/>
                <a:gd name="connsiteY26" fmla="*/ 120303 h 120303"/>
                <a:gd name="connsiteX27" fmla="*/ 380985 w 1172260"/>
                <a:gd name="connsiteY27" fmla="*/ 101694 h 120303"/>
                <a:gd name="connsiteX28" fmla="*/ 439598 w 1172260"/>
                <a:gd name="connsiteY28" fmla="*/ 87040 h 120303"/>
                <a:gd name="connsiteX29" fmla="*/ 498211 w 1172260"/>
                <a:gd name="connsiteY29" fmla="*/ 100814 h 120303"/>
                <a:gd name="connsiteX30" fmla="*/ 586130 w 1172260"/>
                <a:gd name="connsiteY30" fmla="*/ 120303 h 120303"/>
                <a:gd name="connsiteX31" fmla="*/ 674050 w 1172260"/>
                <a:gd name="connsiteY31" fmla="*/ 101694 h 120303"/>
                <a:gd name="connsiteX32" fmla="*/ 732663 w 1172260"/>
                <a:gd name="connsiteY32" fmla="*/ 87040 h 120303"/>
                <a:gd name="connsiteX33" fmla="*/ 791276 w 1172260"/>
                <a:gd name="connsiteY33" fmla="*/ 101694 h 120303"/>
                <a:gd name="connsiteX34" fmla="*/ 879196 w 1172260"/>
                <a:gd name="connsiteY34" fmla="*/ 120303 h 120303"/>
                <a:gd name="connsiteX35" fmla="*/ 879196 w 1172260"/>
                <a:gd name="connsiteY35" fmla="*/ 120303 h 120303"/>
                <a:gd name="connsiteX36" fmla="*/ 967115 w 1172260"/>
                <a:gd name="connsiteY36" fmla="*/ 101694 h 120303"/>
                <a:gd name="connsiteX37" fmla="*/ 1025728 w 1172260"/>
                <a:gd name="connsiteY37" fmla="*/ 87040 h 120303"/>
                <a:gd name="connsiteX38" fmla="*/ 1084341 w 1172260"/>
                <a:gd name="connsiteY38" fmla="*/ 100814 h 120303"/>
                <a:gd name="connsiteX39" fmla="*/ 1172261 w 1172260"/>
                <a:gd name="connsiteY39" fmla="*/ 120303 h 120303"/>
                <a:gd name="connsiteX40" fmla="*/ 1172261 w 1172260"/>
                <a:gd name="connsiteY40" fmla="*/ 32384 h 120303"/>
                <a:gd name="connsiteX41" fmla="*/ 1113648 w 1172260"/>
                <a:gd name="connsiteY41" fmla="*/ 18610 h 12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172260" h="120303">
                  <a:moveTo>
                    <a:pt x="1113648" y="18610"/>
                  </a:moveTo>
                  <a:cubicBezTo>
                    <a:pt x="1085610" y="7461"/>
                    <a:pt x="1055879" y="1168"/>
                    <a:pt x="1025728" y="0"/>
                  </a:cubicBezTo>
                  <a:lnTo>
                    <a:pt x="1025728" y="0"/>
                  </a:lnTo>
                  <a:cubicBezTo>
                    <a:pt x="995578" y="1168"/>
                    <a:pt x="965846" y="7461"/>
                    <a:pt x="937809" y="18610"/>
                  </a:cubicBezTo>
                  <a:cubicBezTo>
                    <a:pt x="919143" y="26335"/>
                    <a:pt x="899348" y="30986"/>
                    <a:pt x="879196" y="32384"/>
                  </a:cubicBezTo>
                  <a:lnTo>
                    <a:pt x="879196" y="32384"/>
                  </a:lnTo>
                  <a:cubicBezTo>
                    <a:pt x="859043" y="30986"/>
                    <a:pt x="839248" y="26335"/>
                    <a:pt x="820583" y="18610"/>
                  </a:cubicBezTo>
                  <a:cubicBezTo>
                    <a:pt x="792545" y="7461"/>
                    <a:pt x="762814" y="1168"/>
                    <a:pt x="732663" y="0"/>
                  </a:cubicBezTo>
                  <a:lnTo>
                    <a:pt x="732663" y="0"/>
                  </a:lnTo>
                  <a:cubicBezTo>
                    <a:pt x="702513" y="1168"/>
                    <a:pt x="672781" y="7461"/>
                    <a:pt x="644743" y="18610"/>
                  </a:cubicBezTo>
                  <a:cubicBezTo>
                    <a:pt x="626078" y="26335"/>
                    <a:pt x="606283" y="30986"/>
                    <a:pt x="586130" y="32384"/>
                  </a:cubicBezTo>
                  <a:cubicBezTo>
                    <a:pt x="565978" y="30986"/>
                    <a:pt x="546183" y="26335"/>
                    <a:pt x="527517" y="18610"/>
                  </a:cubicBezTo>
                  <a:cubicBezTo>
                    <a:pt x="499480" y="7461"/>
                    <a:pt x="469748" y="1168"/>
                    <a:pt x="439598" y="0"/>
                  </a:cubicBezTo>
                  <a:lnTo>
                    <a:pt x="439598" y="0"/>
                  </a:lnTo>
                  <a:cubicBezTo>
                    <a:pt x="409447" y="1168"/>
                    <a:pt x="379716" y="7461"/>
                    <a:pt x="351678" y="18610"/>
                  </a:cubicBezTo>
                  <a:cubicBezTo>
                    <a:pt x="333011" y="26335"/>
                    <a:pt x="313218" y="30986"/>
                    <a:pt x="293065" y="32384"/>
                  </a:cubicBezTo>
                  <a:cubicBezTo>
                    <a:pt x="272913" y="30986"/>
                    <a:pt x="253119" y="26335"/>
                    <a:pt x="234452" y="18610"/>
                  </a:cubicBezTo>
                  <a:cubicBezTo>
                    <a:pt x="206415" y="7461"/>
                    <a:pt x="176683" y="1168"/>
                    <a:pt x="146533" y="0"/>
                  </a:cubicBezTo>
                  <a:lnTo>
                    <a:pt x="146533" y="0"/>
                  </a:lnTo>
                  <a:cubicBezTo>
                    <a:pt x="116382" y="1168"/>
                    <a:pt x="86651" y="7461"/>
                    <a:pt x="58613" y="18610"/>
                  </a:cubicBezTo>
                  <a:cubicBezTo>
                    <a:pt x="39946" y="26335"/>
                    <a:pt x="20153" y="30986"/>
                    <a:pt x="0" y="32384"/>
                  </a:cubicBezTo>
                  <a:lnTo>
                    <a:pt x="0" y="120303"/>
                  </a:lnTo>
                  <a:cubicBezTo>
                    <a:pt x="30151" y="119135"/>
                    <a:pt x="59882" y="112842"/>
                    <a:pt x="87920" y="101694"/>
                  </a:cubicBezTo>
                  <a:cubicBezTo>
                    <a:pt x="106535" y="93670"/>
                    <a:pt x="126330" y="88720"/>
                    <a:pt x="146533" y="87040"/>
                  </a:cubicBezTo>
                  <a:cubicBezTo>
                    <a:pt x="166735" y="88720"/>
                    <a:pt x="186530" y="93670"/>
                    <a:pt x="205146" y="101694"/>
                  </a:cubicBezTo>
                  <a:cubicBezTo>
                    <a:pt x="233183" y="112842"/>
                    <a:pt x="262915" y="119135"/>
                    <a:pt x="293065" y="120303"/>
                  </a:cubicBezTo>
                  <a:lnTo>
                    <a:pt x="293065" y="120303"/>
                  </a:lnTo>
                  <a:cubicBezTo>
                    <a:pt x="323216" y="119135"/>
                    <a:pt x="352947" y="112842"/>
                    <a:pt x="380985" y="101694"/>
                  </a:cubicBezTo>
                  <a:cubicBezTo>
                    <a:pt x="399600" y="93670"/>
                    <a:pt x="419395" y="88720"/>
                    <a:pt x="439598" y="87040"/>
                  </a:cubicBezTo>
                  <a:cubicBezTo>
                    <a:pt x="459750" y="88438"/>
                    <a:pt x="479546" y="93089"/>
                    <a:pt x="498211" y="100814"/>
                  </a:cubicBezTo>
                  <a:cubicBezTo>
                    <a:pt x="526175" y="112330"/>
                    <a:pt x="555920" y="118924"/>
                    <a:pt x="586130" y="120303"/>
                  </a:cubicBezTo>
                  <a:cubicBezTo>
                    <a:pt x="616281" y="119135"/>
                    <a:pt x="646012" y="112842"/>
                    <a:pt x="674050" y="101694"/>
                  </a:cubicBezTo>
                  <a:cubicBezTo>
                    <a:pt x="692666" y="93670"/>
                    <a:pt x="712461" y="88721"/>
                    <a:pt x="732663" y="87040"/>
                  </a:cubicBezTo>
                  <a:cubicBezTo>
                    <a:pt x="752866" y="88721"/>
                    <a:pt x="772661" y="93670"/>
                    <a:pt x="791276" y="101694"/>
                  </a:cubicBezTo>
                  <a:cubicBezTo>
                    <a:pt x="819314" y="112842"/>
                    <a:pt x="849045" y="119135"/>
                    <a:pt x="879196" y="120303"/>
                  </a:cubicBezTo>
                  <a:lnTo>
                    <a:pt x="879196" y="120303"/>
                  </a:lnTo>
                  <a:cubicBezTo>
                    <a:pt x="909346" y="119135"/>
                    <a:pt x="939078" y="112842"/>
                    <a:pt x="967115" y="101694"/>
                  </a:cubicBezTo>
                  <a:cubicBezTo>
                    <a:pt x="985731" y="93670"/>
                    <a:pt x="1005526" y="88720"/>
                    <a:pt x="1025728" y="87040"/>
                  </a:cubicBezTo>
                  <a:cubicBezTo>
                    <a:pt x="1045881" y="88438"/>
                    <a:pt x="1065676" y="93089"/>
                    <a:pt x="1084341" y="100814"/>
                  </a:cubicBezTo>
                  <a:cubicBezTo>
                    <a:pt x="1112306" y="112330"/>
                    <a:pt x="1142050" y="118924"/>
                    <a:pt x="1172261" y="120303"/>
                  </a:cubicBezTo>
                  <a:lnTo>
                    <a:pt x="1172261" y="32384"/>
                  </a:lnTo>
                  <a:cubicBezTo>
                    <a:pt x="1152108" y="30986"/>
                    <a:pt x="1132313" y="26335"/>
                    <a:pt x="1113648" y="18610"/>
                  </a:cubicBezTo>
                  <a:close/>
                </a:path>
              </a:pathLst>
            </a:custGeom>
            <a:solidFill>
              <a:schemeClr val="bg1">
                <a:alpha val="73000"/>
              </a:schemeClr>
            </a:solidFill>
            <a:ln w="19447" cap="flat">
              <a:noFill/>
              <a:prstDash val="solid"/>
              <a:miter/>
            </a:ln>
          </p:spPr>
          <p:txBody>
            <a:bodyPr rtlCol="0" anchor="ctr"/>
            <a:lstStyle/>
            <a:p>
              <a:endParaRPr lang="zh-CN" altLang="en-US"/>
            </a:p>
          </p:txBody>
        </p:sp>
        <p:sp>
          <p:nvSpPr>
            <p:cNvPr id="36" name="任意多边形: 形状 35">
              <a:extLst>
                <a:ext uri="{FF2B5EF4-FFF2-40B4-BE49-F238E27FC236}">
                  <a16:creationId xmlns="" xmlns:a16="http://schemas.microsoft.com/office/drawing/2014/main" id="{A277F601-1F57-4645-B4B9-A98341CCC02B}"/>
                </a:ext>
              </a:extLst>
            </p:cNvPr>
            <p:cNvSpPr/>
            <p:nvPr/>
          </p:nvSpPr>
          <p:spPr>
            <a:xfrm>
              <a:off x="9539544" y="2212236"/>
              <a:ext cx="890771" cy="933794"/>
            </a:xfrm>
            <a:custGeom>
              <a:avLst/>
              <a:gdLst>
                <a:gd name="connsiteX0" fmla="*/ 473447 w 890771"/>
                <a:gd name="connsiteY0" fmla="*/ 289051 h 933794"/>
                <a:gd name="connsiteX1" fmla="*/ 504749 w 890771"/>
                <a:gd name="connsiteY1" fmla="*/ 334423 h 933794"/>
                <a:gd name="connsiteX2" fmla="*/ 545541 w 890771"/>
                <a:gd name="connsiteY2" fmla="*/ 315573 h 933794"/>
                <a:gd name="connsiteX3" fmla="*/ 545541 w 890771"/>
                <a:gd name="connsiteY3" fmla="*/ 315573 h 933794"/>
                <a:gd name="connsiteX4" fmla="*/ 546713 w 890771"/>
                <a:gd name="connsiteY4" fmla="*/ 749310 h 933794"/>
                <a:gd name="connsiteX5" fmla="*/ 546713 w 890771"/>
                <a:gd name="connsiteY5" fmla="*/ 749310 h 933794"/>
                <a:gd name="connsiteX6" fmla="*/ 309770 w 890771"/>
                <a:gd name="connsiteY6" fmla="*/ 803380 h 933794"/>
                <a:gd name="connsiteX7" fmla="*/ 309770 w 890771"/>
                <a:gd name="connsiteY7" fmla="*/ 803380 h 933794"/>
                <a:gd name="connsiteX8" fmla="*/ 284420 w 890771"/>
                <a:gd name="connsiteY8" fmla="*/ 803380 h 933794"/>
                <a:gd name="connsiteX9" fmla="*/ 284420 w 890771"/>
                <a:gd name="connsiteY9" fmla="*/ 803380 h 933794"/>
                <a:gd name="connsiteX10" fmla="*/ 250571 w 890771"/>
                <a:gd name="connsiteY10" fmla="*/ 552516 h 933794"/>
                <a:gd name="connsiteX11" fmla="*/ 250571 w 890771"/>
                <a:gd name="connsiteY11" fmla="*/ 552516 h 933794"/>
                <a:gd name="connsiteX12" fmla="*/ 283069 w 890771"/>
                <a:gd name="connsiteY12" fmla="*/ 556505 h 933794"/>
                <a:gd name="connsiteX13" fmla="*/ 291746 w 890771"/>
                <a:gd name="connsiteY13" fmla="*/ 535079 h 933794"/>
                <a:gd name="connsiteX14" fmla="*/ 290867 w 890771"/>
                <a:gd name="connsiteY14" fmla="*/ 531123 h 933794"/>
                <a:gd name="connsiteX15" fmla="*/ 290867 w 890771"/>
                <a:gd name="connsiteY15" fmla="*/ 531123 h 933794"/>
                <a:gd name="connsiteX16" fmla="*/ 338783 w 890771"/>
                <a:gd name="connsiteY16" fmla="*/ 611569 h 933794"/>
                <a:gd name="connsiteX17" fmla="*/ 346315 w 890771"/>
                <a:gd name="connsiteY17" fmla="*/ 613008 h 933794"/>
                <a:gd name="connsiteX18" fmla="*/ 348455 w 890771"/>
                <a:gd name="connsiteY18" fmla="*/ 610104 h 933794"/>
                <a:gd name="connsiteX19" fmla="*/ 339956 w 890771"/>
                <a:gd name="connsiteY19" fmla="*/ 504893 h 933794"/>
                <a:gd name="connsiteX20" fmla="*/ 295996 w 890771"/>
                <a:gd name="connsiteY20" fmla="*/ 472070 h 933794"/>
                <a:gd name="connsiteX21" fmla="*/ 295996 w 890771"/>
                <a:gd name="connsiteY21" fmla="*/ 472070 h 933794"/>
                <a:gd name="connsiteX22" fmla="*/ 422160 w 890771"/>
                <a:gd name="connsiteY22" fmla="*/ 517642 h 933794"/>
                <a:gd name="connsiteX23" fmla="*/ 429969 w 890771"/>
                <a:gd name="connsiteY23" fmla="*/ 515556 h 933794"/>
                <a:gd name="connsiteX24" fmla="*/ 430073 w 890771"/>
                <a:gd name="connsiteY24" fmla="*/ 510022 h 933794"/>
                <a:gd name="connsiteX25" fmla="*/ 340102 w 890771"/>
                <a:gd name="connsiteY25" fmla="*/ 417267 h 933794"/>
                <a:gd name="connsiteX26" fmla="*/ 247787 w 890771"/>
                <a:gd name="connsiteY26" fmla="*/ 461227 h 933794"/>
                <a:gd name="connsiteX27" fmla="*/ 246337 w 890771"/>
                <a:gd name="connsiteY27" fmla="*/ 461273 h 933794"/>
                <a:gd name="connsiteX28" fmla="*/ 246028 w 890771"/>
                <a:gd name="connsiteY28" fmla="*/ 460347 h 933794"/>
                <a:gd name="connsiteX29" fmla="*/ 217747 w 890771"/>
                <a:gd name="connsiteY29" fmla="*/ 380927 h 933794"/>
                <a:gd name="connsiteX30" fmla="*/ 111218 w 890771"/>
                <a:gd name="connsiteY30" fmla="*/ 386055 h 933794"/>
                <a:gd name="connsiteX31" fmla="*/ 106937 w 890771"/>
                <a:gd name="connsiteY31" fmla="*/ 392910 h 933794"/>
                <a:gd name="connsiteX32" fmla="*/ 111218 w 890771"/>
                <a:gd name="connsiteY32" fmla="*/ 397192 h 933794"/>
                <a:gd name="connsiteX33" fmla="*/ 197526 w 890771"/>
                <a:gd name="connsiteY33" fmla="*/ 434704 h 933794"/>
                <a:gd name="connsiteX34" fmla="*/ 197526 w 890771"/>
                <a:gd name="connsiteY34" fmla="*/ 434704 h 933794"/>
                <a:gd name="connsiteX35" fmla="*/ 109606 w 890771"/>
                <a:gd name="connsiteY35" fmla="*/ 442910 h 933794"/>
                <a:gd name="connsiteX36" fmla="*/ 60958 w 890771"/>
                <a:gd name="connsiteY36" fmla="*/ 528485 h 933794"/>
                <a:gd name="connsiteX37" fmla="*/ 64088 w 890771"/>
                <a:gd name="connsiteY37" fmla="*/ 535936 h 933794"/>
                <a:gd name="connsiteX38" fmla="*/ 70336 w 890771"/>
                <a:gd name="connsiteY38" fmla="*/ 534639 h 933794"/>
                <a:gd name="connsiteX39" fmla="*/ 156643 w 890771"/>
                <a:gd name="connsiteY39" fmla="*/ 483353 h 933794"/>
                <a:gd name="connsiteX40" fmla="*/ 156643 w 890771"/>
                <a:gd name="connsiteY40" fmla="*/ 483353 h 933794"/>
                <a:gd name="connsiteX41" fmla="*/ 127337 w 890771"/>
                <a:gd name="connsiteY41" fmla="*/ 522184 h 933794"/>
                <a:gd name="connsiteX42" fmla="*/ 129681 w 890771"/>
                <a:gd name="connsiteY42" fmla="*/ 610104 h 933794"/>
                <a:gd name="connsiteX43" fmla="*/ 136913 w 890771"/>
                <a:gd name="connsiteY43" fmla="*/ 614155 h 933794"/>
                <a:gd name="connsiteX44" fmla="*/ 140964 w 890771"/>
                <a:gd name="connsiteY44" fmla="*/ 610104 h 933794"/>
                <a:gd name="connsiteX45" fmla="*/ 177304 w 890771"/>
                <a:gd name="connsiteY45" fmla="*/ 536837 h 933794"/>
                <a:gd name="connsiteX46" fmla="*/ 177304 w 890771"/>
                <a:gd name="connsiteY46" fmla="*/ 536837 h 933794"/>
                <a:gd name="connsiteX47" fmla="*/ 175839 w 890771"/>
                <a:gd name="connsiteY47" fmla="*/ 545776 h 933794"/>
                <a:gd name="connsiteX48" fmla="*/ 201913 w 890771"/>
                <a:gd name="connsiteY48" fmla="*/ 565580 h 933794"/>
                <a:gd name="connsiteX49" fmla="*/ 202068 w 890771"/>
                <a:gd name="connsiteY49" fmla="*/ 565558 h 933794"/>
                <a:gd name="connsiteX50" fmla="*/ 215403 w 890771"/>
                <a:gd name="connsiteY50" fmla="*/ 558671 h 933794"/>
                <a:gd name="connsiteX51" fmla="*/ 215403 w 890771"/>
                <a:gd name="connsiteY51" fmla="*/ 558671 h 933794"/>
                <a:gd name="connsiteX52" fmla="*/ 227126 w 890771"/>
                <a:gd name="connsiteY52" fmla="*/ 805871 h 933794"/>
                <a:gd name="connsiteX53" fmla="*/ 227126 w 890771"/>
                <a:gd name="connsiteY53" fmla="*/ 805871 h 933794"/>
                <a:gd name="connsiteX54" fmla="*/ 0 w 890771"/>
                <a:gd name="connsiteY54" fmla="*/ 902583 h 933794"/>
                <a:gd name="connsiteX55" fmla="*/ 14653 w 890771"/>
                <a:gd name="connsiteY55" fmla="*/ 901410 h 933794"/>
                <a:gd name="connsiteX56" fmla="*/ 102573 w 890771"/>
                <a:gd name="connsiteY56" fmla="*/ 920020 h 933794"/>
                <a:gd name="connsiteX57" fmla="*/ 161186 w 890771"/>
                <a:gd name="connsiteY57" fmla="*/ 933794 h 933794"/>
                <a:gd name="connsiteX58" fmla="*/ 161186 w 890771"/>
                <a:gd name="connsiteY58" fmla="*/ 933794 h 933794"/>
                <a:gd name="connsiteX59" fmla="*/ 219799 w 890771"/>
                <a:gd name="connsiteY59" fmla="*/ 920020 h 933794"/>
                <a:gd name="connsiteX60" fmla="*/ 307718 w 890771"/>
                <a:gd name="connsiteY60" fmla="*/ 901410 h 933794"/>
                <a:gd name="connsiteX61" fmla="*/ 307718 w 890771"/>
                <a:gd name="connsiteY61" fmla="*/ 901410 h 933794"/>
                <a:gd name="connsiteX62" fmla="*/ 395638 w 890771"/>
                <a:gd name="connsiteY62" fmla="*/ 920020 h 933794"/>
                <a:gd name="connsiteX63" fmla="*/ 454251 w 890771"/>
                <a:gd name="connsiteY63" fmla="*/ 933794 h 933794"/>
                <a:gd name="connsiteX64" fmla="*/ 454251 w 890771"/>
                <a:gd name="connsiteY64" fmla="*/ 933794 h 933794"/>
                <a:gd name="connsiteX65" fmla="*/ 512864 w 890771"/>
                <a:gd name="connsiteY65" fmla="*/ 920020 h 933794"/>
                <a:gd name="connsiteX66" fmla="*/ 600784 w 890771"/>
                <a:gd name="connsiteY66" fmla="*/ 901410 h 933794"/>
                <a:gd name="connsiteX67" fmla="*/ 600784 w 890771"/>
                <a:gd name="connsiteY67" fmla="*/ 901410 h 933794"/>
                <a:gd name="connsiteX68" fmla="*/ 688703 w 890771"/>
                <a:gd name="connsiteY68" fmla="*/ 920020 h 933794"/>
                <a:gd name="connsiteX69" fmla="*/ 747316 w 890771"/>
                <a:gd name="connsiteY69" fmla="*/ 933794 h 933794"/>
                <a:gd name="connsiteX70" fmla="*/ 747316 w 890771"/>
                <a:gd name="connsiteY70" fmla="*/ 933794 h 933794"/>
                <a:gd name="connsiteX71" fmla="*/ 805929 w 890771"/>
                <a:gd name="connsiteY71" fmla="*/ 920020 h 933794"/>
                <a:gd name="connsiteX72" fmla="*/ 890772 w 890771"/>
                <a:gd name="connsiteY72" fmla="*/ 901704 h 933794"/>
                <a:gd name="connsiteX73" fmla="*/ 890772 w 890771"/>
                <a:gd name="connsiteY73" fmla="*/ 901704 h 933794"/>
                <a:gd name="connsiteX74" fmla="*/ 643864 w 890771"/>
                <a:gd name="connsiteY74" fmla="*/ 755171 h 933794"/>
                <a:gd name="connsiteX75" fmla="*/ 643864 w 890771"/>
                <a:gd name="connsiteY75" fmla="*/ 755171 h 933794"/>
                <a:gd name="connsiteX76" fmla="*/ 604740 w 890771"/>
                <a:gd name="connsiteY76" fmla="*/ 316599 h 933794"/>
                <a:gd name="connsiteX77" fmla="*/ 604740 w 890771"/>
                <a:gd name="connsiteY77" fmla="*/ 316599 h 933794"/>
                <a:gd name="connsiteX78" fmla="*/ 634047 w 890771"/>
                <a:gd name="connsiteY78" fmla="*/ 324658 h 933794"/>
                <a:gd name="connsiteX79" fmla="*/ 662327 w 890771"/>
                <a:gd name="connsiteY79" fmla="*/ 304144 h 933794"/>
                <a:gd name="connsiteX80" fmla="*/ 664818 w 890771"/>
                <a:gd name="connsiteY80" fmla="*/ 272786 h 933794"/>
                <a:gd name="connsiteX81" fmla="*/ 664818 w 890771"/>
                <a:gd name="connsiteY81" fmla="*/ 272786 h 933794"/>
                <a:gd name="connsiteX82" fmla="*/ 743213 w 890771"/>
                <a:gd name="connsiteY82" fmla="*/ 387374 h 933794"/>
                <a:gd name="connsiteX83" fmla="*/ 756132 w 890771"/>
                <a:gd name="connsiteY83" fmla="*/ 392463 h 933794"/>
                <a:gd name="connsiteX84" fmla="*/ 761970 w 890771"/>
                <a:gd name="connsiteY84" fmla="*/ 384590 h 933794"/>
                <a:gd name="connsiteX85" fmla="*/ 744972 w 890771"/>
                <a:gd name="connsiteY85" fmla="*/ 237178 h 933794"/>
                <a:gd name="connsiteX86" fmla="*/ 688703 w 890771"/>
                <a:gd name="connsiteY86" fmla="*/ 181349 h 933794"/>
                <a:gd name="connsiteX87" fmla="*/ 688703 w 890771"/>
                <a:gd name="connsiteY87" fmla="*/ 180177 h 933794"/>
                <a:gd name="connsiteX88" fmla="*/ 841537 w 890771"/>
                <a:gd name="connsiteY88" fmla="*/ 244651 h 933794"/>
                <a:gd name="connsiteX89" fmla="*/ 855318 w 890771"/>
                <a:gd name="connsiteY89" fmla="*/ 242957 h 933794"/>
                <a:gd name="connsiteX90" fmla="*/ 856190 w 890771"/>
                <a:gd name="connsiteY90" fmla="*/ 232196 h 933794"/>
                <a:gd name="connsiteX91" fmla="*/ 755083 w 890771"/>
                <a:gd name="connsiteY91" fmla="*/ 101342 h 933794"/>
                <a:gd name="connsiteX92" fmla="*/ 601077 w 890771"/>
                <a:gd name="connsiteY92" fmla="*/ 112919 h 933794"/>
                <a:gd name="connsiteX93" fmla="*/ 601077 w 890771"/>
                <a:gd name="connsiteY93" fmla="*/ 112919 h 933794"/>
                <a:gd name="connsiteX94" fmla="*/ 740869 w 890771"/>
                <a:gd name="connsiteY94" fmla="*/ 25878 h 933794"/>
                <a:gd name="connsiteX95" fmla="*/ 746468 w 890771"/>
                <a:gd name="connsiteY95" fmla="*/ 13399 h 933794"/>
                <a:gd name="connsiteX96" fmla="*/ 738817 w 890771"/>
                <a:gd name="connsiteY96" fmla="*/ 7269 h 933794"/>
                <a:gd name="connsiteX97" fmla="*/ 560487 w 890771"/>
                <a:gd name="connsiteY97" fmla="*/ 23387 h 933794"/>
                <a:gd name="connsiteX98" fmla="*/ 533086 w 890771"/>
                <a:gd name="connsiteY98" fmla="*/ 164791 h 933794"/>
                <a:gd name="connsiteX99" fmla="*/ 532866 w 890771"/>
                <a:gd name="connsiteY99" fmla="*/ 166037 h 933794"/>
                <a:gd name="connsiteX100" fmla="*/ 531620 w 890771"/>
                <a:gd name="connsiteY100" fmla="*/ 165817 h 933794"/>
                <a:gd name="connsiteX101" fmla="*/ 365452 w 890771"/>
                <a:gd name="connsiteY101" fmla="*/ 111746 h 933794"/>
                <a:gd name="connsiteX102" fmla="*/ 237676 w 890771"/>
                <a:gd name="connsiteY102" fmla="*/ 287585 h 933794"/>
                <a:gd name="connsiteX103" fmla="*/ 244104 w 890771"/>
                <a:gd name="connsiteY103" fmla="*/ 299658 h 933794"/>
                <a:gd name="connsiteX104" fmla="*/ 252329 w 890771"/>
                <a:gd name="connsiteY104" fmla="*/ 298429 h 933794"/>
                <a:gd name="connsiteX105" fmla="*/ 450002 w 890771"/>
                <a:gd name="connsiteY105" fmla="*/ 193365 h 933794"/>
                <a:gd name="connsiteX106" fmla="*/ 450002 w 890771"/>
                <a:gd name="connsiteY106" fmla="*/ 194244 h 933794"/>
                <a:gd name="connsiteX107" fmla="*/ 384355 w 890771"/>
                <a:gd name="connsiteY107" fmla="*/ 258572 h 933794"/>
                <a:gd name="connsiteX108" fmla="*/ 394759 w 890771"/>
                <a:gd name="connsiteY108" fmla="*/ 434411 h 933794"/>
                <a:gd name="connsiteX109" fmla="*/ 407135 w 890771"/>
                <a:gd name="connsiteY109" fmla="*/ 439179 h 933794"/>
                <a:gd name="connsiteX110" fmla="*/ 411903 w 890771"/>
                <a:gd name="connsiteY110" fmla="*/ 434411 h 933794"/>
                <a:gd name="connsiteX111" fmla="*/ 472714 w 890771"/>
                <a:gd name="connsiteY111" fmla="*/ 289783 h 93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890771" h="933794">
                  <a:moveTo>
                    <a:pt x="473447" y="289051"/>
                  </a:moveTo>
                  <a:cubicBezTo>
                    <a:pt x="469561" y="310223"/>
                    <a:pt x="483577" y="330539"/>
                    <a:pt x="504749" y="334423"/>
                  </a:cubicBezTo>
                  <a:cubicBezTo>
                    <a:pt x="520964" y="337399"/>
                    <a:pt x="537298" y="329851"/>
                    <a:pt x="545541" y="315573"/>
                  </a:cubicBezTo>
                  <a:lnTo>
                    <a:pt x="545541" y="315573"/>
                  </a:lnTo>
                  <a:cubicBezTo>
                    <a:pt x="578511" y="472803"/>
                    <a:pt x="565762" y="633549"/>
                    <a:pt x="546713" y="749310"/>
                  </a:cubicBezTo>
                  <a:lnTo>
                    <a:pt x="546713" y="749310"/>
                  </a:lnTo>
                  <a:cubicBezTo>
                    <a:pt x="465185" y="753398"/>
                    <a:pt x="385000" y="771696"/>
                    <a:pt x="309770" y="803380"/>
                  </a:cubicBezTo>
                  <a:lnTo>
                    <a:pt x="309770" y="803380"/>
                  </a:lnTo>
                  <a:cubicBezTo>
                    <a:pt x="309770" y="803380"/>
                    <a:pt x="300099" y="803380"/>
                    <a:pt x="284420" y="803380"/>
                  </a:cubicBezTo>
                  <a:lnTo>
                    <a:pt x="284420" y="803380"/>
                  </a:lnTo>
                  <a:cubicBezTo>
                    <a:pt x="258338" y="722430"/>
                    <a:pt x="246877" y="637483"/>
                    <a:pt x="250571" y="552516"/>
                  </a:cubicBezTo>
                  <a:lnTo>
                    <a:pt x="250571" y="552516"/>
                  </a:lnTo>
                  <a:cubicBezTo>
                    <a:pt x="258444" y="562592"/>
                    <a:pt x="272993" y="564378"/>
                    <a:pt x="283069" y="556505"/>
                  </a:cubicBezTo>
                  <a:cubicBezTo>
                    <a:pt x="289575" y="551420"/>
                    <a:pt x="292881" y="543257"/>
                    <a:pt x="291746" y="535079"/>
                  </a:cubicBezTo>
                  <a:cubicBezTo>
                    <a:pt x="291610" y="533731"/>
                    <a:pt x="291314" y="532402"/>
                    <a:pt x="290867" y="531123"/>
                  </a:cubicBezTo>
                  <a:lnTo>
                    <a:pt x="290867" y="531123"/>
                  </a:lnTo>
                  <a:cubicBezTo>
                    <a:pt x="321053" y="563799"/>
                    <a:pt x="328819" y="596330"/>
                    <a:pt x="338783" y="611569"/>
                  </a:cubicBezTo>
                  <a:cubicBezTo>
                    <a:pt x="340466" y="614045"/>
                    <a:pt x="343837" y="614690"/>
                    <a:pt x="346315" y="613008"/>
                  </a:cubicBezTo>
                  <a:cubicBezTo>
                    <a:pt x="347338" y="612312"/>
                    <a:pt x="348094" y="611288"/>
                    <a:pt x="348455" y="610104"/>
                  </a:cubicBezTo>
                  <a:cubicBezTo>
                    <a:pt x="359543" y="575277"/>
                    <a:pt x="356490" y="537488"/>
                    <a:pt x="339956" y="504893"/>
                  </a:cubicBezTo>
                  <a:cubicBezTo>
                    <a:pt x="330106" y="488672"/>
                    <a:pt x="314348" y="476906"/>
                    <a:pt x="295996" y="472070"/>
                  </a:cubicBezTo>
                  <a:lnTo>
                    <a:pt x="295996" y="472070"/>
                  </a:lnTo>
                  <a:cubicBezTo>
                    <a:pt x="340250" y="480295"/>
                    <a:pt x="382865" y="495688"/>
                    <a:pt x="422160" y="517642"/>
                  </a:cubicBezTo>
                  <a:cubicBezTo>
                    <a:pt x="424892" y="519223"/>
                    <a:pt x="428388" y="518289"/>
                    <a:pt x="429969" y="515556"/>
                  </a:cubicBezTo>
                  <a:cubicBezTo>
                    <a:pt x="430954" y="513852"/>
                    <a:pt x="430993" y="511761"/>
                    <a:pt x="430073" y="510022"/>
                  </a:cubicBezTo>
                  <a:cubicBezTo>
                    <a:pt x="416299" y="481741"/>
                    <a:pt x="384062" y="426645"/>
                    <a:pt x="340102" y="417267"/>
                  </a:cubicBezTo>
                  <a:cubicBezTo>
                    <a:pt x="296142" y="407889"/>
                    <a:pt x="258777" y="449211"/>
                    <a:pt x="247787" y="461227"/>
                  </a:cubicBezTo>
                  <a:cubicBezTo>
                    <a:pt x="247400" y="461640"/>
                    <a:pt x="246751" y="461660"/>
                    <a:pt x="246337" y="461273"/>
                  </a:cubicBezTo>
                  <a:cubicBezTo>
                    <a:pt x="246084" y="461036"/>
                    <a:pt x="245968" y="460689"/>
                    <a:pt x="246028" y="460347"/>
                  </a:cubicBezTo>
                  <a:cubicBezTo>
                    <a:pt x="256904" y="430518"/>
                    <a:pt x="245029" y="397170"/>
                    <a:pt x="217747" y="380927"/>
                  </a:cubicBezTo>
                  <a:cubicBezTo>
                    <a:pt x="191079" y="365394"/>
                    <a:pt x="139792" y="377263"/>
                    <a:pt x="111218" y="386055"/>
                  </a:cubicBezTo>
                  <a:cubicBezTo>
                    <a:pt x="108143" y="386766"/>
                    <a:pt x="106226" y="389834"/>
                    <a:pt x="106937" y="392910"/>
                  </a:cubicBezTo>
                  <a:cubicBezTo>
                    <a:pt x="107427" y="395038"/>
                    <a:pt x="109089" y="396701"/>
                    <a:pt x="111218" y="397192"/>
                  </a:cubicBezTo>
                  <a:cubicBezTo>
                    <a:pt x="141860" y="404850"/>
                    <a:pt x="171023" y="417526"/>
                    <a:pt x="197526" y="434704"/>
                  </a:cubicBezTo>
                  <a:lnTo>
                    <a:pt x="197526" y="434704"/>
                  </a:lnTo>
                  <a:cubicBezTo>
                    <a:pt x="169235" y="419515"/>
                    <a:pt x="134598" y="422747"/>
                    <a:pt x="109606" y="442910"/>
                  </a:cubicBezTo>
                  <a:cubicBezTo>
                    <a:pt x="86161" y="460934"/>
                    <a:pt x="69456" y="502695"/>
                    <a:pt x="60958" y="528485"/>
                  </a:cubicBezTo>
                  <a:cubicBezTo>
                    <a:pt x="59765" y="531407"/>
                    <a:pt x="61166" y="534743"/>
                    <a:pt x="64088" y="535936"/>
                  </a:cubicBezTo>
                  <a:cubicBezTo>
                    <a:pt x="66240" y="536815"/>
                    <a:pt x="68711" y="536303"/>
                    <a:pt x="70336" y="534639"/>
                  </a:cubicBezTo>
                  <a:cubicBezTo>
                    <a:pt x="95347" y="511893"/>
                    <a:pt x="124707" y="494447"/>
                    <a:pt x="156643" y="483353"/>
                  </a:cubicBezTo>
                  <a:lnTo>
                    <a:pt x="156643" y="483353"/>
                  </a:lnTo>
                  <a:cubicBezTo>
                    <a:pt x="143121" y="492983"/>
                    <a:pt x="132889" y="506540"/>
                    <a:pt x="127337" y="522184"/>
                  </a:cubicBezTo>
                  <a:cubicBezTo>
                    <a:pt x="116933" y="548707"/>
                    <a:pt x="123527" y="586805"/>
                    <a:pt x="129681" y="610104"/>
                  </a:cubicBezTo>
                  <a:cubicBezTo>
                    <a:pt x="130559" y="613219"/>
                    <a:pt x="133797" y="615033"/>
                    <a:pt x="136913" y="614155"/>
                  </a:cubicBezTo>
                  <a:cubicBezTo>
                    <a:pt x="138876" y="613601"/>
                    <a:pt x="140410" y="612067"/>
                    <a:pt x="140964" y="610104"/>
                  </a:cubicBezTo>
                  <a:cubicBezTo>
                    <a:pt x="148108" y="583517"/>
                    <a:pt x="160461" y="558614"/>
                    <a:pt x="177304" y="536837"/>
                  </a:cubicBezTo>
                  <a:lnTo>
                    <a:pt x="177304" y="536837"/>
                  </a:lnTo>
                  <a:cubicBezTo>
                    <a:pt x="176179" y="539677"/>
                    <a:pt x="175679" y="542725"/>
                    <a:pt x="175839" y="545776"/>
                  </a:cubicBezTo>
                  <a:cubicBezTo>
                    <a:pt x="177571" y="558445"/>
                    <a:pt x="189244" y="567312"/>
                    <a:pt x="201913" y="565580"/>
                  </a:cubicBezTo>
                  <a:cubicBezTo>
                    <a:pt x="201964" y="565572"/>
                    <a:pt x="202017" y="565565"/>
                    <a:pt x="202068" y="565558"/>
                  </a:cubicBezTo>
                  <a:cubicBezTo>
                    <a:pt x="207147" y="564786"/>
                    <a:pt x="211833" y="562365"/>
                    <a:pt x="215403" y="558671"/>
                  </a:cubicBezTo>
                  <a:lnTo>
                    <a:pt x="215403" y="558671"/>
                  </a:lnTo>
                  <a:cubicBezTo>
                    <a:pt x="212296" y="641254"/>
                    <a:pt x="216219" y="723952"/>
                    <a:pt x="227126" y="805871"/>
                  </a:cubicBezTo>
                  <a:lnTo>
                    <a:pt x="227126" y="805871"/>
                  </a:lnTo>
                  <a:cubicBezTo>
                    <a:pt x="146533" y="811879"/>
                    <a:pt x="30332" y="833273"/>
                    <a:pt x="0" y="902583"/>
                  </a:cubicBezTo>
                  <a:lnTo>
                    <a:pt x="14653" y="901410"/>
                  </a:lnTo>
                  <a:cubicBezTo>
                    <a:pt x="44804" y="902578"/>
                    <a:pt x="74535" y="908872"/>
                    <a:pt x="102573" y="920020"/>
                  </a:cubicBezTo>
                  <a:cubicBezTo>
                    <a:pt x="121216" y="927816"/>
                    <a:pt x="141022" y="932470"/>
                    <a:pt x="161186" y="933794"/>
                  </a:cubicBezTo>
                  <a:lnTo>
                    <a:pt x="161186" y="933794"/>
                  </a:lnTo>
                  <a:cubicBezTo>
                    <a:pt x="181350" y="932470"/>
                    <a:pt x="201156" y="927816"/>
                    <a:pt x="219799" y="920020"/>
                  </a:cubicBezTo>
                  <a:cubicBezTo>
                    <a:pt x="247836" y="908872"/>
                    <a:pt x="277568" y="902578"/>
                    <a:pt x="307718" y="901410"/>
                  </a:cubicBezTo>
                  <a:lnTo>
                    <a:pt x="307718" y="901410"/>
                  </a:lnTo>
                  <a:cubicBezTo>
                    <a:pt x="337869" y="902578"/>
                    <a:pt x="367601" y="908872"/>
                    <a:pt x="395638" y="920020"/>
                  </a:cubicBezTo>
                  <a:cubicBezTo>
                    <a:pt x="414281" y="927816"/>
                    <a:pt x="434087" y="932470"/>
                    <a:pt x="454251" y="933794"/>
                  </a:cubicBezTo>
                  <a:lnTo>
                    <a:pt x="454251" y="933794"/>
                  </a:lnTo>
                  <a:cubicBezTo>
                    <a:pt x="474415" y="932470"/>
                    <a:pt x="494221" y="927816"/>
                    <a:pt x="512864" y="920020"/>
                  </a:cubicBezTo>
                  <a:cubicBezTo>
                    <a:pt x="540902" y="908872"/>
                    <a:pt x="570633" y="902578"/>
                    <a:pt x="600784" y="901410"/>
                  </a:cubicBezTo>
                  <a:lnTo>
                    <a:pt x="600784" y="901410"/>
                  </a:lnTo>
                  <a:cubicBezTo>
                    <a:pt x="630934" y="902578"/>
                    <a:pt x="660666" y="908872"/>
                    <a:pt x="688703" y="920020"/>
                  </a:cubicBezTo>
                  <a:cubicBezTo>
                    <a:pt x="707347" y="927816"/>
                    <a:pt x="727152" y="932470"/>
                    <a:pt x="747316" y="933794"/>
                  </a:cubicBezTo>
                  <a:lnTo>
                    <a:pt x="747316" y="933794"/>
                  </a:lnTo>
                  <a:cubicBezTo>
                    <a:pt x="767481" y="932470"/>
                    <a:pt x="787286" y="927816"/>
                    <a:pt x="805929" y="920020"/>
                  </a:cubicBezTo>
                  <a:cubicBezTo>
                    <a:pt x="833028" y="909348"/>
                    <a:pt x="861684" y="903162"/>
                    <a:pt x="890772" y="901704"/>
                  </a:cubicBezTo>
                  <a:lnTo>
                    <a:pt x="890772" y="901704"/>
                  </a:lnTo>
                  <a:cubicBezTo>
                    <a:pt x="829363" y="824075"/>
                    <a:pt x="741424" y="771886"/>
                    <a:pt x="643864" y="755171"/>
                  </a:cubicBezTo>
                  <a:lnTo>
                    <a:pt x="643864" y="755171"/>
                  </a:lnTo>
                  <a:cubicBezTo>
                    <a:pt x="642545" y="665933"/>
                    <a:pt x="636684" y="466502"/>
                    <a:pt x="604740" y="316599"/>
                  </a:cubicBezTo>
                  <a:lnTo>
                    <a:pt x="604740" y="316599"/>
                  </a:lnTo>
                  <a:cubicBezTo>
                    <a:pt x="613007" y="323156"/>
                    <a:pt x="623589" y="326065"/>
                    <a:pt x="634047" y="324658"/>
                  </a:cubicBezTo>
                  <a:cubicBezTo>
                    <a:pt x="646146" y="322577"/>
                    <a:pt x="656594" y="314999"/>
                    <a:pt x="662327" y="304144"/>
                  </a:cubicBezTo>
                  <a:cubicBezTo>
                    <a:pt x="667915" y="294623"/>
                    <a:pt x="668833" y="283068"/>
                    <a:pt x="664818" y="272786"/>
                  </a:cubicBezTo>
                  <a:lnTo>
                    <a:pt x="664818" y="272786"/>
                  </a:lnTo>
                  <a:cubicBezTo>
                    <a:pt x="698305" y="305392"/>
                    <a:pt x="724955" y="344348"/>
                    <a:pt x="743213" y="387374"/>
                  </a:cubicBezTo>
                  <a:cubicBezTo>
                    <a:pt x="745375" y="392347"/>
                    <a:pt x="751158" y="394626"/>
                    <a:pt x="756132" y="392463"/>
                  </a:cubicBezTo>
                  <a:cubicBezTo>
                    <a:pt x="759342" y="391068"/>
                    <a:pt x="761567" y="388067"/>
                    <a:pt x="761970" y="384590"/>
                  </a:cubicBezTo>
                  <a:cubicBezTo>
                    <a:pt x="766512" y="343561"/>
                    <a:pt x="768710" y="278793"/>
                    <a:pt x="744972" y="237178"/>
                  </a:cubicBezTo>
                  <a:cubicBezTo>
                    <a:pt x="732064" y="213478"/>
                    <a:pt x="712505" y="194071"/>
                    <a:pt x="688703" y="181349"/>
                  </a:cubicBezTo>
                  <a:cubicBezTo>
                    <a:pt x="687971" y="181349"/>
                    <a:pt x="688703" y="180031"/>
                    <a:pt x="688703" y="180177"/>
                  </a:cubicBezTo>
                  <a:cubicBezTo>
                    <a:pt x="743410" y="191350"/>
                    <a:pt x="795357" y="213264"/>
                    <a:pt x="841537" y="244651"/>
                  </a:cubicBezTo>
                  <a:cubicBezTo>
                    <a:pt x="845810" y="247989"/>
                    <a:pt x="851980" y="247232"/>
                    <a:pt x="855318" y="242957"/>
                  </a:cubicBezTo>
                  <a:cubicBezTo>
                    <a:pt x="857732" y="239867"/>
                    <a:pt x="858074" y="235635"/>
                    <a:pt x="856190" y="232196"/>
                  </a:cubicBezTo>
                  <a:cubicBezTo>
                    <a:pt x="835969" y="191314"/>
                    <a:pt x="798310" y="125813"/>
                    <a:pt x="755083" y="101342"/>
                  </a:cubicBezTo>
                  <a:cubicBezTo>
                    <a:pt x="693978" y="66761"/>
                    <a:pt x="640494" y="84638"/>
                    <a:pt x="601077" y="112919"/>
                  </a:cubicBezTo>
                  <a:cubicBezTo>
                    <a:pt x="601077" y="112919"/>
                    <a:pt x="601077" y="112919"/>
                    <a:pt x="601077" y="112919"/>
                  </a:cubicBezTo>
                  <a:cubicBezTo>
                    <a:pt x="642355" y="76126"/>
                    <a:pt x="689638" y="46686"/>
                    <a:pt x="740869" y="25878"/>
                  </a:cubicBezTo>
                  <a:cubicBezTo>
                    <a:pt x="745861" y="23978"/>
                    <a:pt x="748367" y="18391"/>
                    <a:pt x="746468" y="13399"/>
                  </a:cubicBezTo>
                  <a:cubicBezTo>
                    <a:pt x="745219" y="10119"/>
                    <a:pt x="742292" y="7772"/>
                    <a:pt x="738817" y="7269"/>
                  </a:cubicBezTo>
                  <a:cubicBezTo>
                    <a:pt x="688703" y="-937"/>
                    <a:pt x="600784" y="-8850"/>
                    <a:pt x="560487" y="23387"/>
                  </a:cubicBezTo>
                  <a:cubicBezTo>
                    <a:pt x="500995" y="70424"/>
                    <a:pt x="520044" y="135485"/>
                    <a:pt x="533086" y="164791"/>
                  </a:cubicBezTo>
                  <a:cubicBezTo>
                    <a:pt x="533368" y="165196"/>
                    <a:pt x="533270" y="165754"/>
                    <a:pt x="532866" y="166037"/>
                  </a:cubicBezTo>
                  <a:cubicBezTo>
                    <a:pt x="532461" y="166319"/>
                    <a:pt x="531903" y="166221"/>
                    <a:pt x="531620" y="165817"/>
                  </a:cubicBezTo>
                  <a:cubicBezTo>
                    <a:pt x="507736" y="141492"/>
                    <a:pt x="441063" y="84198"/>
                    <a:pt x="365452" y="111746"/>
                  </a:cubicBezTo>
                  <a:cubicBezTo>
                    <a:pt x="294677" y="137536"/>
                    <a:pt x="254088" y="236739"/>
                    <a:pt x="237676" y="287585"/>
                  </a:cubicBezTo>
                  <a:cubicBezTo>
                    <a:pt x="236117" y="292694"/>
                    <a:pt x="238995" y="298099"/>
                    <a:pt x="244104" y="299658"/>
                  </a:cubicBezTo>
                  <a:cubicBezTo>
                    <a:pt x="246891" y="300508"/>
                    <a:pt x="249913" y="300057"/>
                    <a:pt x="252329" y="298429"/>
                  </a:cubicBezTo>
                  <a:cubicBezTo>
                    <a:pt x="312122" y="252974"/>
                    <a:pt x="378875" y="217495"/>
                    <a:pt x="450002" y="193365"/>
                  </a:cubicBezTo>
                  <a:lnTo>
                    <a:pt x="450002" y="194244"/>
                  </a:lnTo>
                  <a:cubicBezTo>
                    <a:pt x="420719" y="206534"/>
                    <a:pt x="397237" y="229544"/>
                    <a:pt x="384355" y="258572"/>
                  </a:cubicBezTo>
                  <a:cubicBezTo>
                    <a:pt x="355049" y="328175"/>
                    <a:pt x="380106" y="401295"/>
                    <a:pt x="394759" y="434411"/>
                  </a:cubicBezTo>
                  <a:cubicBezTo>
                    <a:pt x="396860" y="439146"/>
                    <a:pt x="402401" y="441281"/>
                    <a:pt x="407135" y="439179"/>
                  </a:cubicBezTo>
                  <a:cubicBezTo>
                    <a:pt x="409260" y="438237"/>
                    <a:pt x="410960" y="436537"/>
                    <a:pt x="411903" y="434411"/>
                  </a:cubicBezTo>
                  <a:cubicBezTo>
                    <a:pt x="424651" y="406423"/>
                    <a:pt x="430513" y="350741"/>
                    <a:pt x="472714" y="289783"/>
                  </a:cubicBezTo>
                  <a:close/>
                </a:path>
              </a:pathLst>
            </a:custGeom>
            <a:solidFill>
              <a:schemeClr val="bg1">
                <a:alpha val="73000"/>
              </a:schemeClr>
            </a:solidFill>
            <a:ln w="19447" cap="flat">
              <a:noFill/>
              <a:prstDash val="solid"/>
              <a:miter/>
            </a:ln>
          </p:spPr>
          <p:txBody>
            <a:bodyPr rtlCol="0" anchor="ctr"/>
            <a:lstStyle/>
            <a:p>
              <a:endParaRPr lang="zh-CN" altLang="en-US"/>
            </a:p>
          </p:txBody>
        </p:sp>
        <p:sp>
          <p:nvSpPr>
            <p:cNvPr id="37" name="任意多边形: 形状 36">
              <a:extLst>
                <a:ext uri="{FF2B5EF4-FFF2-40B4-BE49-F238E27FC236}">
                  <a16:creationId xmlns="" xmlns:a16="http://schemas.microsoft.com/office/drawing/2014/main" id="{3292EDB3-226F-4102-B209-58D69BDD79D6}"/>
                </a:ext>
              </a:extLst>
            </p:cNvPr>
            <p:cNvSpPr/>
            <p:nvPr/>
          </p:nvSpPr>
          <p:spPr>
            <a:xfrm>
              <a:off x="9407665" y="3209186"/>
              <a:ext cx="1172260" cy="120303"/>
            </a:xfrm>
            <a:custGeom>
              <a:avLst/>
              <a:gdLst>
                <a:gd name="connsiteX0" fmla="*/ 1113648 w 1172260"/>
                <a:gd name="connsiteY0" fmla="*/ 18610 h 120303"/>
                <a:gd name="connsiteX1" fmla="*/ 1025728 w 1172260"/>
                <a:gd name="connsiteY1" fmla="*/ 0 h 120303"/>
                <a:gd name="connsiteX2" fmla="*/ 1025728 w 1172260"/>
                <a:gd name="connsiteY2" fmla="*/ 0 h 120303"/>
                <a:gd name="connsiteX3" fmla="*/ 937809 w 1172260"/>
                <a:gd name="connsiteY3" fmla="*/ 18610 h 120303"/>
                <a:gd name="connsiteX4" fmla="*/ 879196 w 1172260"/>
                <a:gd name="connsiteY4" fmla="*/ 32384 h 120303"/>
                <a:gd name="connsiteX5" fmla="*/ 879196 w 1172260"/>
                <a:gd name="connsiteY5" fmla="*/ 32384 h 120303"/>
                <a:gd name="connsiteX6" fmla="*/ 820583 w 1172260"/>
                <a:gd name="connsiteY6" fmla="*/ 18610 h 120303"/>
                <a:gd name="connsiteX7" fmla="*/ 732663 w 1172260"/>
                <a:gd name="connsiteY7" fmla="*/ 0 h 120303"/>
                <a:gd name="connsiteX8" fmla="*/ 732663 w 1172260"/>
                <a:gd name="connsiteY8" fmla="*/ 0 h 120303"/>
                <a:gd name="connsiteX9" fmla="*/ 644743 w 1172260"/>
                <a:gd name="connsiteY9" fmla="*/ 18610 h 120303"/>
                <a:gd name="connsiteX10" fmla="*/ 586130 w 1172260"/>
                <a:gd name="connsiteY10" fmla="*/ 32384 h 120303"/>
                <a:gd name="connsiteX11" fmla="*/ 527517 w 1172260"/>
                <a:gd name="connsiteY11" fmla="*/ 18610 h 120303"/>
                <a:gd name="connsiteX12" fmla="*/ 439598 w 1172260"/>
                <a:gd name="connsiteY12" fmla="*/ 0 h 120303"/>
                <a:gd name="connsiteX13" fmla="*/ 439598 w 1172260"/>
                <a:gd name="connsiteY13" fmla="*/ 0 h 120303"/>
                <a:gd name="connsiteX14" fmla="*/ 351678 w 1172260"/>
                <a:gd name="connsiteY14" fmla="*/ 18610 h 120303"/>
                <a:gd name="connsiteX15" fmla="*/ 293065 w 1172260"/>
                <a:gd name="connsiteY15" fmla="*/ 32384 h 120303"/>
                <a:gd name="connsiteX16" fmla="*/ 234452 w 1172260"/>
                <a:gd name="connsiteY16" fmla="*/ 18610 h 120303"/>
                <a:gd name="connsiteX17" fmla="*/ 146533 w 1172260"/>
                <a:gd name="connsiteY17" fmla="*/ 0 h 120303"/>
                <a:gd name="connsiteX18" fmla="*/ 146533 w 1172260"/>
                <a:gd name="connsiteY18" fmla="*/ 0 h 120303"/>
                <a:gd name="connsiteX19" fmla="*/ 58613 w 1172260"/>
                <a:gd name="connsiteY19" fmla="*/ 18610 h 120303"/>
                <a:gd name="connsiteX20" fmla="*/ 0 w 1172260"/>
                <a:gd name="connsiteY20" fmla="*/ 32384 h 120303"/>
                <a:gd name="connsiteX21" fmla="*/ 0 w 1172260"/>
                <a:gd name="connsiteY21" fmla="*/ 120303 h 120303"/>
                <a:gd name="connsiteX22" fmla="*/ 87920 w 1172260"/>
                <a:gd name="connsiteY22" fmla="*/ 101694 h 120303"/>
                <a:gd name="connsiteX23" fmla="*/ 146533 w 1172260"/>
                <a:gd name="connsiteY23" fmla="*/ 87040 h 120303"/>
                <a:gd name="connsiteX24" fmla="*/ 205146 w 1172260"/>
                <a:gd name="connsiteY24" fmla="*/ 101694 h 120303"/>
                <a:gd name="connsiteX25" fmla="*/ 293065 w 1172260"/>
                <a:gd name="connsiteY25" fmla="*/ 120303 h 120303"/>
                <a:gd name="connsiteX26" fmla="*/ 293065 w 1172260"/>
                <a:gd name="connsiteY26" fmla="*/ 120303 h 120303"/>
                <a:gd name="connsiteX27" fmla="*/ 380985 w 1172260"/>
                <a:gd name="connsiteY27" fmla="*/ 101694 h 120303"/>
                <a:gd name="connsiteX28" fmla="*/ 439598 w 1172260"/>
                <a:gd name="connsiteY28" fmla="*/ 87040 h 120303"/>
                <a:gd name="connsiteX29" fmla="*/ 498211 w 1172260"/>
                <a:gd name="connsiteY29" fmla="*/ 100814 h 120303"/>
                <a:gd name="connsiteX30" fmla="*/ 586130 w 1172260"/>
                <a:gd name="connsiteY30" fmla="*/ 120303 h 120303"/>
                <a:gd name="connsiteX31" fmla="*/ 674050 w 1172260"/>
                <a:gd name="connsiteY31" fmla="*/ 101694 h 120303"/>
                <a:gd name="connsiteX32" fmla="*/ 732663 w 1172260"/>
                <a:gd name="connsiteY32" fmla="*/ 87040 h 120303"/>
                <a:gd name="connsiteX33" fmla="*/ 791276 w 1172260"/>
                <a:gd name="connsiteY33" fmla="*/ 101694 h 120303"/>
                <a:gd name="connsiteX34" fmla="*/ 879196 w 1172260"/>
                <a:gd name="connsiteY34" fmla="*/ 120303 h 120303"/>
                <a:gd name="connsiteX35" fmla="*/ 879196 w 1172260"/>
                <a:gd name="connsiteY35" fmla="*/ 120303 h 120303"/>
                <a:gd name="connsiteX36" fmla="*/ 967115 w 1172260"/>
                <a:gd name="connsiteY36" fmla="*/ 101694 h 120303"/>
                <a:gd name="connsiteX37" fmla="*/ 1025728 w 1172260"/>
                <a:gd name="connsiteY37" fmla="*/ 87040 h 120303"/>
                <a:gd name="connsiteX38" fmla="*/ 1084341 w 1172260"/>
                <a:gd name="connsiteY38" fmla="*/ 100814 h 120303"/>
                <a:gd name="connsiteX39" fmla="*/ 1172261 w 1172260"/>
                <a:gd name="connsiteY39" fmla="*/ 120303 h 120303"/>
                <a:gd name="connsiteX40" fmla="*/ 1172261 w 1172260"/>
                <a:gd name="connsiteY40" fmla="*/ 32384 h 120303"/>
                <a:gd name="connsiteX41" fmla="*/ 1113648 w 1172260"/>
                <a:gd name="connsiteY41" fmla="*/ 18610 h 12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172260" h="120303">
                  <a:moveTo>
                    <a:pt x="1113648" y="18610"/>
                  </a:moveTo>
                  <a:cubicBezTo>
                    <a:pt x="1085610" y="7461"/>
                    <a:pt x="1055879" y="1168"/>
                    <a:pt x="1025728" y="0"/>
                  </a:cubicBezTo>
                  <a:lnTo>
                    <a:pt x="1025728" y="0"/>
                  </a:lnTo>
                  <a:cubicBezTo>
                    <a:pt x="995578" y="1168"/>
                    <a:pt x="965846" y="7461"/>
                    <a:pt x="937809" y="18610"/>
                  </a:cubicBezTo>
                  <a:cubicBezTo>
                    <a:pt x="919143" y="26335"/>
                    <a:pt x="899348" y="30986"/>
                    <a:pt x="879196" y="32384"/>
                  </a:cubicBezTo>
                  <a:lnTo>
                    <a:pt x="879196" y="32384"/>
                  </a:lnTo>
                  <a:cubicBezTo>
                    <a:pt x="859043" y="30986"/>
                    <a:pt x="839248" y="26335"/>
                    <a:pt x="820583" y="18610"/>
                  </a:cubicBezTo>
                  <a:cubicBezTo>
                    <a:pt x="792545" y="7461"/>
                    <a:pt x="762814" y="1168"/>
                    <a:pt x="732663" y="0"/>
                  </a:cubicBezTo>
                  <a:lnTo>
                    <a:pt x="732663" y="0"/>
                  </a:lnTo>
                  <a:cubicBezTo>
                    <a:pt x="702513" y="1168"/>
                    <a:pt x="672781" y="7461"/>
                    <a:pt x="644743" y="18610"/>
                  </a:cubicBezTo>
                  <a:cubicBezTo>
                    <a:pt x="626078" y="26335"/>
                    <a:pt x="606283" y="30986"/>
                    <a:pt x="586130" y="32384"/>
                  </a:cubicBezTo>
                  <a:cubicBezTo>
                    <a:pt x="565978" y="30986"/>
                    <a:pt x="546183" y="26335"/>
                    <a:pt x="527517" y="18610"/>
                  </a:cubicBezTo>
                  <a:cubicBezTo>
                    <a:pt x="499480" y="7461"/>
                    <a:pt x="469748" y="1168"/>
                    <a:pt x="439598" y="0"/>
                  </a:cubicBezTo>
                  <a:lnTo>
                    <a:pt x="439598" y="0"/>
                  </a:lnTo>
                  <a:cubicBezTo>
                    <a:pt x="409447" y="1168"/>
                    <a:pt x="379716" y="7461"/>
                    <a:pt x="351678" y="18610"/>
                  </a:cubicBezTo>
                  <a:cubicBezTo>
                    <a:pt x="333011" y="26335"/>
                    <a:pt x="313218" y="30986"/>
                    <a:pt x="293065" y="32384"/>
                  </a:cubicBezTo>
                  <a:cubicBezTo>
                    <a:pt x="272913" y="30986"/>
                    <a:pt x="253119" y="26335"/>
                    <a:pt x="234452" y="18610"/>
                  </a:cubicBezTo>
                  <a:cubicBezTo>
                    <a:pt x="206415" y="7461"/>
                    <a:pt x="176683" y="1168"/>
                    <a:pt x="146533" y="0"/>
                  </a:cubicBezTo>
                  <a:lnTo>
                    <a:pt x="146533" y="0"/>
                  </a:lnTo>
                  <a:cubicBezTo>
                    <a:pt x="116382" y="1168"/>
                    <a:pt x="86651" y="7461"/>
                    <a:pt x="58613" y="18610"/>
                  </a:cubicBezTo>
                  <a:cubicBezTo>
                    <a:pt x="39946" y="26335"/>
                    <a:pt x="20153" y="30986"/>
                    <a:pt x="0" y="32384"/>
                  </a:cubicBezTo>
                  <a:lnTo>
                    <a:pt x="0" y="120303"/>
                  </a:lnTo>
                  <a:cubicBezTo>
                    <a:pt x="30151" y="119135"/>
                    <a:pt x="59882" y="112842"/>
                    <a:pt x="87920" y="101694"/>
                  </a:cubicBezTo>
                  <a:cubicBezTo>
                    <a:pt x="106535" y="93670"/>
                    <a:pt x="126330" y="88720"/>
                    <a:pt x="146533" y="87040"/>
                  </a:cubicBezTo>
                  <a:cubicBezTo>
                    <a:pt x="166735" y="88720"/>
                    <a:pt x="186530" y="93670"/>
                    <a:pt x="205146" y="101694"/>
                  </a:cubicBezTo>
                  <a:cubicBezTo>
                    <a:pt x="233183" y="112842"/>
                    <a:pt x="262915" y="119135"/>
                    <a:pt x="293065" y="120303"/>
                  </a:cubicBezTo>
                  <a:lnTo>
                    <a:pt x="293065" y="120303"/>
                  </a:lnTo>
                  <a:cubicBezTo>
                    <a:pt x="323216" y="119135"/>
                    <a:pt x="352947" y="112842"/>
                    <a:pt x="380985" y="101694"/>
                  </a:cubicBezTo>
                  <a:cubicBezTo>
                    <a:pt x="399600" y="93670"/>
                    <a:pt x="419395" y="88720"/>
                    <a:pt x="439598" y="87040"/>
                  </a:cubicBezTo>
                  <a:cubicBezTo>
                    <a:pt x="459750" y="88438"/>
                    <a:pt x="479546" y="93089"/>
                    <a:pt x="498211" y="100814"/>
                  </a:cubicBezTo>
                  <a:cubicBezTo>
                    <a:pt x="526175" y="112330"/>
                    <a:pt x="555920" y="118924"/>
                    <a:pt x="586130" y="120303"/>
                  </a:cubicBezTo>
                  <a:cubicBezTo>
                    <a:pt x="616281" y="119135"/>
                    <a:pt x="646012" y="112842"/>
                    <a:pt x="674050" y="101694"/>
                  </a:cubicBezTo>
                  <a:cubicBezTo>
                    <a:pt x="692666" y="93670"/>
                    <a:pt x="712461" y="88721"/>
                    <a:pt x="732663" y="87040"/>
                  </a:cubicBezTo>
                  <a:cubicBezTo>
                    <a:pt x="752866" y="88721"/>
                    <a:pt x="772661" y="93670"/>
                    <a:pt x="791276" y="101694"/>
                  </a:cubicBezTo>
                  <a:cubicBezTo>
                    <a:pt x="819314" y="112842"/>
                    <a:pt x="849045" y="119135"/>
                    <a:pt x="879196" y="120303"/>
                  </a:cubicBezTo>
                  <a:lnTo>
                    <a:pt x="879196" y="120303"/>
                  </a:lnTo>
                  <a:cubicBezTo>
                    <a:pt x="909346" y="119135"/>
                    <a:pt x="939078" y="112842"/>
                    <a:pt x="967115" y="101694"/>
                  </a:cubicBezTo>
                  <a:cubicBezTo>
                    <a:pt x="985731" y="93670"/>
                    <a:pt x="1005526" y="88720"/>
                    <a:pt x="1025728" y="87040"/>
                  </a:cubicBezTo>
                  <a:cubicBezTo>
                    <a:pt x="1045881" y="88438"/>
                    <a:pt x="1065676" y="93089"/>
                    <a:pt x="1084341" y="100814"/>
                  </a:cubicBezTo>
                  <a:cubicBezTo>
                    <a:pt x="1112306" y="112330"/>
                    <a:pt x="1142050" y="118924"/>
                    <a:pt x="1172261" y="120303"/>
                  </a:cubicBezTo>
                  <a:lnTo>
                    <a:pt x="1172261" y="32384"/>
                  </a:lnTo>
                  <a:cubicBezTo>
                    <a:pt x="1152108" y="30986"/>
                    <a:pt x="1132313" y="26335"/>
                    <a:pt x="1113648" y="18610"/>
                  </a:cubicBezTo>
                  <a:close/>
                </a:path>
              </a:pathLst>
            </a:custGeom>
            <a:solidFill>
              <a:schemeClr val="bg1">
                <a:alpha val="73000"/>
              </a:schemeClr>
            </a:solidFill>
            <a:ln w="19447" cap="flat">
              <a:noFill/>
              <a:prstDash val="solid"/>
              <a:miter/>
            </a:ln>
          </p:spPr>
          <p:txBody>
            <a:bodyPr rtlCol="0" anchor="ctr"/>
            <a:lstStyle/>
            <a:p>
              <a:endParaRPr lang="zh-CN" altLang="en-US"/>
            </a:p>
          </p:txBody>
        </p:sp>
      </p:grpSp>
      <p:grpSp>
        <p:nvGrpSpPr>
          <p:cNvPr id="38" name="图形 31" descr="热带场景">
            <a:extLst>
              <a:ext uri="{FF2B5EF4-FFF2-40B4-BE49-F238E27FC236}">
                <a16:creationId xmlns="" xmlns:a16="http://schemas.microsoft.com/office/drawing/2014/main" id="{C7765196-04B9-44F0-BE92-B61AE4E91FB3}"/>
              </a:ext>
            </a:extLst>
          </p:cNvPr>
          <p:cNvGrpSpPr/>
          <p:nvPr/>
        </p:nvGrpSpPr>
        <p:grpSpPr>
          <a:xfrm>
            <a:off x="9290439" y="4648414"/>
            <a:ext cx="1406713" cy="1406713"/>
            <a:chOff x="9290439" y="4648414"/>
            <a:chExt cx="1406713" cy="1406713"/>
          </a:xfrm>
        </p:grpSpPr>
        <p:sp>
          <p:nvSpPr>
            <p:cNvPr id="39" name="任意多边形: 形状 38">
              <a:extLst>
                <a:ext uri="{FF2B5EF4-FFF2-40B4-BE49-F238E27FC236}">
                  <a16:creationId xmlns="" xmlns:a16="http://schemas.microsoft.com/office/drawing/2014/main" id="{17309D68-7B3A-4AC9-BCCC-4F0A8A471820}"/>
                </a:ext>
              </a:extLst>
            </p:cNvPr>
            <p:cNvSpPr/>
            <p:nvPr/>
          </p:nvSpPr>
          <p:spPr>
            <a:xfrm>
              <a:off x="9407665" y="5876210"/>
              <a:ext cx="1172260" cy="120303"/>
            </a:xfrm>
            <a:custGeom>
              <a:avLst/>
              <a:gdLst>
                <a:gd name="connsiteX0" fmla="*/ 1113648 w 1172260"/>
                <a:gd name="connsiteY0" fmla="*/ 18610 h 120303"/>
                <a:gd name="connsiteX1" fmla="*/ 1025728 w 1172260"/>
                <a:gd name="connsiteY1" fmla="*/ 0 h 120303"/>
                <a:gd name="connsiteX2" fmla="*/ 1025728 w 1172260"/>
                <a:gd name="connsiteY2" fmla="*/ 0 h 120303"/>
                <a:gd name="connsiteX3" fmla="*/ 937809 w 1172260"/>
                <a:gd name="connsiteY3" fmla="*/ 18610 h 120303"/>
                <a:gd name="connsiteX4" fmla="*/ 879196 w 1172260"/>
                <a:gd name="connsiteY4" fmla="*/ 32384 h 120303"/>
                <a:gd name="connsiteX5" fmla="*/ 879196 w 1172260"/>
                <a:gd name="connsiteY5" fmla="*/ 32384 h 120303"/>
                <a:gd name="connsiteX6" fmla="*/ 820583 w 1172260"/>
                <a:gd name="connsiteY6" fmla="*/ 18610 h 120303"/>
                <a:gd name="connsiteX7" fmla="*/ 732663 w 1172260"/>
                <a:gd name="connsiteY7" fmla="*/ 0 h 120303"/>
                <a:gd name="connsiteX8" fmla="*/ 732663 w 1172260"/>
                <a:gd name="connsiteY8" fmla="*/ 0 h 120303"/>
                <a:gd name="connsiteX9" fmla="*/ 644743 w 1172260"/>
                <a:gd name="connsiteY9" fmla="*/ 18610 h 120303"/>
                <a:gd name="connsiteX10" fmla="*/ 586130 w 1172260"/>
                <a:gd name="connsiteY10" fmla="*/ 32384 h 120303"/>
                <a:gd name="connsiteX11" fmla="*/ 527517 w 1172260"/>
                <a:gd name="connsiteY11" fmla="*/ 18610 h 120303"/>
                <a:gd name="connsiteX12" fmla="*/ 439598 w 1172260"/>
                <a:gd name="connsiteY12" fmla="*/ 0 h 120303"/>
                <a:gd name="connsiteX13" fmla="*/ 439598 w 1172260"/>
                <a:gd name="connsiteY13" fmla="*/ 0 h 120303"/>
                <a:gd name="connsiteX14" fmla="*/ 351678 w 1172260"/>
                <a:gd name="connsiteY14" fmla="*/ 18610 h 120303"/>
                <a:gd name="connsiteX15" fmla="*/ 293065 w 1172260"/>
                <a:gd name="connsiteY15" fmla="*/ 32384 h 120303"/>
                <a:gd name="connsiteX16" fmla="*/ 234452 w 1172260"/>
                <a:gd name="connsiteY16" fmla="*/ 18610 h 120303"/>
                <a:gd name="connsiteX17" fmla="*/ 146533 w 1172260"/>
                <a:gd name="connsiteY17" fmla="*/ 0 h 120303"/>
                <a:gd name="connsiteX18" fmla="*/ 146533 w 1172260"/>
                <a:gd name="connsiteY18" fmla="*/ 0 h 120303"/>
                <a:gd name="connsiteX19" fmla="*/ 58613 w 1172260"/>
                <a:gd name="connsiteY19" fmla="*/ 18610 h 120303"/>
                <a:gd name="connsiteX20" fmla="*/ 0 w 1172260"/>
                <a:gd name="connsiteY20" fmla="*/ 32384 h 120303"/>
                <a:gd name="connsiteX21" fmla="*/ 0 w 1172260"/>
                <a:gd name="connsiteY21" fmla="*/ 120303 h 120303"/>
                <a:gd name="connsiteX22" fmla="*/ 87920 w 1172260"/>
                <a:gd name="connsiteY22" fmla="*/ 101694 h 120303"/>
                <a:gd name="connsiteX23" fmla="*/ 146533 w 1172260"/>
                <a:gd name="connsiteY23" fmla="*/ 87040 h 120303"/>
                <a:gd name="connsiteX24" fmla="*/ 205146 w 1172260"/>
                <a:gd name="connsiteY24" fmla="*/ 101694 h 120303"/>
                <a:gd name="connsiteX25" fmla="*/ 293065 w 1172260"/>
                <a:gd name="connsiteY25" fmla="*/ 120303 h 120303"/>
                <a:gd name="connsiteX26" fmla="*/ 293065 w 1172260"/>
                <a:gd name="connsiteY26" fmla="*/ 120303 h 120303"/>
                <a:gd name="connsiteX27" fmla="*/ 380985 w 1172260"/>
                <a:gd name="connsiteY27" fmla="*/ 101694 h 120303"/>
                <a:gd name="connsiteX28" fmla="*/ 439598 w 1172260"/>
                <a:gd name="connsiteY28" fmla="*/ 87040 h 120303"/>
                <a:gd name="connsiteX29" fmla="*/ 498211 w 1172260"/>
                <a:gd name="connsiteY29" fmla="*/ 100814 h 120303"/>
                <a:gd name="connsiteX30" fmla="*/ 586130 w 1172260"/>
                <a:gd name="connsiteY30" fmla="*/ 120303 h 120303"/>
                <a:gd name="connsiteX31" fmla="*/ 674050 w 1172260"/>
                <a:gd name="connsiteY31" fmla="*/ 101694 h 120303"/>
                <a:gd name="connsiteX32" fmla="*/ 732663 w 1172260"/>
                <a:gd name="connsiteY32" fmla="*/ 87040 h 120303"/>
                <a:gd name="connsiteX33" fmla="*/ 791276 w 1172260"/>
                <a:gd name="connsiteY33" fmla="*/ 101694 h 120303"/>
                <a:gd name="connsiteX34" fmla="*/ 879196 w 1172260"/>
                <a:gd name="connsiteY34" fmla="*/ 120303 h 120303"/>
                <a:gd name="connsiteX35" fmla="*/ 879196 w 1172260"/>
                <a:gd name="connsiteY35" fmla="*/ 120303 h 120303"/>
                <a:gd name="connsiteX36" fmla="*/ 967115 w 1172260"/>
                <a:gd name="connsiteY36" fmla="*/ 101694 h 120303"/>
                <a:gd name="connsiteX37" fmla="*/ 1025728 w 1172260"/>
                <a:gd name="connsiteY37" fmla="*/ 87040 h 120303"/>
                <a:gd name="connsiteX38" fmla="*/ 1084341 w 1172260"/>
                <a:gd name="connsiteY38" fmla="*/ 100814 h 120303"/>
                <a:gd name="connsiteX39" fmla="*/ 1172261 w 1172260"/>
                <a:gd name="connsiteY39" fmla="*/ 120303 h 120303"/>
                <a:gd name="connsiteX40" fmla="*/ 1172261 w 1172260"/>
                <a:gd name="connsiteY40" fmla="*/ 32384 h 120303"/>
                <a:gd name="connsiteX41" fmla="*/ 1113648 w 1172260"/>
                <a:gd name="connsiteY41" fmla="*/ 18610 h 12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172260" h="120303">
                  <a:moveTo>
                    <a:pt x="1113648" y="18610"/>
                  </a:moveTo>
                  <a:cubicBezTo>
                    <a:pt x="1085610" y="7461"/>
                    <a:pt x="1055879" y="1168"/>
                    <a:pt x="1025728" y="0"/>
                  </a:cubicBezTo>
                  <a:lnTo>
                    <a:pt x="1025728" y="0"/>
                  </a:lnTo>
                  <a:cubicBezTo>
                    <a:pt x="995578" y="1168"/>
                    <a:pt x="965846" y="7461"/>
                    <a:pt x="937809" y="18610"/>
                  </a:cubicBezTo>
                  <a:cubicBezTo>
                    <a:pt x="919143" y="26335"/>
                    <a:pt x="899348" y="30986"/>
                    <a:pt x="879196" y="32384"/>
                  </a:cubicBezTo>
                  <a:lnTo>
                    <a:pt x="879196" y="32384"/>
                  </a:lnTo>
                  <a:cubicBezTo>
                    <a:pt x="859043" y="30986"/>
                    <a:pt x="839248" y="26335"/>
                    <a:pt x="820583" y="18610"/>
                  </a:cubicBezTo>
                  <a:cubicBezTo>
                    <a:pt x="792545" y="7461"/>
                    <a:pt x="762814" y="1168"/>
                    <a:pt x="732663" y="0"/>
                  </a:cubicBezTo>
                  <a:lnTo>
                    <a:pt x="732663" y="0"/>
                  </a:lnTo>
                  <a:cubicBezTo>
                    <a:pt x="702513" y="1168"/>
                    <a:pt x="672781" y="7461"/>
                    <a:pt x="644743" y="18610"/>
                  </a:cubicBezTo>
                  <a:cubicBezTo>
                    <a:pt x="626078" y="26335"/>
                    <a:pt x="606283" y="30986"/>
                    <a:pt x="586130" y="32384"/>
                  </a:cubicBezTo>
                  <a:cubicBezTo>
                    <a:pt x="565978" y="30986"/>
                    <a:pt x="546183" y="26335"/>
                    <a:pt x="527517" y="18610"/>
                  </a:cubicBezTo>
                  <a:cubicBezTo>
                    <a:pt x="499480" y="7461"/>
                    <a:pt x="469748" y="1168"/>
                    <a:pt x="439598" y="0"/>
                  </a:cubicBezTo>
                  <a:lnTo>
                    <a:pt x="439598" y="0"/>
                  </a:lnTo>
                  <a:cubicBezTo>
                    <a:pt x="409447" y="1168"/>
                    <a:pt x="379716" y="7461"/>
                    <a:pt x="351678" y="18610"/>
                  </a:cubicBezTo>
                  <a:cubicBezTo>
                    <a:pt x="333011" y="26335"/>
                    <a:pt x="313218" y="30986"/>
                    <a:pt x="293065" y="32384"/>
                  </a:cubicBezTo>
                  <a:cubicBezTo>
                    <a:pt x="272913" y="30986"/>
                    <a:pt x="253119" y="26335"/>
                    <a:pt x="234452" y="18610"/>
                  </a:cubicBezTo>
                  <a:cubicBezTo>
                    <a:pt x="206415" y="7461"/>
                    <a:pt x="176683" y="1168"/>
                    <a:pt x="146533" y="0"/>
                  </a:cubicBezTo>
                  <a:lnTo>
                    <a:pt x="146533" y="0"/>
                  </a:lnTo>
                  <a:cubicBezTo>
                    <a:pt x="116382" y="1168"/>
                    <a:pt x="86651" y="7461"/>
                    <a:pt x="58613" y="18610"/>
                  </a:cubicBezTo>
                  <a:cubicBezTo>
                    <a:pt x="39946" y="26335"/>
                    <a:pt x="20153" y="30986"/>
                    <a:pt x="0" y="32384"/>
                  </a:cubicBezTo>
                  <a:lnTo>
                    <a:pt x="0" y="120303"/>
                  </a:lnTo>
                  <a:cubicBezTo>
                    <a:pt x="30151" y="119135"/>
                    <a:pt x="59882" y="112842"/>
                    <a:pt x="87920" y="101694"/>
                  </a:cubicBezTo>
                  <a:cubicBezTo>
                    <a:pt x="106535" y="93670"/>
                    <a:pt x="126330" y="88720"/>
                    <a:pt x="146533" y="87040"/>
                  </a:cubicBezTo>
                  <a:cubicBezTo>
                    <a:pt x="166735" y="88720"/>
                    <a:pt x="186530" y="93670"/>
                    <a:pt x="205146" y="101694"/>
                  </a:cubicBezTo>
                  <a:cubicBezTo>
                    <a:pt x="233183" y="112842"/>
                    <a:pt x="262915" y="119135"/>
                    <a:pt x="293065" y="120303"/>
                  </a:cubicBezTo>
                  <a:lnTo>
                    <a:pt x="293065" y="120303"/>
                  </a:lnTo>
                  <a:cubicBezTo>
                    <a:pt x="323216" y="119135"/>
                    <a:pt x="352947" y="112842"/>
                    <a:pt x="380985" y="101694"/>
                  </a:cubicBezTo>
                  <a:cubicBezTo>
                    <a:pt x="399600" y="93670"/>
                    <a:pt x="419395" y="88720"/>
                    <a:pt x="439598" y="87040"/>
                  </a:cubicBezTo>
                  <a:cubicBezTo>
                    <a:pt x="459750" y="88438"/>
                    <a:pt x="479546" y="93089"/>
                    <a:pt x="498211" y="100814"/>
                  </a:cubicBezTo>
                  <a:cubicBezTo>
                    <a:pt x="526175" y="112330"/>
                    <a:pt x="555920" y="118924"/>
                    <a:pt x="586130" y="120303"/>
                  </a:cubicBezTo>
                  <a:cubicBezTo>
                    <a:pt x="616281" y="119135"/>
                    <a:pt x="646012" y="112842"/>
                    <a:pt x="674050" y="101694"/>
                  </a:cubicBezTo>
                  <a:cubicBezTo>
                    <a:pt x="692666" y="93670"/>
                    <a:pt x="712461" y="88721"/>
                    <a:pt x="732663" y="87040"/>
                  </a:cubicBezTo>
                  <a:cubicBezTo>
                    <a:pt x="752866" y="88721"/>
                    <a:pt x="772661" y="93670"/>
                    <a:pt x="791276" y="101694"/>
                  </a:cubicBezTo>
                  <a:cubicBezTo>
                    <a:pt x="819314" y="112842"/>
                    <a:pt x="849045" y="119135"/>
                    <a:pt x="879196" y="120303"/>
                  </a:cubicBezTo>
                  <a:lnTo>
                    <a:pt x="879196" y="120303"/>
                  </a:lnTo>
                  <a:cubicBezTo>
                    <a:pt x="909346" y="119135"/>
                    <a:pt x="939078" y="112842"/>
                    <a:pt x="967115" y="101694"/>
                  </a:cubicBezTo>
                  <a:cubicBezTo>
                    <a:pt x="985731" y="93670"/>
                    <a:pt x="1005526" y="88720"/>
                    <a:pt x="1025728" y="87040"/>
                  </a:cubicBezTo>
                  <a:cubicBezTo>
                    <a:pt x="1045881" y="88438"/>
                    <a:pt x="1065676" y="93089"/>
                    <a:pt x="1084341" y="100814"/>
                  </a:cubicBezTo>
                  <a:cubicBezTo>
                    <a:pt x="1112306" y="112330"/>
                    <a:pt x="1142050" y="118924"/>
                    <a:pt x="1172261" y="120303"/>
                  </a:cubicBezTo>
                  <a:lnTo>
                    <a:pt x="1172261" y="32384"/>
                  </a:lnTo>
                  <a:cubicBezTo>
                    <a:pt x="1152108" y="30986"/>
                    <a:pt x="1132313" y="26335"/>
                    <a:pt x="1113648" y="18610"/>
                  </a:cubicBezTo>
                  <a:close/>
                </a:path>
              </a:pathLst>
            </a:custGeom>
            <a:solidFill>
              <a:schemeClr val="bg1">
                <a:alpha val="73000"/>
              </a:schemeClr>
            </a:solidFill>
            <a:ln w="19447" cap="flat">
              <a:noFill/>
              <a:prstDash val="solid"/>
              <a:miter/>
            </a:ln>
          </p:spPr>
          <p:txBody>
            <a:bodyPr rtlCol="0" anchor="ctr"/>
            <a:lstStyle/>
            <a:p>
              <a:endParaRPr lang="zh-CN" altLang="en-US"/>
            </a:p>
          </p:txBody>
        </p:sp>
        <p:sp>
          <p:nvSpPr>
            <p:cNvPr id="40" name="任意多边形: 形状 39">
              <a:extLst>
                <a:ext uri="{FF2B5EF4-FFF2-40B4-BE49-F238E27FC236}">
                  <a16:creationId xmlns="" xmlns:a16="http://schemas.microsoft.com/office/drawing/2014/main" id="{A0622D20-BA79-4761-AC4C-DFFE5864FBD6}"/>
                </a:ext>
              </a:extLst>
            </p:cNvPr>
            <p:cNvSpPr/>
            <p:nvPr/>
          </p:nvSpPr>
          <p:spPr>
            <a:xfrm>
              <a:off x="9539544" y="4703421"/>
              <a:ext cx="890771" cy="933794"/>
            </a:xfrm>
            <a:custGeom>
              <a:avLst/>
              <a:gdLst>
                <a:gd name="connsiteX0" fmla="*/ 473447 w 890771"/>
                <a:gd name="connsiteY0" fmla="*/ 289051 h 933794"/>
                <a:gd name="connsiteX1" fmla="*/ 504749 w 890771"/>
                <a:gd name="connsiteY1" fmla="*/ 334423 h 933794"/>
                <a:gd name="connsiteX2" fmla="*/ 545541 w 890771"/>
                <a:gd name="connsiteY2" fmla="*/ 315573 h 933794"/>
                <a:gd name="connsiteX3" fmla="*/ 545541 w 890771"/>
                <a:gd name="connsiteY3" fmla="*/ 315573 h 933794"/>
                <a:gd name="connsiteX4" fmla="*/ 546713 w 890771"/>
                <a:gd name="connsiteY4" fmla="*/ 749310 h 933794"/>
                <a:gd name="connsiteX5" fmla="*/ 546713 w 890771"/>
                <a:gd name="connsiteY5" fmla="*/ 749310 h 933794"/>
                <a:gd name="connsiteX6" fmla="*/ 309770 w 890771"/>
                <a:gd name="connsiteY6" fmla="*/ 803380 h 933794"/>
                <a:gd name="connsiteX7" fmla="*/ 309770 w 890771"/>
                <a:gd name="connsiteY7" fmla="*/ 803380 h 933794"/>
                <a:gd name="connsiteX8" fmla="*/ 284420 w 890771"/>
                <a:gd name="connsiteY8" fmla="*/ 803380 h 933794"/>
                <a:gd name="connsiteX9" fmla="*/ 284420 w 890771"/>
                <a:gd name="connsiteY9" fmla="*/ 803380 h 933794"/>
                <a:gd name="connsiteX10" fmla="*/ 250571 w 890771"/>
                <a:gd name="connsiteY10" fmla="*/ 552516 h 933794"/>
                <a:gd name="connsiteX11" fmla="*/ 250571 w 890771"/>
                <a:gd name="connsiteY11" fmla="*/ 552516 h 933794"/>
                <a:gd name="connsiteX12" fmla="*/ 283069 w 890771"/>
                <a:gd name="connsiteY12" fmla="*/ 556505 h 933794"/>
                <a:gd name="connsiteX13" fmla="*/ 291746 w 890771"/>
                <a:gd name="connsiteY13" fmla="*/ 535079 h 933794"/>
                <a:gd name="connsiteX14" fmla="*/ 290867 w 890771"/>
                <a:gd name="connsiteY14" fmla="*/ 531123 h 933794"/>
                <a:gd name="connsiteX15" fmla="*/ 290867 w 890771"/>
                <a:gd name="connsiteY15" fmla="*/ 531123 h 933794"/>
                <a:gd name="connsiteX16" fmla="*/ 338783 w 890771"/>
                <a:gd name="connsiteY16" fmla="*/ 611569 h 933794"/>
                <a:gd name="connsiteX17" fmla="*/ 346315 w 890771"/>
                <a:gd name="connsiteY17" fmla="*/ 613008 h 933794"/>
                <a:gd name="connsiteX18" fmla="*/ 348455 w 890771"/>
                <a:gd name="connsiteY18" fmla="*/ 610104 h 933794"/>
                <a:gd name="connsiteX19" fmla="*/ 339956 w 890771"/>
                <a:gd name="connsiteY19" fmla="*/ 504893 h 933794"/>
                <a:gd name="connsiteX20" fmla="*/ 295996 w 890771"/>
                <a:gd name="connsiteY20" fmla="*/ 472070 h 933794"/>
                <a:gd name="connsiteX21" fmla="*/ 295996 w 890771"/>
                <a:gd name="connsiteY21" fmla="*/ 472070 h 933794"/>
                <a:gd name="connsiteX22" fmla="*/ 422160 w 890771"/>
                <a:gd name="connsiteY22" fmla="*/ 517642 h 933794"/>
                <a:gd name="connsiteX23" fmla="*/ 429969 w 890771"/>
                <a:gd name="connsiteY23" fmla="*/ 515556 h 933794"/>
                <a:gd name="connsiteX24" fmla="*/ 430073 w 890771"/>
                <a:gd name="connsiteY24" fmla="*/ 510022 h 933794"/>
                <a:gd name="connsiteX25" fmla="*/ 340102 w 890771"/>
                <a:gd name="connsiteY25" fmla="*/ 417267 h 933794"/>
                <a:gd name="connsiteX26" fmla="*/ 247787 w 890771"/>
                <a:gd name="connsiteY26" fmla="*/ 461227 h 933794"/>
                <a:gd name="connsiteX27" fmla="*/ 246337 w 890771"/>
                <a:gd name="connsiteY27" fmla="*/ 461273 h 933794"/>
                <a:gd name="connsiteX28" fmla="*/ 246028 w 890771"/>
                <a:gd name="connsiteY28" fmla="*/ 460347 h 933794"/>
                <a:gd name="connsiteX29" fmla="*/ 217747 w 890771"/>
                <a:gd name="connsiteY29" fmla="*/ 380927 h 933794"/>
                <a:gd name="connsiteX30" fmla="*/ 111218 w 890771"/>
                <a:gd name="connsiteY30" fmla="*/ 386055 h 933794"/>
                <a:gd name="connsiteX31" fmla="*/ 106937 w 890771"/>
                <a:gd name="connsiteY31" fmla="*/ 392910 h 933794"/>
                <a:gd name="connsiteX32" fmla="*/ 111218 w 890771"/>
                <a:gd name="connsiteY32" fmla="*/ 397192 h 933794"/>
                <a:gd name="connsiteX33" fmla="*/ 197526 w 890771"/>
                <a:gd name="connsiteY33" fmla="*/ 434704 h 933794"/>
                <a:gd name="connsiteX34" fmla="*/ 197526 w 890771"/>
                <a:gd name="connsiteY34" fmla="*/ 434704 h 933794"/>
                <a:gd name="connsiteX35" fmla="*/ 109606 w 890771"/>
                <a:gd name="connsiteY35" fmla="*/ 442910 h 933794"/>
                <a:gd name="connsiteX36" fmla="*/ 60958 w 890771"/>
                <a:gd name="connsiteY36" fmla="*/ 528485 h 933794"/>
                <a:gd name="connsiteX37" fmla="*/ 64088 w 890771"/>
                <a:gd name="connsiteY37" fmla="*/ 535936 h 933794"/>
                <a:gd name="connsiteX38" fmla="*/ 70336 w 890771"/>
                <a:gd name="connsiteY38" fmla="*/ 534639 h 933794"/>
                <a:gd name="connsiteX39" fmla="*/ 156643 w 890771"/>
                <a:gd name="connsiteY39" fmla="*/ 483353 h 933794"/>
                <a:gd name="connsiteX40" fmla="*/ 156643 w 890771"/>
                <a:gd name="connsiteY40" fmla="*/ 483353 h 933794"/>
                <a:gd name="connsiteX41" fmla="*/ 127337 w 890771"/>
                <a:gd name="connsiteY41" fmla="*/ 522184 h 933794"/>
                <a:gd name="connsiteX42" fmla="*/ 129681 w 890771"/>
                <a:gd name="connsiteY42" fmla="*/ 610104 h 933794"/>
                <a:gd name="connsiteX43" fmla="*/ 136913 w 890771"/>
                <a:gd name="connsiteY43" fmla="*/ 614155 h 933794"/>
                <a:gd name="connsiteX44" fmla="*/ 140964 w 890771"/>
                <a:gd name="connsiteY44" fmla="*/ 610104 h 933794"/>
                <a:gd name="connsiteX45" fmla="*/ 177304 w 890771"/>
                <a:gd name="connsiteY45" fmla="*/ 536837 h 933794"/>
                <a:gd name="connsiteX46" fmla="*/ 177304 w 890771"/>
                <a:gd name="connsiteY46" fmla="*/ 536837 h 933794"/>
                <a:gd name="connsiteX47" fmla="*/ 175839 w 890771"/>
                <a:gd name="connsiteY47" fmla="*/ 545776 h 933794"/>
                <a:gd name="connsiteX48" fmla="*/ 201913 w 890771"/>
                <a:gd name="connsiteY48" fmla="*/ 565580 h 933794"/>
                <a:gd name="connsiteX49" fmla="*/ 202068 w 890771"/>
                <a:gd name="connsiteY49" fmla="*/ 565558 h 933794"/>
                <a:gd name="connsiteX50" fmla="*/ 215403 w 890771"/>
                <a:gd name="connsiteY50" fmla="*/ 558671 h 933794"/>
                <a:gd name="connsiteX51" fmla="*/ 215403 w 890771"/>
                <a:gd name="connsiteY51" fmla="*/ 558671 h 933794"/>
                <a:gd name="connsiteX52" fmla="*/ 227126 w 890771"/>
                <a:gd name="connsiteY52" fmla="*/ 805871 h 933794"/>
                <a:gd name="connsiteX53" fmla="*/ 227126 w 890771"/>
                <a:gd name="connsiteY53" fmla="*/ 805871 h 933794"/>
                <a:gd name="connsiteX54" fmla="*/ 0 w 890771"/>
                <a:gd name="connsiteY54" fmla="*/ 902583 h 933794"/>
                <a:gd name="connsiteX55" fmla="*/ 14653 w 890771"/>
                <a:gd name="connsiteY55" fmla="*/ 901410 h 933794"/>
                <a:gd name="connsiteX56" fmla="*/ 102573 w 890771"/>
                <a:gd name="connsiteY56" fmla="*/ 920020 h 933794"/>
                <a:gd name="connsiteX57" fmla="*/ 161186 w 890771"/>
                <a:gd name="connsiteY57" fmla="*/ 933794 h 933794"/>
                <a:gd name="connsiteX58" fmla="*/ 161186 w 890771"/>
                <a:gd name="connsiteY58" fmla="*/ 933794 h 933794"/>
                <a:gd name="connsiteX59" fmla="*/ 219799 w 890771"/>
                <a:gd name="connsiteY59" fmla="*/ 920020 h 933794"/>
                <a:gd name="connsiteX60" fmla="*/ 307718 w 890771"/>
                <a:gd name="connsiteY60" fmla="*/ 901410 h 933794"/>
                <a:gd name="connsiteX61" fmla="*/ 307718 w 890771"/>
                <a:gd name="connsiteY61" fmla="*/ 901410 h 933794"/>
                <a:gd name="connsiteX62" fmla="*/ 395638 w 890771"/>
                <a:gd name="connsiteY62" fmla="*/ 920020 h 933794"/>
                <a:gd name="connsiteX63" fmla="*/ 454251 w 890771"/>
                <a:gd name="connsiteY63" fmla="*/ 933794 h 933794"/>
                <a:gd name="connsiteX64" fmla="*/ 454251 w 890771"/>
                <a:gd name="connsiteY64" fmla="*/ 933794 h 933794"/>
                <a:gd name="connsiteX65" fmla="*/ 512864 w 890771"/>
                <a:gd name="connsiteY65" fmla="*/ 920020 h 933794"/>
                <a:gd name="connsiteX66" fmla="*/ 600784 w 890771"/>
                <a:gd name="connsiteY66" fmla="*/ 901410 h 933794"/>
                <a:gd name="connsiteX67" fmla="*/ 600784 w 890771"/>
                <a:gd name="connsiteY67" fmla="*/ 901410 h 933794"/>
                <a:gd name="connsiteX68" fmla="*/ 688703 w 890771"/>
                <a:gd name="connsiteY68" fmla="*/ 920020 h 933794"/>
                <a:gd name="connsiteX69" fmla="*/ 747316 w 890771"/>
                <a:gd name="connsiteY69" fmla="*/ 933794 h 933794"/>
                <a:gd name="connsiteX70" fmla="*/ 747316 w 890771"/>
                <a:gd name="connsiteY70" fmla="*/ 933794 h 933794"/>
                <a:gd name="connsiteX71" fmla="*/ 805929 w 890771"/>
                <a:gd name="connsiteY71" fmla="*/ 920020 h 933794"/>
                <a:gd name="connsiteX72" fmla="*/ 890772 w 890771"/>
                <a:gd name="connsiteY72" fmla="*/ 901704 h 933794"/>
                <a:gd name="connsiteX73" fmla="*/ 890772 w 890771"/>
                <a:gd name="connsiteY73" fmla="*/ 901704 h 933794"/>
                <a:gd name="connsiteX74" fmla="*/ 643864 w 890771"/>
                <a:gd name="connsiteY74" fmla="*/ 755171 h 933794"/>
                <a:gd name="connsiteX75" fmla="*/ 643864 w 890771"/>
                <a:gd name="connsiteY75" fmla="*/ 755171 h 933794"/>
                <a:gd name="connsiteX76" fmla="*/ 604740 w 890771"/>
                <a:gd name="connsiteY76" fmla="*/ 316599 h 933794"/>
                <a:gd name="connsiteX77" fmla="*/ 604740 w 890771"/>
                <a:gd name="connsiteY77" fmla="*/ 316599 h 933794"/>
                <a:gd name="connsiteX78" fmla="*/ 634047 w 890771"/>
                <a:gd name="connsiteY78" fmla="*/ 324658 h 933794"/>
                <a:gd name="connsiteX79" fmla="*/ 662327 w 890771"/>
                <a:gd name="connsiteY79" fmla="*/ 304144 h 933794"/>
                <a:gd name="connsiteX80" fmla="*/ 664818 w 890771"/>
                <a:gd name="connsiteY80" fmla="*/ 272786 h 933794"/>
                <a:gd name="connsiteX81" fmla="*/ 664818 w 890771"/>
                <a:gd name="connsiteY81" fmla="*/ 272786 h 933794"/>
                <a:gd name="connsiteX82" fmla="*/ 743213 w 890771"/>
                <a:gd name="connsiteY82" fmla="*/ 387374 h 933794"/>
                <a:gd name="connsiteX83" fmla="*/ 756132 w 890771"/>
                <a:gd name="connsiteY83" fmla="*/ 392463 h 933794"/>
                <a:gd name="connsiteX84" fmla="*/ 761970 w 890771"/>
                <a:gd name="connsiteY84" fmla="*/ 384590 h 933794"/>
                <a:gd name="connsiteX85" fmla="*/ 744972 w 890771"/>
                <a:gd name="connsiteY85" fmla="*/ 237178 h 933794"/>
                <a:gd name="connsiteX86" fmla="*/ 688703 w 890771"/>
                <a:gd name="connsiteY86" fmla="*/ 181349 h 933794"/>
                <a:gd name="connsiteX87" fmla="*/ 688703 w 890771"/>
                <a:gd name="connsiteY87" fmla="*/ 180177 h 933794"/>
                <a:gd name="connsiteX88" fmla="*/ 841537 w 890771"/>
                <a:gd name="connsiteY88" fmla="*/ 244651 h 933794"/>
                <a:gd name="connsiteX89" fmla="*/ 855318 w 890771"/>
                <a:gd name="connsiteY89" fmla="*/ 242957 h 933794"/>
                <a:gd name="connsiteX90" fmla="*/ 856190 w 890771"/>
                <a:gd name="connsiteY90" fmla="*/ 232196 h 933794"/>
                <a:gd name="connsiteX91" fmla="*/ 755083 w 890771"/>
                <a:gd name="connsiteY91" fmla="*/ 101342 h 933794"/>
                <a:gd name="connsiteX92" fmla="*/ 601077 w 890771"/>
                <a:gd name="connsiteY92" fmla="*/ 112919 h 933794"/>
                <a:gd name="connsiteX93" fmla="*/ 601077 w 890771"/>
                <a:gd name="connsiteY93" fmla="*/ 112919 h 933794"/>
                <a:gd name="connsiteX94" fmla="*/ 740869 w 890771"/>
                <a:gd name="connsiteY94" fmla="*/ 25878 h 933794"/>
                <a:gd name="connsiteX95" fmla="*/ 746468 w 890771"/>
                <a:gd name="connsiteY95" fmla="*/ 13399 h 933794"/>
                <a:gd name="connsiteX96" fmla="*/ 738817 w 890771"/>
                <a:gd name="connsiteY96" fmla="*/ 7269 h 933794"/>
                <a:gd name="connsiteX97" fmla="*/ 560487 w 890771"/>
                <a:gd name="connsiteY97" fmla="*/ 23387 h 933794"/>
                <a:gd name="connsiteX98" fmla="*/ 533086 w 890771"/>
                <a:gd name="connsiteY98" fmla="*/ 164791 h 933794"/>
                <a:gd name="connsiteX99" fmla="*/ 532866 w 890771"/>
                <a:gd name="connsiteY99" fmla="*/ 166037 h 933794"/>
                <a:gd name="connsiteX100" fmla="*/ 531620 w 890771"/>
                <a:gd name="connsiteY100" fmla="*/ 165817 h 933794"/>
                <a:gd name="connsiteX101" fmla="*/ 365452 w 890771"/>
                <a:gd name="connsiteY101" fmla="*/ 111746 h 933794"/>
                <a:gd name="connsiteX102" fmla="*/ 237676 w 890771"/>
                <a:gd name="connsiteY102" fmla="*/ 287585 h 933794"/>
                <a:gd name="connsiteX103" fmla="*/ 244104 w 890771"/>
                <a:gd name="connsiteY103" fmla="*/ 299658 h 933794"/>
                <a:gd name="connsiteX104" fmla="*/ 252329 w 890771"/>
                <a:gd name="connsiteY104" fmla="*/ 298429 h 933794"/>
                <a:gd name="connsiteX105" fmla="*/ 450002 w 890771"/>
                <a:gd name="connsiteY105" fmla="*/ 193365 h 933794"/>
                <a:gd name="connsiteX106" fmla="*/ 450002 w 890771"/>
                <a:gd name="connsiteY106" fmla="*/ 194244 h 933794"/>
                <a:gd name="connsiteX107" fmla="*/ 384355 w 890771"/>
                <a:gd name="connsiteY107" fmla="*/ 258572 h 933794"/>
                <a:gd name="connsiteX108" fmla="*/ 394759 w 890771"/>
                <a:gd name="connsiteY108" fmla="*/ 434411 h 933794"/>
                <a:gd name="connsiteX109" fmla="*/ 407135 w 890771"/>
                <a:gd name="connsiteY109" fmla="*/ 439179 h 933794"/>
                <a:gd name="connsiteX110" fmla="*/ 411903 w 890771"/>
                <a:gd name="connsiteY110" fmla="*/ 434411 h 933794"/>
                <a:gd name="connsiteX111" fmla="*/ 472714 w 890771"/>
                <a:gd name="connsiteY111" fmla="*/ 289783 h 93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890771" h="933794">
                  <a:moveTo>
                    <a:pt x="473447" y="289051"/>
                  </a:moveTo>
                  <a:cubicBezTo>
                    <a:pt x="469561" y="310223"/>
                    <a:pt x="483577" y="330539"/>
                    <a:pt x="504749" y="334423"/>
                  </a:cubicBezTo>
                  <a:cubicBezTo>
                    <a:pt x="520964" y="337399"/>
                    <a:pt x="537298" y="329851"/>
                    <a:pt x="545541" y="315573"/>
                  </a:cubicBezTo>
                  <a:lnTo>
                    <a:pt x="545541" y="315573"/>
                  </a:lnTo>
                  <a:cubicBezTo>
                    <a:pt x="578511" y="472803"/>
                    <a:pt x="565762" y="633549"/>
                    <a:pt x="546713" y="749310"/>
                  </a:cubicBezTo>
                  <a:lnTo>
                    <a:pt x="546713" y="749310"/>
                  </a:lnTo>
                  <a:cubicBezTo>
                    <a:pt x="465185" y="753398"/>
                    <a:pt x="385000" y="771696"/>
                    <a:pt x="309770" y="803380"/>
                  </a:cubicBezTo>
                  <a:lnTo>
                    <a:pt x="309770" y="803380"/>
                  </a:lnTo>
                  <a:cubicBezTo>
                    <a:pt x="309770" y="803380"/>
                    <a:pt x="300099" y="803380"/>
                    <a:pt x="284420" y="803380"/>
                  </a:cubicBezTo>
                  <a:lnTo>
                    <a:pt x="284420" y="803380"/>
                  </a:lnTo>
                  <a:cubicBezTo>
                    <a:pt x="258338" y="722430"/>
                    <a:pt x="246877" y="637483"/>
                    <a:pt x="250571" y="552516"/>
                  </a:cubicBezTo>
                  <a:lnTo>
                    <a:pt x="250571" y="552516"/>
                  </a:lnTo>
                  <a:cubicBezTo>
                    <a:pt x="258444" y="562592"/>
                    <a:pt x="272993" y="564378"/>
                    <a:pt x="283069" y="556505"/>
                  </a:cubicBezTo>
                  <a:cubicBezTo>
                    <a:pt x="289575" y="551420"/>
                    <a:pt x="292881" y="543257"/>
                    <a:pt x="291746" y="535079"/>
                  </a:cubicBezTo>
                  <a:cubicBezTo>
                    <a:pt x="291610" y="533731"/>
                    <a:pt x="291314" y="532402"/>
                    <a:pt x="290867" y="531123"/>
                  </a:cubicBezTo>
                  <a:lnTo>
                    <a:pt x="290867" y="531123"/>
                  </a:lnTo>
                  <a:cubicBezTo>
                    <a:pt x="321053" y="563799"/>
                    <a:pt x="328819" y="596330"/>
                    <a:pt x="338783" y="611569"/>
                  </a:cubicBezTo>
                  <a:cubicBezTo>
                    <a:pt x="340466" y="614045"/>
                    <a:pt x="343837" y="614690"/>
                    <a:pt x="346315" y="613008"/>
                  </a:cubicBezTo>
                  <a:cubicBezTo>
                    <a:pt x="347338" y="612312"/>
                    <a:pt x="348094" y="611288"/>
                    <a:pt x="348455" y="610104"/>
                  </a:cubicBezTo>
                  <a:cubicBezTo>
                    <a:pt x="359543" y="575277"/>
                    <a:pt x="356490" y="537488"/>
                    <a:pt x="339956" y="504893"/>
                  </a:cubicBezTo>
                  <a:cubicBezTo>
                    <a:pt x="330106" y="488672"/>
                    <a:pt x="314348" y="476906"/>
                    <a:pt x="295996" y="472070"/>
                  </a:cubicBezTo>
                  <a:lnTo>
                    <a:pt x="295996" y="472070"/>
                  </a:lnTo>
                  <a:cubicBezTo>
                    <a:pt x="340250" y="480295"/>
                    <a:pt x="382865" y="495688"/>
                    <a:pt x="422160" y="517642"/>
                  </a:cubicBezTo>
                  <a:cubicBezTo>
                    <a:pt x="424892" y="519223"/>
                    <a:pt x="428388" y="518289"/>
                    <a:pt x="429969" y="515556"/>
                  </a:cubicBezTo>
                  <a:cubicBezTo>
                    <a:pt x="430954" y="513852"/>
                    <a:pt x="430993" y="511761"/>
                    <a:pt x="430073" y="510022"/>
                  </a:cubicBezTo>
                  <a:cubicBezTo>
                    <a:pt x="416299" y="481741"/>
                    <a:pt x="384062" y="426645"/>
                    <a:pt x="340102" y="417267"/>
                  </a:cubicBezTo>
                  <a:cubicBezTo>
                    <a:pt x="296142" y="407889"/>
                    <a:pt x="258777" y="449211"/>
                    <a:pt x="247787" y="461227"/>
                  </a:cubicBezTo>
                  <a:cubicBezTo>
                    <a:pt x="247400" y="461640"/>
                    <a:pt x="246751" y="461660"/>
                    <a:pt x="246337" y="461273"/>
                  </a:cubicBezTo>
                  <a:cubicBezTo>
                    <a:pt x="246084" y="461036"/>
                    <a:pt x="245968" y="460689"/>
                    <a:pt x="246028" y="460347"/>
                  </a:cubicBezTo>
                  <a:cubicBezTo>
                    <a:pt x="256904" y="430518"/>
                    <a:pt x="245029" y="397170"/>
                    <a:pt x="217747" y="380927"/>
                  </a:cubicBezTo>
                  <a:cubicBezTo>
                    <a:pt x="191079" y="365394"/>
                    <a:pt x="139792" y="377263"/>
                    <a:pt x="111218" y="386055"/>
                  </a:cubicBezTo>
                  <a:cubicBezTo>
                    <a:pt x="108143" y="386766"/>
                    <a:pt x="106226" y="389834"/>
                    <a:pt x="106937" y="392910"/>
                  </a:cubicBezTo>
                  <a:cubicBezTo>
                    <a:pt x="107427" y="395038"/>
                    <a:pt x="109089" y="396701"/>
                    <a:pt x="111218" y="397192"/>
                  </a:cubicBezTo>
                  <a:cubicBezTo>
                    <a:pt x="141860" y="404850"/>
                    <a:pt x="171023" y="417526"/>
                    <a:pt x="197526" y="434704"/>
                  </a:cubicBezTo>
                  <a:lnTo>
                    <a:pt x="197526" y="434704"/>
                  </a:lnTo>
                  <a:cubicBezTo>
                    <a:pt x="169235" y="419515"/>
                    <a:pt x="134598" y="422747"/>
                    <a:pt x="109606" y="442910"/>
                  </a:cubicBezTo>
                  <a:cubicBezTo>
                    <a:pt x="86161" y="460934"/>
                    <a:pt x="69456" y="502695"/>
                    <a:pt x="60958" y="528485"/>
                  </a:cubicBezTo>
                  <a:cubicBezTo>
                    <a:pt x="59765" y="531407"/>
                    <a:pt x="61166" y="534743"/>
                    <a:pt x="64088" y="535936"/>
                  </a:cubicBezTo>
                  <a:cubicBezTo>
                    <a:pt x="66240" y="536815"/>
                    <a:pt x="68711" y="536303"/>
                    <a:pt x="70336" y="534639"/>
                  </a:cubicBezTo>
                  <a:cubicBezTo>
                    <a:pt x="95347" y="511893"/>
                    <a:pt x="124707" y="494447"/>
                    <a:pt x="156643" y="483353"/>
                  </a:cubicBezTo>
                  <a:lnTo>
                    <a:pt x="156643" y="483353"/>
                  </a:lnTo>
                  <a:cubicBezTo>
                    <a:pt x="143121" y="492983"/>
                    <a:pt x="132889" y="506540"/>
                    <a:pt x="127337" y="522184"/>
                  </a:cubicBezTo>
                  <a:cubicBezTo>
                    <a:pt x="116933" y="548707"/>
                    <a:pt x="123527" y="586805"/>
                    <a:pt x="129681" y="610104"/>
                  </a:cubicBezTo>
                  <a:cubicBezTo>
                    <a:pt x="130559" y="613219"/>
                    <a:pt x="133797" y="615033"/>
                    <a:pt x="136913" y="614155"/>
                  </a:cubicBezTo>
                  <a:cubicBezTo>
                    <a:pt x="138876" y="613601"/>
                    <a:pt x="140410" y="612067"/>
                    <a:pt x="140964" y="610104"/>
                  </a:cubicBezTo>
                  <a:cubicBezTo>
                    <a:pt x="148108" y="583517"/>
                    <a:pt x="160461" y="558614"/>
                    <a:pt x="177304" y="536837"/>
                  </a:cubicBezTo>
                  <a:lnTo>
                    <a:pt x="177304" y="536837"/>
                  </a:lnTo>
                  <a:cubicBezTo>
                    <a:pt x="176179" y="539677"/>
                    <a:pt x="175679" y="542725"/>
                    <a:pt x="175839" y="545776"/>
                  </a:cubicBezTo>
                  <a:cubicBezTo>
                    <a:pt x="177571" y="558445"/>
                    <a:pt x="189244" y="567312"/>
                    <a:pt x="201913" y="565580"/>
                  </a:cubicBezTo>
                  <a:cubicBezTo>
                    <a:pt x="201964" y="565572"/>
                    <a:pt x="202017" y="565565"/>
                    <a:pt x="202068" y="565558"/>
                  </a:cubicBezTo>
                  <a:cubicBezTo>
                    <a:pt x="207147" y="564786"/>
                    <a:pt x="211833" y="562365"/>
                    <a:pt x="215403" y="558671"/>
                  </a:cubicBezTo>
                  <a:lnTo>
                    <a:pt x="215403" y="558671"/>
                  </a:lnTo>
                  <a:cubicBezTo>
                    <a:pt x="212296" y="641254"/>
                    <a:pt x="216219" y="723952"/>
                    <a:pt x="227126" y="805871"/>
                  </a:cubicBezTo>
                  <a:lnTo>
                    <a:pt x="227126" y="805871"/>
                  </a:lnTo>
                  <a:cubicBezTo>
                    <a:pt x="146533" y="811879"/>
                    <a:pt x="30332" y="833273"/>
                    <a:pt x="0" y="902583"/>
                  </a:cubicBezTo>
                  <a:lnTo>
                    <a:pt x="14653" y="901410"/>
                  </a:lnTo>
                  <a:cubicBezTo>
                    <a:pt x="44804" y="902578"/>
                    <a:pt x="74535" y="908872"/>
                    <a:pt x="102573" y="920020"/>
                  </a:cubicBezTo>
                  <a:cubicBezTo>
                    <a:pt x="121216" y="927816"/>
                    <a:pt x="141022" y="932470"/>
                    <a:pt x="161186" y="933794"/>
                  </a:cubicBezTo>
                  <a:lnTo>
                    <a:pt x="161186" y="933794"/>
                  </a:lnTo>
                  <a:cubicBezTo>
                    <a:pt x="181350" y="932470"/>
                    <a:pt x="201156" y="927816"/>
                    <a:pt x="219799" y="920020"/>
                  </a:cubicBezTo>
                  <a:cubicBezTo>
                    <a:pt x="247836" y="908872"/>
                    <a:pt x="277568" y="902578"/>
                    <a:pt x="307718" y="901410"/>
                  </a:cubicBezTo>
                  <a:lnTo>
                    <a:pt x="307718" y="901410"/>
                  </a:lnTo>
                  <a:cubicBezTo>
                    <a:pt x="337869" y="902578"/>
                    <a:pt x="367601" y="908872"/>
                    <a:pt x="395638" y="920020"/>
                  </a:cubicBezTo>
                  <a:cubicBezTo>
                    <a:pt x="414281" y="927816"/>
                    <a:pt x="434087" y="932470"/>
                    <a:pt x="454251" y="933794"/>
                  </a:cubicBezTo>
                  <a:lnTo>
                    <a:pt x="454251" y="933794"/>
                  </a:lnTo>
                  <a:cubicBezTo>
                    <a:pt x="474415" y="932470"/>
                    <a:pt x="494221" y="927816"/>
                    <a:pt x="512864" y="920020"/>
                  </a:cubicBezTo>
                  <a:cubicBezTo>
                    <a:pt x="540902" y="908872"/>
                    <a:pt x="570633" y="902578"/>
                    <a:pt x="600784" y="901410"/>
                  </a:cubicBezTo>
                  <a:lnTo>
                    <a:pt x="600784" y="901410"/>
                  </a:lnTo>
                  <a:cubicBezTo>
                    <a:pt x="630934" y="902578"/>
                    <a:pt x="660666" y="908872"/>
                    <a:pt x="688703" y="920020"/>
                  </a:cubicBezTo>
                  <a:cubicBezTo>
                    <a:pt x="707347" y="927816"/>
                    <a:pt x="727152" y="932470"/>
                    <a:pt x="747316" y="933794"/>
                  </a:cubicBezTo>
                  <a:lnTo>
                    <a:pt x="747316" y="933794"/>
                  </a:lnTo>
                  <a:cubicBezTo>
                    <a:pt x="767481" y="932470"/>
                    <a:pt x="787286" y="927816"/>
                    <a:pt x="805929" y="920020"/>
                  </a:cubicBezTo>
                  <a:cubicBezTo>
                    <a:pt x="833028" y="909348"/>
                    <a:pt x="861684" y="903162"/>
                    <a:pt x="890772" y="901704"/>
                  </a:cubicBezTo>
                  <a:lnTo>
                    <a:pt x="890772" y="901704"/>
                  </a:lnTo>
                  <a:cubicBezTo>
                    <a:pt x="829363" y="824075"/>
                    <a:pt x="741424" y="771886"/>
                    <a:pt x="643864" y="755171"/>
                  </a:cubicBezTo>
                  <a:lnTo>
                    <a:pt x="643864" y="755171"/>
                  </a:lnTo>
                  <a:cubicBezTo>
                    <a:pt x="642545" y="665933"/>
                    <a:pt x="636684" y="466502"/>
                    <a:pt x="604740" y="316599"/>
                  </a:cubicBezTo>
                  <a:lnTo>
                    <a:pt x="604740" y="316599"/>
                  </a:lnTo>
                  <a:cubicBezTo>
                    <a:pt x="613007" y="323156"/>
                    <a:pt x="623589" y="326065"/>
                    <a:pt x="634047" y="324658"/>
                  </a:cubicBezTo>
                  <a:cubicBezTo>
                    <a:pt x="646146" y="322577"/>
                    <a:pt x="656594" y="314999"/>
                    <a:pt x="662327" y="304144"/>
                  </a:cubicBezTo>
                  <a:cubicBezTo>
                    <a:pt x="667915" y="294623"/>
                    <a:pt x="668833" y="283068"/>
                    <a:pt x="664818" y="272786"/>
                  </a:cubicBezTo>
                  <a:lnTo>
                    <a:pt x="664818" y="272786"/>
                  </a:lnTo>
                  <a:cubicBezTo>
                    <a:pt x="698305" y="305392"/>
                    <a:pt x="724955" y="344348"/>
                    <a:pt x="743213" y="387374"/>
                  </a:cubicBezTo>
                  <a:cubicBezTo>
                    <a:pt x="745375" y="392347"/>
                    <a:pt x="751158" y="394626"/>
                    <a:pt x="756132" y="392463"/>
                  </a:cubicBezTo>
                  <a:cubicBezTo>
                    <a:pt x="759342" y="391068"/>
                    <a:pt x="761567" y="388067"/>
                    <a:pt x="761970" y="384590"/>
                  </a:cubicBezTo>
                  <a:cubicBezTo>
                    <a:pt x="766512" y="343561"/>
                    <a:pt x="768710" y="278793"/>
                    <a:pt x="744972" y="237178"/>
                  </a:cubicBezTo>
                  <a:cubicBezTo>
                    <a:pt x="732064" y="213478"/>
                    <a:pt x="712505" y="194071"/>
                    <a:pt x="688703" y="181349"/>
                  </a:cubicBezTo>
                  <a:cubicBezTo>
                    <a:pt x="687971" y="181349"/>
                    <a:pt x="688703" y="180031"/>
                    <a:pt x="688703" y="180177"/>
                  </a:cubicBezTo>
                  <a:cubicBezTo>
                    <a:pt x="743410" y="191350"/>
                    <a:pt x="795357" y="213264"/>
                    <a:pt x="841537" y="244651"/>
                  </a:cubicBezTo>
                  <a:cubicBezTo>
                    <a:pt x="845810" y="247989"/>
                    <a:pt x="851980" y="247232"/>
                    <a:pt x="855318" y="242957"/>
                  </a:cubicBezTo>
                  <a:cubicBezTo>
                    <a:pt x="857732" y="239867"/>
                    <a:pt x="858074" y="235635"/>
                    <a:pt x="856190" y="232196"/>
                  </a:cubicBezTo>
                  <a:cubicBezTo>
                    <a:pt x="835969" y="191314"/>
                    <a:pt x="798310" y="125813"/>
                    <a:pt x="755083" y="101342"/>
                  </a:cubicBezTo>
                  <a:cubicBezTo>
                    <a:pt x="693978" y="66761"/>
                    <a:pt x="640494" y="84638"/>
                    <a:pt x="601077" y="112919"/>
                  </a:cubicBezTo>
                  <a:cubicBezTo>
                    <a:pt x="601077" y="112919"/>
                    <a:pt x="601077" y="112919"/>
                    <a:pt x="601077" y="112919"/>
                  </a:cubicBezTo>
                  <a:cubicBezTo>
                    <a:pt x="642355" y="76126"/>
                    <a:pt x="689638" y="46686"/>
                    <a:pt x="740869" y="25878"/>
                  </a:cubicBezTo>
                  <a:cubicBezTo>
                    <a:pt x="745861" y="23978"/>
                    <a:pt x="748367" y="18391"/>
                    <a:pt x="746468" y="13399"/>
                  </a:cubicBezTo>
                  <a:cubicBezTo>
                    <a:pt x="745219" y="10119"/>
                    <a:pt x="742292" y="7772"/>
                    <a:pt x="738817" y="7269"/>
                  </a:cubicBezTo>
                  <a:cubicBezTo>
                    <a:pt x="688703" y="-937"/>
                    <a:pt x="600784" y="-8850"/>
                    <a:pt x="560487" y="23387"/>
                  </a:cubicBezTo>
                  <a:cubicBezTo>
                    <a:pt x="500995" y="70424"/>
                    <a:pt x="520044" y="135485"/>
                    <a:pt x="533086" y="164791"/>
                  </a:cubicBezTo>
                  <a:cubicBezTo>
                    <a:pt x="533368" y="165196"/>
                    <a:pt x="533270" y="165754"/>
                    <a:pt x="532866" y="166037"/>
                  </a:cubicBezTo>
                  <a:cubicBezTo>
                    <a:pt x="532461" y="166319"/>
                    <a:pt x="531903" y="166221"/>
                    <a:pt x="531620" y="165817"/>
                  </a:cubicBezTo>
                  <a:cubicBezTo>
                    <a:pt x="507736" y="141492"/>
                    <a:pt x="441063" y="84198"/>
                    <a:pt x="365452" y="111746"/>
                  </a:cubicBezTo>
                  <a:cubicBezTo>
                    <a:pt x="294677" y="137536"/>
                    <a:pt x="254088" y="236739"/>
                    <a:pt x="237676" y="287585"/>
                  </a:cubicBezTo>
                  <a:cubicBezTo>
                    <a:pt x="236117" y="292694"/>
                    <a:pt x="238995" y="298099"/>
                    <a:pt x="244104" y="299658"/>
                  </a:cubicBezTo>
                  <a:cubicBezTo>
                    <a:pt x="246891" y="300508"/>
                    <a:pt x="249913" y="300057"/>
                    <a:pt x="252329" y="298429"/>
                  </a:cubicBezTo>
                  <a:cubicBezTo>
                    <a:pt x="312122" y="252974"/>
                    <a:pt x="378875" y="217495"/>
                    <a:pt x="450002" y="193365"/>
                  </a:cubicBezTo>
                  <a:lnTo>
                    <a:pt x="450002" y="194244"/>
                  </a:lnTo>
                  <a:cubicBezTo>
                    <a:pt x="420719" y="206534"/>
                    <a:pt x="397237" y="229544"/>
                    <a:pt x="384355" y="258572"/>
                  </a:cubicBezTo>
                  <a:cubicBezTo>
                    <a:pt x="355049" y="328175"/>
                    <a:pt x="380106" y="401295"/>
                    <a:pt x="394759" y="434411"/>
                  </a:cubicBezTo>
                  <a:cubicBezTo>
                    <a:pt x="396860" y="439146"/>
                    <a:pt x="402401" y="441281"/>
                    <a:pt x="407135" y="439179"/>
                  </a:cubicBezTo>
                  <a:cubicBezTo>
                    <a:pt x="409260" y="438237"/>
                    <a:pt x="410960" y="436537"/>
                    <a:pt x="411903" y="434411"/>
                  </a:cubicBezTo>
                  <a:cubicBezTo>
                    <a:pt x="424651" y="406423"/>
                    <a:pt x="430513" y="350741"/>
                    <a:pt x="472714" y="289783"/>
                  </a:cubicBezTo>
                  <a:close/>
                </a:path>
              </a:pathLst>
            </a:custGeom>
            <a:solidFill>
              <a:schemeClr val="bg1">
                <a:alpha val="73000"/>
              </a:schemeClr>
            </a:solidFill>
            <a:ln w="19447" cap="flat">
              <a:noFill/>
              <a:prstDash val="solid"/>
              <a:miter/>
            </a:ln>
          </p:spPr>
          <p:txBody>
            <a:bodyPr rtlCol="0" anchor="ctr"/>
            <a:lstStyle/>
            <a:p>
              <a:endParaRPr lang="zh-CN" altLang="en-US"/>
            </a:p>
          </p:txBody>
        </p:sp>
        <p:sp>
          <p:nvSpPr>
            <p:cNvPr id="41" name="任意多边形: 形状 40">
              <a:extLst>
                <a:ext uri="{FF2B5EF4-FFF2-40B4-BE49-F238E27FC236}">
                  <a16:creationId xmlns="" xmlns:a16="http://schemas.microsoft.com/office/drawing/2014/main" id="{1507EC21-A54D-4C81-8116-71A100429F4D}"/>
                </a:ext>
              </a:extLst>
            </p:cNvPr>
            <p:cNvSpPr/>
            <p:nvPr/>
          </p:nvSpPr>
          <p:spPr>
            <a:xfrm>
              <a:off x="9407665" y="5700371"/>
              <a:ext cx="1172260" cy="120303"/>
            </a:xfrm>
            <a:custGeom>
              <a:avLst/>
              <a:gdLst>
                <a:gd name="connsiteX0" fmla="*/ 1113648 w 1172260"/>
                <a:gd name="connsiteY0" fmla="*/ 18610 h 120303"/>
                <a:gd name="connsiteX1" fmla="*/ 1025728 w 1172260"/>
                <a:gd name="connsiteY1" fmla="*/ 0 h 120303"/>
                <a:gd name="connsiteX2" fmla="*/ 1025728 w 1172260"/>
                <a:gd name="connsiteY2" fmla="*/ 0 h 120303"/>
                <a:gd name="connsiteX3" fmla="*/ 937809 w 1172260"/>
                <a:gd name="connsiteY3" fmla="*/ 18610 h 120303"/>
                <a:gd name="connsiteX4" fmla="*/ 879196 w 1172260"/>
                <a:gd name="connsiteY4" fmla="*/ 32384 h 120303"/>
                <a:gd name="connsiteX5" fmla="*/ 879196 w 1172260"/>
                <a:gd name="connsiteY5" fmla="*/ 32384 h 120303"/>
                <a:gd name="connsiteX6" fmla="*/ 820583 w 1172260"/>
                <a:gd name="connsiteY6" fmla="*/ 18610 h 120303"/>
                <a:gd name="connsiteX7" fmla="*/ 732663 w 1172260"/>
                <a:gd name="connsiteY7" fmla="*/ 0 h 120303"/>
                <a:gd name="connsiteX8" fmla="*/ 732663 w 1172260"/>
                <a:gd name="connsiteY8" fmla="*/ 0 h 120303"/>
                <a:gd name="connsiteX9" fmla="*/ 644743 w 1172260"/>
                <a:gd name="connsiteY9" fmla="*/ 18610 h 120303"/>
                <a:gd name="connsiteX10" fmla="*/ 586130 w 1172260"/>
                <a:gd name="connsiteY10" fmla="*/ 32384 h 120303"/>
                <a:gd name="connsiteX11" fmla="*/ 527517 w 1172260"/>
                <a:gd name="connsiteY11" fmla="*/ 18610 h 120303"/>
                <a:gd name="connsiteX12" fmla="*/ 439598 w 1172260"/>
                <a:gd name="connsiteY12" fmla="*/ 0 h 120303"/>
                <a:gd name="connsiteX13" fmla="*/ 439598 w 1172260"/>
                <a:gd name="connsiteY13" fmla="*/ 0 h 120303"/>
                <a:gd name="connsiteX14" fmla="*/ 351678 w 1172260"/>
                <a:gd name="connsiteY14" fmla="*/ 18610 h 120303"/>
                <a:gd name="connsiteX15" fmla="*/ 293065 w 1172260"/>
                <a:gd name="connsiteY15" fmla="*/ 32384 h 120303"/>
                <a:gd name="connsiteX16" fmla="*/ 234452 w 1172260"/>
                <a:gd name="connsiteY16" fmla="*/ 18610 h 120303"/>
                <a:gd name="connsiteX17" fmla="*/ 146533 w 1172260"/>
                <a:gd name="connsiteY17" fmla="*/ 0 h 120303"/>
                <a:gd name="connsiteX18" fmla="*/ 146533 w 1172260"/>
                <a:gd name="connsiteY18" fmla="*/ 0 h 120303"/>
                <a:gd name="connsiteX19" fmla="*/ 58613 w 1172260"/>
                <a:gd name="connsiteY19" fmla="*/ 18610 h 120303"/>
                <a:gd name="connsiteX20" fmla="*/ 0 w 1172260"/>
                <a:gd name="connsiteY20" fmla="*/ 32384 h 120303"/>
                <a:gd name="connsiteX21" fmla="*/ 0 w 1172260"/>
                <a:gd name="connsiteY21" fmla="*/ 120303 h 120303"/>
                <a:gd name="connsiteX22" fmla="*/ 87920 w 1172260"/>
                <a:gd name="connsiteY22" fmla="*/ 101694 h 120303"/>
                <a:gd name="connsiteX23" fmla="*/ 146533 w 1172260"/>
                <a:gd name="connsiteY23" fmla="*/ 87040 h 120303"/>
                <a:gd name="connsiteX24" fmla="*/ 205146 w 1172260"/>
                <a:gd name="connsiteY24" fmla="*/ 101694 h 120303"/>
                <a:gd name="connsiteX25" fmla="*/ 293065 w 1172260"/>
                <a:gd name="connsiteY25" fmla="*/ 120303 h 120303"/>
                <a:gd name="connsiteX26" fmla="*/ 293065 w 1172260"/>
                <a:gd name="connsiteY26" fmla="*/ 120303 h 120303"/>
                <a:gd name="connsiteX27" fmla="*/ 380985 w 1172260"/>
                <a:gd name="connsiteY27" fmla="*/ 101694 h 120303"/>
                <a:gd name="connsiteX28" fmla="*/ 439598 w 1172260"/>
                <a:gd name="connsiteY28" fmla="*/ 87040 h 120303"/>
                <a:gd name="connsiteX29" fmla="*/ 498211 w 1172260"/>
                <a:gd name="connsiteY29" fmla="*/ 100814 h 120303"/>
                <a:gd name="connsiteX30" fmla="*/ 586130 w 1172260"/>
                <a:gd name="connsiteY30" fmla="*/ 120303 h 120303"/>
                <a:gd name="connsiteX31" fmla="*/ 674050 w 1172260"/>
                <a:gd name="connsiteY31" fmla="*/ 101694 h 120303"/>
                <a:gd name="connsiteX32" fmla="*/ 732663 w 1172260"/>
                <a:gd name="connsiteY32" fmla="*/ 87040 h 120303"/>
                <a:gd name="connsiteX33" fmla="*/ 791276 w 1172260"/>
                <a:gd name="connsiteY33" fmla="*/ 101694 h 120303"/>
                <a:gd name="connsiteX34" fmla="*/ 879196 w 1172260"/>
                <a:gd name="connsiteY34" fmla="*/ 120303 h 120303"/>
                <a:gd name="connsiteX35" fmla="*/ 879196 w 1172260"/>
                <a:gd name="connsiteY35" fmla="*/ 120303 h 120303"/>
                <a:gd name="connsiteX36" fmla="*/ 967115 w 1172260"/>
                <a:gd name="connsiteY36" fmla="*/ 101694 h 120303"/>
                <a:gd name="connsiteX37" fmla="*/ 1025728 w 1172260"/>
                <a:gd name="connsiteY37" fmla="*/ 87040 h 120303"/>
                <a:gd name="connsiteX38" fmla="*/ 1084341 w 1172260"/>
                <a:gd name="connsiteY38" fmla="*/ 100814 h 120303"/>
                <a:gd name="connsiteX39" fmla="*/ 1172261 w 1172260"/>
                <a:gd name="connsiteY39" fmla="*/ 120303 h 120303"/>
                <a:gd name="connsiteX40" fmla="*/ 1172261 w 1172260"/>
                <a:gd name="connsiteY40" fmla="*/ 32384 h 120303"/>
                <a:gd name="connsiteX41" fmla="*/ 1113648 w 1172260"/>
                <a:gd name="connsiteY41" fmla="*/ 18610 h 12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172260" h="120303">
                  <a:moveTo>
                    <a:pt x="1113648" y="18610"/>
                  </a:moveTo>
                  <a:cubicBezTo>
                    <a:pt x="1085610" y="7461"/>
                    <a:pt x="1055879" y="1168"/>
                    <a:pt x="1025728" y="0"/>
                  </a:cubicBezTo>
                  <a:lnTo>
                    <a:pt x="1025728" y="0"/>
                  </a:lnTo>
                  <a:cubicBezTo>
                    <a:pt x="995578" y="1168"/>
                    <a:pt x="965846" y="7461"/>
                    <a:pt x="937809" y="18610"/>
                  </a:cubicBezTo>
                  <a:cubicBezTo>
                    <a:pt x="919143" y="26335"/>
                    <a:pt x="899348" y="30986"/>
                    <a:pt x="879196" y="32384"/>
                  </a:cubicBezTo>
                  <a:lnTo>
                    <a:pt x="879196" y="32384"/>
                  </a:lnTo>
                  <a:cubicBezTo>
                    <a:pt x="859043" y="30986"/>
                    <a:pt x="839248" y="26335"/>
                    <a:pt x="820583" y="18610"/>
                  </a:cubicBezTo>
                  <a:cubicBezTo>
                    <a:pt x="792545" y="7461"/>
                    <a:pt x="762814" y="1168"/>
                    <a:pt x="732663" y="0"/>
                  </a:cubicBezTo>
                  <a:lnTo>
                    <a:pt x="732663" y="0"/>
                  </a:lnTo>
                  <a:cubicBezTo>
                    <a:pt x="702513" y="1168"/>
                    <a:pt x="672781" y="7461"/>
                    <a:pt x="644743" y="18610"/>
                  </a:cubicBezTo>
                  <a:cubicBezTo>
                    <a:pt x="626078" y="26335"/>
                    <a:pt x="606283" y="30986"/>
                    <a:pt x="586130" y="32384"/>
                  </a:cubicBezTo>
                  <a:cubicBezTo>
                    <a:pt x="565978" y="30986"/>
                    <a:pt x="546183" y="26335"/>
                    <a:pt x="527517" y="18610"/>
                  </a:cubicBezTo>
                  <a:cubicBezTo>
                    <a:pt x="499480" y="7461"/>
                    <a:pt x="469748" y="1168"/>
                    <a:pt x="439598" y="0"/>
                  </a:cubicBezTo>
                  <a:lnTo>
                    <a:pt x="439598" y="0"/>
                  </a:lnTo>
                  <a:cubicBezTo>
                    <a:pt x="409447" y="1168"/>
                    <a:pt x="379716" y="7461"/>
                    <a:pt x="351678" y="18610"/>
                  </a:cubicBezTo>
                  <a:cubicBezTo>
                    <a:pt x="333011" y="26335"/>
                    <a:pt x="313218" y="30986"/>
                    <a:pt x="293065" y="32384"/>
                  </a:cubicBezTo>
                  <a:cubicBezTo>
                    <a:pt x="272913" y="30986"/>
                    <a:pt x="253119" y="26335"/>
                    <a:pt x="234452" y="18610"/>
                  </a:cubicBezTo>
                  <a:cubicBezTo>
                    <a:pt x="206415" y="7461"/>
                    <a:pt x="176683" y="1168"/>
                    <a:pt x="146533" y="0"/>
                  </a:cubicBezTo>
                  <a:lnTo>
                    <a:pt x="146533" y="0"/>
                  </a:lnTo>
                  <a:cubicBezTo>
                    <a:pt x="116382" y="1168"/>
                    <a:pt x="86651" y="7461"/>
                    <a:pt x="58613" y="18610"/>
                  </a:cubicBezTo>
                  <a:cubicBezTo>
                    <a:pt x="39946" y="26335"/>
                    <a:pt x="20153" y="30986"/>
                    <a:pt x="0" y="32384"/>
                  </a:cubicBezTo>
                  <a:lnTo>
                    <a:pt x="0" y="120303"/>
                  </a:lnTo>
                  <a:cubicBezTo>
                    <a:pt x="30151" y="119135"/>
                    <a:pt x="59882" y="112842"/>
                    <a:pt x="87920" y="101694"/>
                  </a:cubicBezTo>
                  <a:cubicBezTo>
                    <a:pt x="106535" y="93670"/>
                    <a:pt x="126330" y="88720"/>
                    <a:pt x="146533" y="87040"/>
                  </a:cubicBezTo>
                  <a:cubicBezTo>
                    <a:pt x="166735" y="88720"/>
                    <a:pt x="186530" y="93670"/>
                    <a:pt x="205146" y="101694"/>
                  </a:cubicBezTo>
                  <a:cubicBezTo>
                    <a:pt x="233183" y="112842"/>
                    <a:pt x="262915" y="119135"/>
                    <a:pt x="293065" y="120303"/>
                  </a:cubicBezTo>
                  <a:lnTo>
                    <a:pt x="293065" y="120303"/>
                  </a:lnTo>
                  <a:cubicBezTo>
                    <a:pt x="323216" y="119135"/>
                    <a:pt x="352947" y="112842"/>
                    <a:pt x="380985" y="101694"/>
                  </a:cubicBezTo>
                  <a:cubicBezTo>
                    <a:pt x="399600" y="93670"/>
                    <a:pt x="419395" y="88720"/>
                    <a:pt x="439598" y="87040"/>
                  </a:cubicBezTo>
                  <a:cubicBezTo>
                    <a:pt x="459750" y="88438"/>
                    <a:pt x="479546" y="93089"/>
                    <a:pt x="498211" y="100814"/>
                  </a:cubicBezTo>
                  <a:cubicBezTo>
                    <a:pt x="526175" y="112330"/>
                    <a:pt x="555920" y="118924"/>
                    <a:pt x="586130" y="120303"/>
                  </a:cubicBezTo>
                  <a:cubicBezTo>
                    <a:pt x="616281" y="119135"/>
                    <a:pt x="646012" y="112842"/>
                    <a:pt x="674050" y="101694"/>
                  </a:cubicBezTo>
                  <a:cubicBezTo>
                    <a:pt x="692666" y="93670"/>
                    <a:pt x="712461" y="88721"/>
                    <a:pt x="732663" y="87040"/>
                  </a:cubicBezTo>
                  <a:cubicBezTo>
                    <a:pt x="752866" y="88721"/>
                    <a:pt x="772661" y="93670"/>
                    <a:pt x="791276" y="101694"/>
                  </a:cubicBezTo>
                  <a:cubicBezTo>
                    <a:pt x="819314" y="112842"/>
                    <a:pt x="849045" y="119135"/>
                    <a:pt x="879196" y="120303"/>
                  </a:cubicBezTo>
                  <a:lnTo>
                    <a:pt x="879196" y="120303"/>
                  </a:lnTo>
                  <a:cubicBezTo>
                    <a:pt x="909346" y="119135"/>
                    <a:pt x="939078" y="112842"/>
                    <a:pt x="967115" y="101694"/>
                  </a:cubicBezTo>
                  <a:cubicBezTo>
                    <a:pt x="985731" y="93670"/>
                    <a:pt x="1005526" y="88720"/>
                    <a:pt x="1025728" y="87040"/>
                  </a:cubicBezTo>
                  <a:cubicBezTo>
                    <a:pt x="1045881" y="88438"/>
                    <a:pt x="1065676" y="93089"/>
                    <a:pt x="1084341" y="100814"/>
                  </a:cubicBezTo>
                  <a:cubicBezTo>
                    <a:pt x="1112306" y="112330"/>
                    <a:pt x="1142050" y="118924"/>
                    <a:pt x="1172261" y="120303"/>
                  </a:cubicBezTo>
                  <a:lnTo>
                    <a:pt x="1172261" y="32384"/>
                  </a:lnTo>
                  <a:cubicBezTo>
                    <a:pt x="1152108" y="30986"/>
                    <a:pt x="1132313" y="26335"/>
                    <a:pt x="1113648" y="18610"/>
                  </a:cubicBezTo>
                  <a:close/>
                </a:path>
              </a:pathLst>
            </a:custGeom>
            <a:solidFill>
              <a:schemeClr val="bg1">
                <a:alpha val="73000"/>
              </a:schemeClr>
            </a:solidFill>
            <a:ln w="19447" cap="flat">
              <a:noFill/>
              <a:prstDash val="solid"/>
              <a:miter/>
            </a:ln>
          </p:spPr>
          <p:txBody>
            <a:bodyPr rtlCol="0" anchor="ctr"/>
            <a:lstStyle/>
            <a:p>
              <a:endParaRPr lang="zh-CN" altLang="en-US"/>
            </a:p>
          </p:txBody>
        </p:sp>
      </p:grpSp>
      <p:sp>
        <p:nvSpPr>
          <p:cNvPr id="12" name="文本占位符 11">
            <a:extLst>
              <a:ext uri="{FF2B5EF4-FFF2-40B4-BE49-F238E27FC236}">
                <a16:creationId xmlns="" xmlns:a16="http://schemas.microsoft.com/office/drawing/2014/main" id="{34C70034-B825-4D4E-9BBE-03927A2DEDCF}"/>
              </a:ext>
            </a:extLst>
          </p:cNvPr>
          <p:cNvSpPr>
            <a:spLocks noGrp="1"/>
          </p:cNvSpPr>
          <p:nvPr>
            <p:ph type="body" sz="quarter" idx="17"/>
          </p:nvPr>
        </p:nvSpPr>
        <p:spPr>
          <a:xfrm>
            <a:off x="7205667" y="2380260"/>
            <a:ext cx="3224648" cy="647978"/>
          </a:xfrm>
        </p:spPr>
        <p:txBody>
          <a:bodyPr/>
          <a:lstStyle/>
          <a:p>
            <a:r>
              <a:rPr lang="zh-CN" altLang="en-US" dirty="0"/>
              <a:t>景点概况</a:t>
            </a:r>
            <a:endParaRPr lang="en-US" altLang="zh-CN" dirty="0"/>
          </a:p>
          <a:p>
            <a:r>
              <a:rPr lang="en-US" altLang="zh-CN" sz="1600" dirty="0"/>
              <a:t>OVERVIEW OF ATTRACTIONS</a:t>
            </a:r>
          </a:p>
        </p:txBody>
      </p:sp>
    </p:spTree>
    <p:custDataLst>
      <p:tags r:id="rId1"/>
    </p:custDataLst>
    <p:extLst>
      <p:ext uri="{BB962C8B-B14F-4D97-AF65-F5344CB8AC3E}">
        <p14:creationId xmlns:p14="http://schemas.microsoft.com/office/powerpoint/2010/main" val="33674246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9" name="矩形: 圆角 8">
            <a:extLst>
              <a:ext uri="{FF2B5EF4-FFF2-40B4-BE49-F238E27FC236}">
                <a16:creationId xmlns="" xmlns:a16="http://schemas.microsoft.com/office/drawing/2014/main" id="{425D9619-5AB1-4FE6-8738-EB9B32977978}"/>
              </a:ext>
            </a:extLst>
          </p:cNvPr>
          <p:cNvSpPr/>
          <p:nvPr/>
        </p:nvSpPr>
        <p:spPr>
          <a:xfrm>
            <a:off x="942031" y="1500488"/>
            <a:ext cx="10307939" cy="4250725"/>
          </a:xfrm>
          <a:prstGeom prst="roundRect">
            <a:avLst>
              <a:gd name="adj" fmla="val 5974"/>
            </a:avLst>
          </a:prstGeom>
          <a:solidFill>
            <a:schemeClr val="bg1"/>
          </a:solidFill>
          <a:ln>
            <a:noFill/>
          </a:ln>
          <a:effectLst>
            <a:outerShdw blurRad="647700" dir="54000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套餐选择</a:t>
            </a:r>
          </a:p>
        </p:txBody>
      </p:sp>
      <p:sp>
        <p:nvSpPr>
          <p:cNvPr id="6" name="灯片编号占位符 5">
            <a:extLst>
              <a:ext uri="{FF2B5EF4-FFF2-40B4-BE49-F238E27FC236}">
                <a16:creationId xmlns="" xmlns:a16="http://schemas.microsoft.com/office/drawing/2014/main" id="{AAF795FE-247A-4237-B3CA-A3BE6B8A0025}"/>
              </a:ext>
            </a:extLst>
          </p:cNvPr>
          <p:cNvSpPr>
            <a:spLocks noGrp="1"/>
          </p:cNvSpPr>
          <p:nvPr>
            <p:ph type="sldNum" sz="quarter" idx="4"/>
          </p:nvPr>
        </p:nvSpPr>
        <p:spPr/>
        <p:txBody>
          <a:bodyPr/>
          <a:lstStyle/>
          <a:p>
            <a:fld id="{ED3346C8-9771-47FA-B70F-F2179A930589}" type="slidenum">
              <a:rPr lang="zh-CN" altLang="en-US" smtClean="0"/>
              <a:t>20</a:t>
            </a:fld>
            <a:endParaRPr lang="zh-CN" altLang="en-US" dirty="0"/>
          </a:p>
        </p:txBody>
      </p:sp>
      <p:sp>
        <p:nvSpPr>
          <p:cNvPr id="5" name="缺角矩形 4">
            <a:extLst>
              <a:ext uri="{FF2B5EF4-FFF2-40B4-BE49-F238E27FC236}">
                <a16:creationId xmlns="" xmlns:a16="http://schemas.microsoft.com/office/drawing/2014/main" id="{3AADCC18-8912-49BD-BB5E-34789FC7C570}"/>
              </a:ext>
            </a:extLst>
          </p:cNvPr>
          <p:cNvSpPr/>
          <p:nvPr/>
        </p:nvSpPr>
        <p:spPr>
          <a:xfrm>
            <a:off x="5088924" y="1193800"/>
            <a:ext cx="2014151" cy="4864100"/>
          </a:xfrm>
          <a:prstGeom prst="plaque">
            <a:avLst>
              <a:gd name="adj" fmla="val 11146"/>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 xmlns:a16="http://schemas.microsoft.com/office/drawing/2014/main" id="{6DBDFE99-F096-4AE1-B0F2-1EB5E508551E}"/>
              </a:ext>
            </a:extLst>
          </p:cNvPr>
          <p:cNvSpPr txBox="1"/>
          <p:nvPr/>
        </p:nvSpPr>
        <p:spPr>
          <a:xfrm>
            <a:off x="1372239" y="1869447"/>
            <a:ext cx="3474715" cy="461665"/>
          </a:xfrm>
          <a:prstGeom prst="rect">
            <a:avLst/>
          </a:prstGeom>
          <a:noFill/>
        </p:spPr>
        <p:txBody>
          <a:bodyPr wrap="square" rtlCol="0">
            <a:spAutoFit/>
          </a:bodyPr>
          <a:lstStyle/>
          <a:p>
            <a:pPr algn="ctr"/>
            <a:r>
              <a:rPr lang="zh-CN" altLang="en-US" sz="2400" b="1" dirty="0">
                <a:solidFill>
                  <a:schemeClr val="accent2"/>
                </a:solidFill>
                <a:latin typeface="微软雅黑"/>
                <a:ea typeface="微软雅黑"/>
              </a:rPr>
              <a:t>旅行套餐</a:t>
            </a:r>
          </a:p>
        </p:txBody>
      </p:sp>
      <p:sp>
        <p:nvSpPr>
          <p:cNvPr id="48" name="文本框 47">
            <a:extLst>
              <a:ext uri="{FF2B5EF4-FFF2-40B4-BE49-F238E27FC236}">
                <a16:creationId xmlns="" xmlns:a16="http://schemas.microsoft.com/office/drawing/2014/main" id="{B6D2884B-12C5-43D6-9F6B-C212A6420207}"/>
              </a:ext>
            </a:extLst>
          </p:cNvPr>
          <p:cNvSpPr txBox="1"/>
          <p:nvPr/>
        </p:nvSpPr>
        <p:spPr>
          <a:xfrm>
            <a:off x="7345046" y="1869447"/>
            <a:ext cx="3474715" cy="461665"/>
          </a:xfrm>
          <a:prstGeom prst="rect">
            <a:avLst/>
          </a:prstGeom>
          <a:noFill/>
        </p:spPr>
        <p:txBody>
          <a:bodyPr wrap="square" rtlCol="0">
            <a:spAutoFit/>
          </a:bodyPr>
          <a:lstStyle/>
          <a:p>
            <a:pPr algn="ctr"/>
            <a:r>
              <a:rPr lang="zh-CN" altLang="en-US" sz="2400" b="1" dirty="0">
                <a:solidFill>
                  <a:schemeClr val="accent2"/>
                </a:solidFill>
                <a:latin typeface="微软雅黑"/>
                <a:ea typeface="微软雅黑"/>
              </a:rPr>
              <a:t>商务套餐</a:t>
            </a:r>
          </a:p>
        </p:txBody>
      </p:sp>
      <p:sp>
        <p:nvSpPr>
          <p:cNvPr id="20" name="矩形: 圆角 19">
            <a:extLst>
              <a:ext uri="{FF2B5EF4-FFF2-40B4-BE49-F238E27FC236}">
                <a16:creationId xmlns="" xmlns:a16="http://schemas.microsoft.com/office/drawing/2014/main" id="{A86401C5-4749-41AC-8829-C8DB64FC8201}"/>
              </a:ext>
            </a:extLst>
          </p:cNvPr>
          <p:cNvSpPr/>
          <p:nvPr/>
        </p:nvSpPr>
        <p:spPr>
          <a:xfrm>
            <a:off x="1583537" y="2496065"/>
            <a:ext cx="3052119" cy="524657"/>
          </a:xfrm>
          <a:prstGeom prst="roundRect">
            <a:avLst>
              <a:gd name="adj" fmla="val 5000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圆角 58">
            <a:extLst>
              <a:ext uri="{FF2B5EF4-FFF2-40B4-BE49-F238E27FC236}">
                <a16:creationId xmlns="" xmlns:a16="http://schemas.microsoft.com/office/drawing/2014/main" id="{6CB5683F-BCD9-4715-B6CA-368AC8201016}"/>
              </a:ext>
            </a:extLst>
          </p:cNvPr>
          <p:cNvSpPr/>
          <p:nvPr/>
        </p:nvSpPr>
        <p:spPr>
          <a:xfrm>
            <a:off x="1583537" y="3159047"/>
            <a:ext cx="3052119" cy="524657"/>
          </a:xfrm>
          <a:prstGeom prst="roundRect">
            <a:avLst>
              <a:gd name="adj" fmla="val 5000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圆角 69">
            <a:extLst>
              <a:ext uri="{FF2B5EF4-FFF2-40B4-BE49-F238E27FC236}">
                <a16:creationId xmlns="" xmlns:a16="http://schemas.microsoft.com/office/drawing/2014/main" id="{96228390-C00F-477D-9E7C-FAD950E4A43A}"/>
              </a:ext>
            </a:extLst>
          </p:cNvPr>
          <p:cNvSpPr/>
          <p:nvPr/>
        </p:nvSpPr>
        <p:spPr>
          <a:xfrm>
            <a:off x="1583537" y="3822029"/>
            <a:ext cx="3052119" cy="524657"/>
          </a:xfrm>
          <a:prstGeom prst="roundRect">
            <a:avLst>
              <a:gd name="adj" fmla="val 5000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圆角 70">
            <a:extLst>
              <a:ext uri="{FF2B5EF4-FFF2-40B4-BE49-F238E27FC236}">
                <a16:creationId xmlns="" xmlns:a16="http://schemas.microsoft.com/office/drawing/2014/main" id="{4CE4A0DC-23E6-499E-85BA-680B2534B59C}"/>
              </a:ext>
            </a:extLst>
          </p:cNvPr>
          <p:cNvSpPr/>
          <p:nvPr/>
        </p:nvSpPr>
        <p:spPr>
          <a:xfrm>
            <a:off x="7556344" y="2496065"/>
            <a:ext cx="3052119" cy="524657"/>
          </a:xfrm>
          <a:prstGeom prst="roundRect">
            <a:avLst>
              <a:gd name="adj" fmla="val 5000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圆角 73">
            <a:extLst>
              <a:ext uri="{FF2B5EF4-FFF2-40B4-BE49-F238E27FC236}">
                <a16:creationId xmlns="" xmlns:a16="http://schemas.microsoft.com/office/drawing/2014/main" id="{2C6C9172-E7B9-41F8-AF8F-4B4686CBDF19}"/>
              </a:ext>
            </a:extLst>
          </p:cNvPr>
          <p:cNvSpPr/>
          <p:nvPr/>
        </p:nvSpPr>
        <p:spPr>
          <a:xfrm>
            <a:off x="7556344" y="3159047"/>
            <a:ext cx="3052119" cy="524657"/>
          </a:xfrm>
          <a:prstGeom prst="roundRect">
            <a:avLst>
              <a:gd name="adj" fmla="val 5000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5" name="矩形: 圆角 74">
            <a:extLst>
              <a:ext uri="{FF2B5EF4-FFF2-40B4-BE49-F238E27FC236}">
                <a16:creationId xmlns="" xmlns:a16="http://schemas.microsoft.com/office/drawing/2014/main" id="{448207E0-0F2C-49BD-974F-CFDBA3301ED2}"/>
              </a:ext>
            </a:extLst>
          </p:cNvPr>
          <p:cNvSpPr/>
          <p:nvPr/>
        </p:nvSpPr>
        <p:spPr>
          <a:xfrm>
            <a:off x="7556344" y="3822029"/>
            <a:ext cx="3052119" cy="524657"/>
          </a:xfrm>
          <a:prstGeom prst="roundRect">
            <a:avLst>
              <a:gd name="adj" fmla="val 5000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a:extLst>
              <a:ext uri="{FF2B5EF4-FFF2-40B4-BE49-F238E27FC236}">
                <a16:creationId xmlns="" xmlns:a16="http://schemas.microsoft.com/office/drawing/2014/main" id="{7DEF35B1-47B9-4DBB-AE0B-5DD3970B2D7F}"/>
              </a:ext>
            </a:extLst>
          </p:cNvPr>
          <p:cNvSpPr txBox="1"/>
          <p:nvPr/>
        </p:nvSpPr>
        <p:spPr>
          <a:xfrm>
            <a:off x="1583537" y="4565654"/>
            <a:ext cx="3055716" cy="1021433"/>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pPr algn="ctr"/>
            <a:r>
              <a:rPr lang="zh-CN" altLang="en-US" dirty="0"/>
              <a:t>整个旅游过程，酒店、餐厅、景区门票均有旅行社负责协调安排，到任何景点都有导游负责讲解</a:t>
            </a:r>
          </a:p>
        </p:txBody>
      </p:sp>
      <p:sp>
        <p:nvSpPr>
          <p:cNvPr id="77" name="文本框 76">
            <a:extLst>
              <a:ext uri="{FF2B5EF4-FFF2-40B4-BE49-F238E27FC236}">
                <a16:creationId xmlns="" xmlns:a16="http://schemas.microsoft.com/office/drawing/2014/main" id="{2CBAFA39-6F0A-4EF1-9B29-62E1AD31F861}"/>
              </a:ext>
            </a:extLst>
          </p:cNvPr>
          <p:cNvSpPr txBox="1"/>
          <p:nvPr/>
        </p:nvSpPr>
        <p:spPr>
          <a:xfrm>
            <a:off x="7552746" y="4565654"/>
            <a:ext cx="3055716" cy="1021433"/>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pPr algn="ctr"/>
            <a:r>
              <a:rPr lang="zh-CN" altLang="en-US" dirty="0"/>
              <a:t>介于参团游与自助游之间的旅游方式，旅行社只负责交通和住宿等环节，其他游客自己安排</a:t>
            </a:r>
          </a:p>
        </p:txBody>
      </p:sp>
      <p:sp>
        <p:nvSpPr>
          <p:cNvPr id="78" name="文本框 77">
            <a:extLst>
              <a:ext uri="{FF2B5EF4-FFF2-40B4-BE49-F238E27FC236}">
                <a16:creationId xmlns="" xmlns:a16="http://schemas.microsoft.com/office/drawing/2014/main" id="{D857D358-22B6-4190-8BD1-6EE1DD37A431}"/>
              </a:ext>
            </a:extLst>
          </p:cNvPr>
          <p:cNvSpPr txBox="1"/>
          <p:nvPr/>
        </p:nvSpPr>
        <p:spPr>
          <a:xfrm>
            <a:off x="1846472" y="2619894"/>
            <a:ext cx="2526248" cy="276999"/>
          </a:xfrm>
          <a:prstGeom prst="rect">
            <a:avLst/>
          </a:prstGeom>
          <a:noFill/>
        </p:spPr>
        <p:txBody>
          <a:bodyPr wrap="square" lIns="0" tIns="0" rIns="0" bIns="0" rtlCol="0">
            <a:spAutoFit/>
          </a:bodyPr>
          <a:lstStyle/>
          <a:p>
            <a:pPr algn="ctr"/>
            <a:r>
              <a:rPr lang="zh-CN" altLang="en-US" dirty="0"/>
              <a:t>价格：</a:t>
            </a:r>
            <a:r>
              <a:rPr lang="en-US" altLang="zh-CN" dirty="0"/>
              <a:t>XXXX</a:t>
            </a:r>
            <a:endParaRPr lang="zh-CN" altLang="en-US" dirty="0"/>
          </a:p>
        </p:txBody>
      </p:sp>
      <p:sp>
        <p:nvSpPr>
          <p:cNvPr id="80" name="文本框 79">
            <a:extLst>
              <a:ext uri="{FF2B5EF4-FFF2-40B4-BE49-F238E27FC236}">
                <a16:creationId xmlns="" xmlns:a16="http://schemas.microsoft.com/office/drawing/2014/main" id="{F9DE21BB-4DF6-4713-8EDB-C9A4267B6348}"/>
              </a:ext>
            </a:extLst>
          </p:cNvPr>
          <p:cNvSpPr txBox="1"/>
          <p:nvPr/>
        </p:nvSpPr>
        <p:spPr>
          <a:xfrm>
            <a:off x="1846472" y="3282876"/>
            <a:ext cx="2526248" cy="276999"/>
          </a:xfrm>
          <a:prstGeom prst="rect">
            <a:avLst/>
          </a:prstGeom>
          <a:noFill/>
        </p:spPr>
        <p:txBody>
          <a:bodyPr wrap="square" lIns="0" tIns="0" rIns="0" bIns="0" rtlCol="0">
            <a:spAutoFit/>
          </a:bodyPr>
          <a:lstStyle/>
          <a:p>
            <a:pPr algn="ctr"/>
            <a:r>
              <a:rPr lang="zh-CN" altLang="en-US" dirty="0"/>
              <a:t>时间自由度：</a:t>
            </a:r>
            <a:r>
              <a:rPr lang="en-US" altLang="zh-CN" dirty="0"/>
              <a:t>XX</a:t>
            </a:r>
            <a:endParaRPr lang="zh-CN" altLang="en-US" dirty="0"/>
          </a:p>
        </p:txBody>
      </p:sp>
      <p:sp>
        <p:nvSpPr>
          <p:cNvPr id="81" name="文本框 80">
            <a:extLst>
              <a:ext uri="{FF2B5EF4-FFF2-40B4-BE49-F238E27FC236}">
                <a16:creationId xmlns="" xmlns:a16="http://schemas.microsoft.com/office/drawing/2014/main" id="{2DBA183D-6A40-496A-8C46-07EF8D01EB5C}"/>
              </a:ext>
            </a:extLst>
          </p:cNvPr>
          <p:cNvSpPr txBox="1"/>
          <p:nvPr/>
        </p:nvSpPr>
        <p:spPr>
          <a:xfrm>
            <a:off x="1846472" y="3945858"/>
            <a:ext cx="2526248" cy="276999"/>
          </a:xfrm>
          <a:prstGeom prst="rect">
            <a:avLst/>
          </a:prstGeom>
          <a:noFill/>
        </p:spPr>
        <p:txBody>
          <a:bodyPr wrap="square" lIns="0" tIns="0" rIns="0" bIns="0" rtlCol="0">
            <a:spAutoFit/>
          </a:bodyPr>
          <a:lstStyle/>
          <a:p>
            <a:pPr algn="ctr"/>
            <a:r>
              <a:rPr lang="zh-CN" altLang="en-US" dirty="0"/>
              <a:t>推荐指数：</a:t>
            </a:r>
            <a:r>
              <a:rPr lang="en-US" altLang="zh-CN" dirty="0"/>
              <a:t>XXX</a:t>
            </a:r>
            <a:endParaRPr lang="zh-CN" altLang="en-US" dirty="0"/>
          </a:p>
        </p:txBody>
      </p:sp>
      <p:sp>
        <p:nvSpPr>
          <p:cNvPr id="82" name="文本框 81">
            <a:extLst>
              <a:ext uri="{FF2B5EF4-FFF2-40B4-BE49-F238E27FC236}">
                <a16:creationId xmlns="" xmlns:a16="http://schemas.microsoft.com/office/drawing/2014/main" id="{B8EB1878-24AA-4621-B30C-5191AD8E6510}"/>
              </a:ext>
            </a:extLst>
          </p:cNvPr>
          <p:cNvSpPr txBox="1"/>
          <p:nvPr/>
        </p:nvSpPr>
        <p:spPr>
          <a:xfrm>
            <a:off x="7819280" y="2619894"/>
            <a:ext cx="2526248" cy="276999"/>
          </a:xfrm>
          <a:prstGeom prst="rect">
            <a:avLst/>
          </a:prstGeom>
          <a:noFill/>
        </p:spPr>
        <p:txBody>
          <a:bodyPr wrap="square" lIns="0" tIns="0" rIns="0" bIns="0" rtlCol="0">
            <a:spAutoFit/>
          </a:bodyPr>
          <a:lstStyle/>
          <a:p>
            <a:pPr algn="ctr"/>
            <a:r>
              <a:rPr lang="zh-CN" altLang="en-US" dirty="0"/>
              <a:t>价格：</a:t>
            </a:r>
            <a:r>
              <a:rPr lang="en-US" altLang="zh-CN" dirty="0"/>
              <a:t>XXXX</a:t>
            </a:r>
            <a:endParaRPr lang="zh-CN" altLang="en-US" dirty="0"/>
          </a:p>
        </p:txBody>
      </p:sp>
      <p:sp>
        <p:nvSpPr>
          <p:cNvPr id="83" name="文本框 82">
            <a:extLst>
              <a:ext uri="{FF2B5EF4-FFF2-40B4-BE49-F238E27FC236}">
                <a16:creationId xmlns="" xmlns:a16="http://schemas.microsoft.com/office/drawing/2014/main" id="{BFDE5594-929E-4FDF-BBE1-F0D9783B971D}"/>
              </a:ext>
            </a:extLst>
          </p:cNvPr>
          <p:cNvSpPr txBox="1"/>
          <p:nvPr/>
        </p:nvSpPr>
        <p:spPr>
          <a:xfrm>
            <a:off x="7819280" y="3282876"/>
            <a:ext cx="2526248" cy="276999"/>
          </a:xfrm>
          <a:prstGeom prst="rect">
            <a:avLst/>
          </a:prstGeom>
          <a:noFill/>
        </p:spPr>
        <p:txBody>
          <a:bodyPr wrap="square" lIns="0" tIns="0" rIns="0" bIns="0" rtlCol="0">
            <a:spAutoFit/>
          </a:bodyPr>
          <a:lstStyle/>
          <a:p>
            <a:pPr algn="ctr"/>
            <a:r>
              <a:rPr lang="zh-CN" altLang="en-US" dirty="0"/>
              <a:t>时间自由度：</a:t>
            </a:r>
            <a:r>
              <a:rPr lang="en-US" altLang="zh-CN" dirty="0"/>
              <a:t>XX</a:t>
            </a:r>
            <a:endParaRPr lang="zh-CN" altLang="en-US" dirty="0"/>
          </a:p>
        </p:txBody>
      </p:sp>
      <p:sp>
        <p:nvSpPr>
          <p:cNvPr id="84" name="文本框 83">
            <a:extLst>
              <a:ext uri="{FF2B5EF4-FFF2-40B4-BE49-F238E27FC236}">
                <a16:creationId xmlns="" xmlns:a16="http://schemas.microsoft.com/office/drawing/2014/main" id="{7355B7FE-8171-46BC-837B-F57A3C68E733}"/>
              </a:ext>
            </a:extLst>
          </p:cNvPr>
          <p:cNvSpPr txBox="1"/>
          <p:nvPr/>
        </p:nvSpPr>
        <p:spPr>
          <a:xfrm>
            <a:off x="7819280" y="3945858"/>
            <a:ext cx="2526248" cy="276999"/>
          </a:xfrm>
          <a:prstGeom prst="rect">
            <a:avLst/>
          </a:prstGeom>
          <a:noFill/>
        </p:spPr>
        <p:txBody>
          <a:bodyPr wrap="square" lIns="0" tIns="0" rIns="0" bIns="0" rtlCol="0">
            <a:spAutoFit/>
          </a:bodyPr>
          <a:lstStyle/>
          <a:p>
            <a:pPr algn="ctr"/>
            <a:r>
              <a:rPr lang="zh-CN" altLang="en-US" dirty="0"/>
              <a:t>推荐指数：</a:t>
            </a:r>
            <a:r>
              <a:rPr lang="en-US" altLang="zh-CN" dirty="0"/>
              <a:t>XXX</a:t>
            </a:r>
            <a:endParaRPr lang="zh-CN" altLang="en-US" dirty="0"/>
          </a:p>
        </p:txBody>
      </p:sp>
      <p:sp>
        <p:nvSpPr>
          <p:cNvPr id="85" name="文本框 84">
            <a:extLst>
              <a:ext uri="{FF2B5EF4-FFF2-40B4-BE49-F238E27FC236}">
                <a16:creationId xmlns="" xmlns:a16="http://schemas.microsoft.com/office/drawing/2014/main" id="{3D789F28-4461-483C-804E-35ED8FB9EB08}"/>
              </a:ext>
            </a:extLst>
          </p:cNvPr>
          <p:cNvSpPr txBox="1"/>
          <p:nvPr/>
        </p:nvSpPr>
        <p:spPr>
          <a:xfrm>
            <a:off x="4358643" y="3025686"/>
            <a:ext cx="3474715" cy="1200329"/>
          </a:xfrm>
          <a:prstGeom prst="rect">
            <a:avLst/>
          </a:prstGeom>
          <a:noFill/>
        </p:spPr>
        <p:txBody>
          <a:bodyPr wrap="square" rtlCol="0">
            <a:spAutoFit/>
          </a:bodyPr>
          <a:lstStyle/>
          <a:p>
            <a:pPr algn="ctr"/>
            <a:r>
              <a:rPr lang="en-US" altLang="zh-CN" sz="7200" b="1" dirty="0">
                <a:solidFill>
                  <a:schemeClr val="bg1"/>
                </a:solidFill>
                <a:latin typeface="微软雅黑"/>
                <a:ea typeface="微软雅黑"/>
              </a:rPr>
              <a:t>V.S</a:t>
            </a:r>
            <a:endParaRPr lang="zh-CN" altLang="en-US" sz="7200" b="1" dirty="0">
              <a:solidFill>
                <a:schemeClr val="bg1"/>
              </a:solidFill>
              <a:latin typeface="微软雅黑"/>
              <a:ea typeface="微软雅黑"/>
            </a:endParaRPr>
          </a:p>
        </p:txBody>
      </p:sp>
    </p:spTree>
    <p:extLst>
      <p:ext uri="{BB962C8B-B14F-4D97-AF65-F5344CB8AC3E}">
        <p14:creationId xmlns:p14="http://schemas.microsoft.com/office/powerpoint/2010/main" val="16129714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0" name="矩形: 圆角 19">
            <a:extLst>
              <a:ext uri="{FF2B5EF4-FFF2-40B4-BE49-F238E27FC236}">
                <a16:creationId xmlns="" xmlns:a16="http://schemas.microsoft.com/office/drawing/2014/main" id="{B82057BC-F5FE-41ED-A8BA-A4021E8D41B2}"/>
              </a:ext>
            </a:extLst>
          </p:cNvPr>
          <p:cNvSpPr/>
          <p:nvPr/>
        </p:nvSpPr>
        <p:spPr>
          <a:xfrm rot="16200000">
            <a:off x="3575051" y="3564354"/>
            <a:ext cx="5041899" cy="300789"/>
          </a:xfrm>
          <a:prstGeom prst="roundRect">
            <a:avLst>
              <a:gd name="adj" fmla="val 50000"/>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 xmlns:a16="http://schemas.microsoft.com/office/drawing/2014/main" id="{C3051AF8-C2C4-4070-B459-4781800B7A0F}"/>
              </a:ext>
            </a:extLst>
          </p:cNvPr>
          <p:cNvSpPr/>
          <p:nvPr/>
        </p:nvSpPr>
        <p:spPr>
          <a:xfrm>
            <a:off x="2877553" y="3615490"/>
            <a:ext cx="6436895" cy="300789"/>
          </a:xfrm>
          <a:prstGeom prst="roundRect">
            <a:avLst>
              <a:gd name="adj" fmla="val 50000"/>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出行方式</a:t>
            </a:r>
          </a:p>
        </p:txBody>
      </p:sp>
      <p:sp>
        <p:nvSpPr>
          <p:cNvPr id="13" name="灯片编号占位符 12">
            <a:extLst>
              <a:ext uri="{FF2B5EF4-FFF2-40B4-BE49-F238E27FC236}">
                <a16:creationId xmlns="" xmlns:a16="http://schemas.microsoft.com/office/drawing/2014/main" id="{7CFB32DE-2B33-496E-8D53-0B7CFE193D49}"/>
              </a:ext>
            </a:extLst>
          </p:cNvPr>
          <p:cNvSpPr>
            <a:spLocks noGrp="1"/>
          </p:cNvSpPr>
          <p:nvPr>
            <p:ph type="sldNum" sz="quarter" idx="4"/>
          </p:nvPr>
        </p:nvSpPr>
        <p:spPr/>
        <p:txBody>
          <a:bodyPr/>
          <a:lstStyle/>
          <a:p>
            <a:fld id="{ED3346C8-9771-47FA-B70F-F2179A930589}" type="slidenum">
              <a:rPr lang="zh-CN" altLang="en-US" smtClean="0"/>
              <a:t>21</a:t>
            </a:fld>
            <a:endParaRPr lang="zh-CN" altLang="en-US" dirty="0"/>
          </a:p>
        </p:txBody>
      </p:sp>
      <p:sp>
        <p:nvSpPr>
          <p:cNvPr id="7" name="椭圆 6">
            <a:extLst>
              <a:ext uri="{FF2B5EF4-FFF2-40B4-BE49-F238E27FC236}">
                <a16:creationId xmlns="" xmlns:a16="http://schemas.microsoft.com/office/drawing/2014/main" id="{29A8FFEF-0D84-45B6-8538-59E5C7952F5B}"/>
              </a:ext>
            </a:extLst>
          </p:cNvPr>
          <p:cNvSpPr/>
          <p:nvPr/>
        </p:nvSpPr>
        <p:spPr>
          <a:xfrm>
            <a:off x="4026568" y="1696452"/>
            <a:ext cx="4138864" cy="4138864"/>
          </a:xfrm>
          <a:prstGeom prst="ellipse">
            <a:avLst/>
          </a:prstGeom>
          <a:solidFill>
            <a:schemeClr val="bg1"/>
          </a:soli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 空心 21">
            <a:extLst>
              <a:ext uri="{FF2B5EF4-FFF2-40B4-BE49-F238E27FC236}">
                <a16:creationId xmlns="" xmlns:a16="http://schemas.microsoft.com/office/drawing/2014/main" id="{29A34A5C-F9C5-4F5F-A4EE-178ABA01A62D}"/>
              </a:ext>
            </a:extLst>
          </p:cNvPr>
          <p:cNvSpPr/>
          <p:nvPr/>
        </p:nvSpPr>
        <p:spPr>
          <a:xfrm>
            <a:off x="4319667" y="1989551"/>
            <a:ext cx="3552667" cy="3552667"/>
          </a:xfrm>
          <a:prstGeom prst="donut">
            <a:avLst>
              <a:gd name="adj" fmla="val 7416"/>
            </a:avLst>
          </a:pr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文本框 22">
            <a:extLst>
              <a:ext uri="{FF2B5EF4-FFF2-40B4-BE49-F238E27FC236}">
                <a16:creationId xmlns="" xmlns:a16="http://schemas.microsoft.com/office/drawing/2014/main" id="{18F2ADC0-077D-4297-86CA-CCCD18CE2C35}"/>
              </a:ext>
            </a:extLst>
          </p:cNvPr>
          <p:cNvSpPr txBox="1"/>
          <p:nvPr/>
        </p:nvSpPr>
        <p:spPr>
          <a:xfrm>
            <a:off x="844952" y="1696452"/>
            <a:ext cx="3474715" cy="461665"/>
          </a:xfrm>
          <a:prstGeom prst="rect">
            <a:avLst/>
          </a:prstGeom>
          <a:noFill/>
        </p:spPr>
        <p:txBody>
          <a:bodyPr wrap="square" rtlCol="0">
            <a:spAutoFit/>
          </a:bodyPr>
          <a:lstStyle/>
          <a:p>
            <a:r>
              <a:rPr lang="zh-CN" altLang="en-US" sz="2400" b="1" dirty="0">
                <a:solidFill>
                  <a:schemeClr val="accent2"/>
                </a:solidFill>
                <a:latin typeface="微软雅黑"/>
                <a:ea typeface="微软雅黑"/>
              </a:rPr>
              <a:t>飞机</a:t>
            </a:r>
          </a:p>
        </p:txBody>
      </p:sp>
      <p:sp>
        <p:nvSpPr>
          <p:cNvPr id="25" name="文本框 24">
            <a:extLst>
              <a:ext uri="{FF2B5EF4-FFF2-40B4-BE49-F238E27FC236}">
                <a16:creationId xmlns="" xmlns:a16="http://schemas.microsoft.com/office/drawing/2014/main" id="{6E8493C6-45FE-4960-8E41-6998EF780689}"/>
              </a:ext>
            </a:extLst>
          </p:cNvPr>
          <p:cNvSpPr txBox="1"/>
          <p:nvPr/>
        </p:nvSpPr>
        <p:spPr>
          <a:xfrm>
            <a:off x="8165433" y="1696452"/>
            <a:ext cx="3055716" cy="461665"/>
          </a:xfrm>
          <a:prstGeom prst="rect">
            <a:avLst/>
          </a:prstGeom>
          <a:noFill/>
        </p:spPr>
        <p:txBody>
          <a:bodyPr wrap="square" rtlCol="0">
            <a:spAutoFit/>
          </a:bodyPr>
          <a:lstStyle/>
          <a:p>
            <a:pPr algn="r"/>
            <a:r>
              <a:rPr lang="zh-CN" altLang="en-US" sz="2400" b="1" dirty="0">
                <a:solidFill>
                  <a:schemeClr val="accent2"/>
                </a:solidFill>
                <a:latin typeface="微软雅黑"/>
                <a:ea typeface="微软雅黑"/>
              </a:rPr>
              <a:t>高铁</a:t>
            </a:r>
          </a:p>
        </p:txBody>
      </p:sp>
      <p:sp>
        <p:nvSpPr>
          <p:cNvPr id="27" name="文本框 26">
            <a:extLst>
              <a:ext uri="{FF2B5EF4-FFF2-40B4-BE49-F238E27FC236}">
                <a16:creationId xmlns="" xmlns:a16="http://schemas.microsoft.com/office/drawing/2014/main" id="{5CD3EB19-AF33-44A0-ADE5-857890127E17}"/>
              </a:ext>
            </a:extLst>
          </p:cNvPr>
          <p:cNvSpPr txBox="1"/>
          <p:nvPr/>
        </p:nvSpPr>
        <p:spPr>
          <a:xfrm>
            <a:off x="844952" y="2181830"/>
            <a:ext cx="3055716" cy="1021433"/>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飞机出行能够有效地保证游玩的时间，不至于时间都浪费在路途之中。</a:t>
            </a:r>
          </a:p>
        </p:txBody>
      </p:sp>
      <p:sp>
        <p:nvSpPr>
          <p:cNvPr id="28" name="文本框 27">
            <a:extLst>
              <a:ext uri="{FF2B5EF4-FFF2-40B4-BE49-F238E27FC236}">
                <a16:creationId xmlns="" xmlns:a16="http://schemas.microsoft.com/office/drawing/2014/main" id="{3D9FEDF1-6CF4-4AFB-AC8F-ED2C6563B84A}"/>
              </a:ext>
            </a:extLst>
          </p:cNvPr>
          <p:cNvSpPr txBox="1"/>
          <p:nvPr/>
        </p:nvSpPr>
        <p:spPr>
          <a:xfrm>
            <a:off x="8165432" y="2181830"/>
            <a:ext cx="3055716" cy="1021433"/>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现在高铁的几乎成为了人们出行的一种重要方式，准点、速度快是其最大的优点。</a:t>
            </a:r>
          </a:p>
        </p:txBody>
      </p:sp>
      <p:sp>
        <p:nvSpPr>
          <p:cNvPr id="31" name="文本框 30">
            <a:extLst>
              <a:ext uri="{FF2B5EF4-FFF2-40B4-BE49-F238E27FC236}">
                <a16:creationId xmlns="" xmlns:a16="http://schemas.microsoft.com/office/drawing/2014/main" id="{1C0F4A48-2AC5-40F8-BFEE-46D5D0132798}"/>
              </a:ext>
            </a:extLst>
          </p:cNvPr>
          <p:cNvSpPr txBox="1"/>
          <p:nvPr/>
        </p:nvSpPr>
        <p:spPr>
          <a:xfrm>
            <a:off x="844952" y="4156721"/>
            <a:ext cx="3474715" cy="461665"/>
          </a:xfrm>
          <a:prstGeom prst="rect">
            <a:avLst/>
          </a:prstGeom>
          <a:noFill/>
        </p:spPr>
        <p:txBody>
          <a:bodyPr wrap="square" rtlCol="0">
            <a:spAutoFit/>
          </a:bodyPr>
          <a:lstStyle/>
          <a:p>
            <a:r>
              <a:rPr lang="zh-CN" altLang="en-US" sz="2400" b="1" dirty="0">
                <a:solidFill>
                  <a:schemeClr val="accent2"/>
                </a:solidFill>
                <a:latin typeface="微软雅黑"/>
                <a:ea typeface="微软雅黑"/>
              </a:rPr>
              <a:t>船舶</a:t>
            </a:r>
          </a:p>
        </p:txBody>
      </p:sp>
      <p:sp>
        <p:nvSpPr>
          <p:cNvPr id="32" name="文本框 31">
            <a:extLst>
              <a:ext uri="{FF2B5EF4-FFF2-40B4-BE49-F238E27FC236}">
                <a16:creationId xmlns="" xmlns:a16="http://schemas.microsoft.com/office/drawing/2014/main" id="{67E9D5F9-3E99-44BF-BE45-D958E976B5EB}"/>
              </a:ext>
            </a:extLst>
          </p:cNvPr>
          <p:cNvSpPr txBox="1"/>
          <p:nvPr/>
        </p:nvSpPr>
        <p:spPr>
          <a:xfrm>
            <a:off x="8165433" y="4156721"/>
            <a:ext cx="3055716" cy="461665"/>
          </a:xfrm>
          <a:prstGeom prst="rect">
            <a:avLst/>
          </a:prstGeom>
          <a:noFill/>
        </p:spPr>
        <p:txBody>
          <a:bodyPr wrap="square" rtlCol="0">
            <a:spAutoFit/>
          </a:bodyPr>
          <a:lstStyle/>
          <a:p>
            <a:pPr algn="r"/>
            <a:r>
              <a:rPr lang="zh-CN" altLang="en-US" sz="2400" b="1" dirty="0">
                <a:solidFill>
                  <a:schemeClr val="accent2"/>
                </a:solidFill>
                <a:latin typeface="微软雅黑"/>
                <a:ea typeface="微软雅黑"/>
              </a:rPr>
              <a:t>汽车</a:t>
            </a:r>
          </a:p>
        </p:txBody>
      </p:sp>
      <p:sp>
        <p:nvSpPr>
          <p:cNvPr id="33" name="文本框 32">
            <a:extLst>
              <a:ext uri="{FF2B5EF4-FFF2-40B4-BE49-F238E27FC236}">
                <a16:creationId xmlns="" xmlns:a16="http://schemas.microsoft.com/office/drawing/2014/main" id="{8A5F6878-6E18-4348-BB9D-B482F9B918CA}"/>
              </a:ext>
            </a:extLst>
          </p:cNvPr>
          <p:cNvSpPr txBox="1"/>
          <p:nvPr/>
        </p:nvSpPr>
        <p:spPr>
          <a:xfrm>
            <a:off x="844952" y="4642099"/>
            <a:ext cx="3055716" cy="1021433"/>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选择轮船出行的人们，可以欣赏海上的无限风景，也是一种独特的享受。</a:t>
            </a:r>
          </a:p>
        </p:txBody>
      </p:sp>
      <p:sp>
        <p:nvSpPr>
          <p:cNvPr id="34" name="文本框 33">
            <a:extLst>
              <a:ext uri="{FF2B5EF4-FFF2-40B4-BE49-F238E27FC236}">
                <a16:creationId xmlns="" xmlns:a16="http://schemas.microsoft.com/office/drawing/2014/main" id="{34D3BAD0-29E1-4FE0-AB86-4ED240955B4D}"/>
              </a:ext>
            </a:extLst>
          </p:cNvPr>
          <p:cNvSpPr txBox="1"/>
          <p:nvPr/>
        </p:nvSpPr>
        <p:spPr>
          <a:xfrm>
            <a:off x="8165432" y="4642099"/>
            <a:ext cx="3055716" cy="1021433"/>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很多的人选择了自驾游的方式出行但是节假日期间堵车现象特别严重，需要选择好路线。</a:t>
            </a:r>
          </a:p>
        </p:txBody>
      </p:sp>
      <p:sp>
        <p:nvSpPr>
          <p:cNvPr id="39" name="文本框 38">
            <a:extLst>
              <a:ext uri="{FF2B5EF4-FFF2-40B4-BE49-F238E27FC236}">
                <a16:creationId xmlns="" xmlns:a16="http://schemas.microsoft.com/office/drawing/2014/main" id="{8FE4CF83-8F68-432B-B475-C1087A2513FF}"/>
              </a:ext>
            </a:extLst>
          </p:cNvPr>
          <p:cNvSpPr txBox="1"/>
          <p:nvPr/>
        </p:nvSpPr>
        <p:spPr>
          <a:xfrm>
            <a:off x="4999756" y="4359612"/>
            <a:ext cx="2192489" cy="461665"/>
          </a:xfrm>
          <a:prstGeom prst="rect">
            <a:avLst/>
          </a:prstGeom>
          <a:noFill/>
        </p:spPr>
        <p:txBody>
          <a:bodyPr wrap="square" rtlCol="0">
            <a:spAutoFit/>
          </a:bodyPr>
          <a:lstStyle/>
          <a:p>
            <a:pPr algn="ctr"/>
            <a:r>
              <a:rPr lang="zh-CN" altLang="en-US" sz="2400" b="1" dirty="0">
                <a:gradFill>
                  <a:gsLst>
                    <a:gs pos="0">
                      <a:schemeClr val="accent5"/>
                    </a:gs>
                    <a:gs pos="100000">
                      <a:schemeClr val="accent1"/>
                    </a:gs>
                  </a:gsLst>
                  <a:lin ang="5400000" scaled="1"/>
                </a:gradFill>
                <a:latin typeface="微软雅黑"/>
                <a:ea typeface="微软雅黑"/>
              </a:rPr>
              <a:t>多样选择</a:t>
            </a:r>
          </a:p>
        </p:txBody>
      </p:sp>
      <p:grpSp>
        <p:nvGrpSpPr>
          <p:cNvPr id="5" name="图形 37" descr="山景">
            <a:extLst>
              <a:ext uri="{FF2B5EF4-FFF2-40B4-BE49-F238E27FC236}">
                <a16:creationId xmlns="" xmlns:a16="http://schemas.microsoft.com/office/drawing/2014/main" id="{BC7A5BF5-E5AC-49F2-8CFF-534CA2E770EA}"/>
              </a:ext>
            </a:extLst>
          </p:cNvPr>
          <p:cNvGrpSpPr/>
          <p:nvPr/>
        </p:nvGrpSpPr>
        <p:grpSpPr>
          <a:xfrm>
            <a:off x="5162791" y="2495791"/>
            <a:ext cx="1866418" cy="1866418"/>
            <a:chOff x="5162791" y="2495791"/>
            <a:chExt cx="1866418" cy="1866418"/>
          </a:xfrm>
        </p:grpSpPr>
        <p:sp>
          <p:nvSpPr>
            <p:cNvPr id="6" name="任意多边形: 形状 5">
              <a:extLst>
                <a:ext uri="{FF2B5EF4-FFF2-40B4-BE49-F238E27FC236}">
                  <a16:creationId xmlns="" xmlns:a16="http://schemas.microsoft.com/office/drawing/2014/main" id="{768E77DA-BE79-4FF7-9B95-3EBD8980F149}"/>
                </a:ext>
              </a:extLst>
            </p:cNvPr>
            <p:cNvSpPr/>
            <p:nvPr/>
          </p:nvSpPr>
          <p:spPr>
            <a:xfrm>
              <a:off x="6329302" y="3622560"/>
              <a:ext cx="476388" cy="584131"/>
            </a:xfrm>
            <a:custGeom>
              <a:avLst/>
              <a:gdLst>
                <a:gd name="connsiteX0" fmla="*/ 471271 w 476388"/>
                <a:gd name="connsiteY0" fmla="*/ 531427 h 584131"/>
                <a:gd name="connsiteX1" fmla="*/ 148730 w 476388"/>
                <a:gd name="connsiteY1" fmla="*/ 15245 h 584131"/>
                <a:gd name="connsiteX2" fmla="*/ 104284 w 476388"/>
                <a:gd name="connsiteY2" fmla="*/ 4865 h 584131"/>
                <a:gd name="connsiteX3" fmla="*/ 93904 w 476388"/>
                <a:gd name="connsiteY3" fmla="*/ 15245 h 584131"/>
                <a:gd name="connsiteX4" fmla="*/ 0 w 476388"/>
                <a:gd name="connsiteY4" fmla="*/ 167086 h 584131"/>
                <a:gd name="connsiteX5" fmla="*/ 202195 w 476388"/>
                <a:gd name="connsiteY5" fmla="*/ 495459 h 584131"/>
                <a:gd name="connsiteX6" fmla="*/ 212305 w 476388"/>
                <a:gd name="connsiteY6" fmla="*/ 584114 h 584131"/>
                <a:gd name="connsiteX7" fmla="*/ 441525 w 476388"/>
                <a:gd name="connsiteY7" fmla="*/ 584114 h 584131"/>
                <a:gd name="connsiteX8" fmla="*/ 471659 w 476388"/>
                <a:gd name="connsiteY8" fmla="*/ 567005 h 584131"/>
                <a:gd name="connsiteX9" fmla="*/ 471659 w 476388"/>
                <a:gd name="connsiteY9" fmla="*/ 532399 h 58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6388" h="584131">
                  <a:moveTo>
                    <a:pt x="471271" y="531427"/>
                  </a:moveTo>
                  <a:lnTo>
                    <a:pt x="148730" y="15245"/>
                  </a:lnTo>
                  <a:cubicBezTo>
                    <a:pt x="139324" y="106"/>
                    <a:pt x="119425" y="-4542"/>
                    <a:pt x="104284" y="4865"/>
                  </a:cubicBezTo>
                  <a:cubicBezTo>
                    <a:pt x="100073" y="7482"/>
                    <a:pt x="96521" y="11034"/>
                    <a:pt x="93904" y="15245"/>
                  </a:cubicBezTo>
                  <a:lnTo>
                    <a:pt x="0" y="167086"/>
                  </a:lnTo>
                  <a:lnTo>
                    <a:pt x="202195" y="495459"/>
                  </a:lnTo>
                  <a:cubicBezTo>
                    <a:pt x="219730" y="521628"/>
                    <a:pt x="223498" y="554669"/>
                    <a:pt x="212305" y="584114"/>
                  </a:cubicBezTo>
                  <a:lnTo>
                    <a:pt x="441525" y="584114"/>
                  </a:lnTo>
                  <a:cubicBezTo>
                    <a:pt x="453983" y="584511"/>
                    <a:pt x="465615" y="577906"/>
                    <a:pt x="471659" y="567005"/>
                  </a:cubicBezTo>
                  <a:cubicBezTo>
                    <a:pt x="477964" y="556332"/>
                    <a:pt x="477964" y="543072"/>
                    <a:pt x="471659" y="532399"/>
                  </a:cubicBezTo>
                  <a:close/>
                </a:path>
              </a:pathLst>
            </a:custGeom>
            <a:solidFill>
              <a:schemeClr val="accent1"/>
            </a:solidFill>
            <a:ln w="19348" cap="flat">
              <a:noFill/>
              <a:prstDash val="solid"/>
              <a:miter/>
            </a:ln>
          </p:spPr>
          <p:txBody>
            <a:bodyPr rtlCol="0" anchor="ctr"/>
            <a:lstStyle/>
            <a:p>
              <a:endParaRPr lang="zh-CN" altLang="en-US"/>
            </a:p>
          </p:txBody>
        </p:sp>
        <p:sp>
          <p:nvSpPr>
            <p:cNvPr id="8" name="任意多边形: 形状 7">
              <a:extLst>
                <a:ext uri="{FF2B5EF4-FFF2-40B4-BE49-F238E27FC236}">
                  <a16:creationId xmlns="" xmlns:a16="http://schemas.microsoft.com/office/drawing/2014/main" id="{4066E7B6-8993-4AD3-A490-F3A5B478AD09}"/>
                </a:ext>
              </a:extLst>
            </p:cNvPr>
            <p:cNvSpPr/>
            <p:nvPr/>
          </p:nvSpPr>
          <p:spPr>
            <a:xfrm>
              <a:off x="5385436" y="3302427"/>
              <a:ext cx="1097617" cy="904301"/>
            </a:xfrm>
            <a:custGeom>
              <a:avLst/>
              <a:gdLst>
                <a:gd name="connsiteX0" fmla="*/ 1091429 w 1097617"/>
                <a:gd name="connsiteY0" fmla="*/ 850976 h 904301"/>
                <a:gd name="connsiteX1" fmla="*/ 576803 w 1097617"/>
                <a:gd name="connsiteY1" fmla="*/ 14004 h 904301"/>
                <a:gd name="connsiteX2" fmla="*/ 528980 w 1097617"/>
                <a:gd name="connsiteY2" fmla="*/ 6612 h 904301"/>
                <a:gd name="connsiteX3" fmla="*/ 521588 w 1097617"/>
                <a:gd name="connsiteY3" fmla="*/ 14004 h 904301"/>
                <a:gd name="connsiteX4" fmla="*/ 7157 w 1097617"/>
                <a:gd name="connsiteY4" fmla="*/ 850976 h 904301"/>
                <a:gd name="connsiteX5" fmla="*/ 12389 w 1097617"/>
                <a:gd name="connsiteY5" fmla="*/ 897147 h 904301"/>
                <a:gd name="connsiteX6" fmla="*/ 34764 w 1097617"/>
                <a:gd name="connsiteY6" fmla="*/ 904247 h 904301"/>
                <a:gd name="connsiteX7" fmla="*/ 1063822 w 1097617"/>
                <a:gd name="connsiteY7" fmla="*/ 904247 h 904301"/>
                <a:gd name="connsiteX8" fmla="*/ 1097610 w 1097617"/>
                <a:gd name="connsiteY8" fmla="*/ 871950 h 904301"/>
                <a:gd name="connsiteX9" fmla="*/ 1091429 w 1097617"/>
                <a:gd name="connsiteY9" fmla="*/ 851948 h 904301"/>
                <a:gd name="connsiteX10" fmla="*/ 629102 w 1097617"/>
                <a:gd name="connsiteY10" fmla="*/ 328962 h 904301"/>
                <a:gd name="connsiteX11" fmla="*/ 549196 w 1097617"/>
                <a:gd name="connsiteY11" fmla="*/ 400120 h 904301"/>
                <a:gd name="connsiteX12" fmla="*/ 469484 w 1097617"/>
                <a:gd name="connsiteY12" fmla="*/ 328962 h 904301"/>
                <a:gd name="connsiteX13" fmla="*/ 371108 w 1097617"/>
                <a:gd name="connsiteY13" fmla="*/ 389038 h 904301"/>
                <a:gd name="connsiteX14" fmla="*/ 549196 w 1097617"/>
                <a:gd name="connsiteY14" fmla="*/ 97410 h 904301"/>
                <a:gd name="connsiteX15" fmla="*/ 727283 w 1097617"/>
                <a:gd name="connsiteY15" fmla="*/ 389038 h 90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97617" h="904301">
                  <a:moveTo>
                    <a:pt x="1091429" y="850976"/>
                  </a:moveTo>
                  <a:lnTo>
                    <a:pt x="576803" y="14004"/>
                  </a:lnTo>
                  <a:cubicBezTo>
                    <a:pt x="565638" y="-1242"/>
                    <a:pt x="544226" y="-4553"/>
                    <a:pt x="528980" y="6612"/>
                  </a:cubicBezTo>
                  <a:cubicBezTo>
                    <a:pt x="526151" y="8683"/>
                    <a:pt x="523659" y="11175"/>
                    <a:pt x="521588" y="14004"/>
                  </a:cubicBezTo>
                  <a:lnTo>
                    <a:pt x="7157" y="850976"/>
                  </a:lnTo>
                  <a:cubicBezTo>
                    <a:pt x="-4149" y="865171"/>
                    <a:pt x="-1806" y="885843"/>
                    <a:pt x="12389" y="897147"/>
                  </a:cubicBezTo>
                  <a:cubicBezTo>
                    <a:pt x="18719" y="902188"/>
                    <a:pt x="26686" y="904715"/>
                    <a:pt x="34764" y="904247"/>
                  </a:cubicBezTo>
                  <a:lnTo>
                    <a:pt x="1063822" y="904247"/>
                  </a:lnTo>
                  <a:cubicBezTo>
                    <a:pt x="1082070" y="904659"/>
                    <a:pt x="1097198" y="890198"/>
                    <a:pt x="1097610" y="871950"/>
                  </a:cubicBezTo>
                  <a:cubicBezTo>
                    <a:pt x="1097771" y="864790"/>
                    <a:pt x="1095601" y="857769"/>
                    <a:pt x="1091429" y="851948"/>
                  </a:cubicBezTo>
                  <a:close/>
                  <a:moveTo>
                    <a:pt x="629102" y="328962"/>
                  </a:moveTo>
                  <a:lnTo>
                    <a:pt x="549196" y="400120"/>
                  </a:lnTo>
                  <a:lnTo>
                    <a:pt x="469484" y="328962"/>
                  </a:lnTo>
                  <a:lnTo>
                    <a:pt x="371108" y="389038"/>
                  </a:lnTo>
                  <a:lnTo>
                    <a:pt x="549196" y="97410"/>
                  </a:lnTo>
                  <a:lnTo>
                    <a:pt x="727283" y="389038"/>
                  </a:lnTo>
                  <a:close/>
                </a:path>
              </a:pathLst>
            </a:custGeom>
            <a:solidFill>
              <a:schemeClr val="accent1"/>
            </a:solidFill>
            <a:ln w="19348" cap="flat">
              <a:noFill/>
              <a:prstDash val="solid"/>
              <a:miter/>
            </a:ln>
          </p:spPr>
          <p:txBody>
            <a:bodyPr rtlCol="0" anchor="ctr"/>
            <a:lstStyle/>
            <a:p>
              <a:endParaRPr lang="zh-CN" altLang="en-US"/>
            </a:p>
          </p:txBody>
        </p:sp>
        <p:sp>
          <p:nvSpPr>
            <p:cNvPr id="9" name="任意多边形: 形状 8">
              <a:extLst>
                <a:ext uri="{FF2B5EF4-FFF2-40B4-BE49-F238E27FC236}">
                  <a16:creationId xmlns="" xmlns:a16="http://schemas.microsoft.com/office/drawing/2014/main" id="{85EDA07D-9E6C-4575-9AB4-E1AF65CE3C8F}"/>
                </a:ext>
              </a:extLst>
            </p:cNvPr>
            <p:cNvSpPr/>
            <p:nvPr/>
          </p:nvSpPr>
          <p:spPr>
            <a:xfrm>
              <a:off x="5314868" y="2770661"/>
              <a:ext cx="501752" cy="343380"/>
            </a:xfrm>
            <a:custGeom>
              <a:avLst/>
              <a:gdLst>
                <a:gd name="connsiteX0" fmla="*/ 269033 w 501752"/>
                <a:gd name="connsiteY0" fmla="*/ 343380 h 343380"/>
                <a:gd name="connsiteX1" fmla="*/ 292169 w 501752"/>
                <a:gd name="connsiteY1" fmla="*/ 292443 h 343380"/>
                <a:gd name="connsiteX2" fmla="*/ 360410 w 501752"/>
                <a:gd name="connsiteY2" fmla="*/ 245199 h 343380"/>
                <a:gd name="connsiteX3" fmla="*/ 461508 w 501752"/>
                <a:gd name="connsiteY3" fmla="*/ 157516 h 343380"/>
                <a:gd name="connsiteX4" fmla="*/ 495337 w 501752"/>
                <a:gd name="connsiteY4" fmla="*/ 152850 h 343380"/>
                <a:gd name="connsiteX5" fmla="*/ 501752 w 501752"/>
                <a:gd name="connsiteY5" fmla="*/ 152850 h 343380"/>
                <a:gd name="connsiteX6" fmla="*/ 458203 w 501752"/>
                <a:gd name="connsiteY6" fmla="*/ 83443 h 343380"/>
                <a:gd name="connsiteX7" fmla="*/ 360993 w 501752"/>
                <a:gd name="connsiteY7" fmla="*/ 69833 h 343380"/>
                <a:gd name="connsiteX8" fmla="*/ 187971 w 501752"/>
                <a:gd name="connsiteY8" fmla="*/ 14220 h 343380"/>
                <a:gd name="connsiteX9" fmla="*/ 118165 w 501752"/>
                <a:gd name="connsiteY9" fmla="*/ 128159 h 343380"/>
                <a:gd name="connsiteX10" fmla="*/ 118165 w 501752"/>
                <a:gd name="connsiteY10" fmla="*/ 128159 h 343380"/>
                <a:gd name="connsiteX11" fmla="*/ 541 w 501752"/>
                <a:gd name="connsiteY11" fmla="*/ 224396 h 343380"/>
                <a:gd name="connsiteX12" fmla="*/ 96779 w 501752"/>
                <a:gd name="connsiteY12" fmla="*/ 342019 h 343380"/>
                <a:gd name="connsiteX13" fmla="*/ 96779 w 501752"/>
                <a:gd name="connsiteY13" fmla="*/ 342019 h 34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1752" h="343380">
                  <a:moveTo>
                    <a:pt x="269033" y="343380"/>
                  </a:moveTo>
                  <a:cubicBezTo>
                    <a:pt x="272918" y="324911"/>
                    <a:pt x="280815" y="307520"/>
                    <a:pt x="292169" y="292443"/>
                  </a:cubicBezTo>
                  <a:cubicBezTo>
                    <a:pt x="309264" y="269787"/>
                    <a:pt x="333188" y="253227"/>
                    <a:pt x="360410" y="245199"/>
                  </a:cubicBezTo>
                  <a:cubicBezTo>
                    <a:pt x="377778" y="201222"/>
                    <a:pt x="415516" y="168491"/>
                    <a:pt x="461508" y="157516"/>
                  </a:cubicBezTo>
                  <a:cubicBezTo>
                    <a:pt x="472574" y="154703"/>
                    <a:pt x="483922" y="153138"/>
                    <a:pt x="495337" y="152850"/>
                  </a:cubicBezTo>
                  <a:lnTo>
                    <a:pt x="501752" y="152850"/>
                  </a:lnTo>
                  <a:cubicBezTo>
                    <a:pt x="497069" y="124834"/>
                    <a:pt x="481391" y="99848"/>
                    <a:pt x="458203" y="83443"/>
                  </a:cubicBezTo>
                  <a:cubicBezTo>
                    <a:pt x="429870" y="63548"/>
                    <a:pt x="393700" y="58483"/>
                    <a:pt x="360993" y="69833"/>
                  </a:cubicBezTo>
                  <a:cubicBezTo>
                    <a:pt x="328572" y="6696"/>
                    <a:pt x="251106" y="-18203"/>
                    <a:pt x="187971" y="14220"/>
                  </a:cubicBezTo>
                  <a:cubicBezTo>
                    <a:pt x="145233" y="36166"/>
                    <a:pt x="118307" y="80116"/>
                    <a:pt x="118165" y="128159"/>
                  </a:cubicBezTo>
                  <a:lnTo>
                    <a:pt x="118165" y="128159"/>
                  </a:lnTo>
                  <a:cubicBezTo>
                    <a:pt x="59108" y="122253"/>
                    <a:pt x="6447" y="165340"/>
                    <a:pt x="541" y="224396"/>
                  </a:cubicBezTo>
                  <a:cubicBezTo>
                    <a:pt x="-5364" y="283453"/>
                    <a:pt x="37723" y="336113"/>
                    <a:pt x="96779" y="342019"/>
                  </a:cubicBezTo>
                  <a:lnTo>
                    <a:pt x="96779" y="342019"/>
                  </a:lnTo>
                  <a:close/>
                </a:path>
              </a:pathLst>
            </a:custGeom>
            <a:solidFill>
              <a:schemeClr val="accent1"/>
            </a:solidFill>
            <a:ln w="19348" cap="flat">
              <a:noFill/>
              <a:prstDash val="solid"/>
              <a:miter/>
            </a:ln>
          </p:spPr>
          <p:txBody>
            <a:bodyPr rtlCol="0" anchor="ctr"/>
            <a:lstStyle/>
            <a:p>
              <a:endParaRPr lang="zh-CN" altLang="en-US"/>
            </a:p>
          </p:txBody>
        </p:sp>
        <p:sp>
          <p:nvSpPr>
            <p:cNvPr id="10" name="任意多边形: 形状 9">
              <a:extLst>
                <a:ext uri="{FF2B5EF4-FFF2-40B4-BE49-F238E27FC236}">
                  <a16:creationId xmlns="" xmlns:a16="http://schemas.microsoft.com/office/drawing/2014/main" id="{A14C7522-0B48-442F-92C4-192B666F1212}"/>
                </a:ext>
              </a:extLst>
            </p:cNvPr>
            <p:cNvSpPr/>
            <p:nvPr/>
          </p:nvSpPr>
          <p:spPr>
            <a:xfrm>
              <a:off x="5642169" y="2982908"/>
              <a:ext cx="405419" cy="232230"/>
            </a:xfrm>
            <a:custGeom>
              <a:avLst/>
              <a:gdLst>
                <a:gd name="connsiteX0" fmla="*/ 347094 w 405419"/>
                <a:gd name="connsiteY0" fmla="*/ 115580 h 232230"/>
                <a:gd name="connsiteX1" fmla="*/ 342234 w 405419"/>
                <a:gd name="connsiteY1" fmla="*/ 115580 h 232230"/>
                <a:gd name="connsiteX2" fmla="*/ 269967 w 405419"/>
                <a:gd name="connsiteY2" fmla="*/ 42813 h 232230"/>
                <a:gd name="connsiteX3" fmla="*/ 245025 w 405419"/>
                <a:gd name="connsiteY3" fmla="*/ 47144 h 232230"/>
                <a:gd name="connsiteX4" fmla="*/ 127666 w 405419"/>
                <a:gd name="connsiteY4" fmla="*/ 9732 h 232230"/>
                <a:gd name="connsiteX5" fmla="*/ 80547 w 405419"/>
                <a:gd name="connsiteY5" fmla="*/ 86028 h 232230"/>
                <a:gd name="connsiteX6" fmla="*/ 80547 w 405419"/>
                <a:gd name="connsiteY6" fmla="*/ 86028 h 232230"/>
                <a:gd name="connsiteX7" fmla="*/ 349 w 405419"/>
                <a:gd name="connsiteY7" fmla="*/ 152033 h 232230"/>
                <a:gd name="connsiteX8" fmla="*/ 66354 w 405419"/>
                <a:gd name="connsiteY8" fmla="*/ 232231 h 232230"/>
                <a:gd name="connsiteX9" fmla="*/ 347094 w 405419"/>
                <a:gd name="connsiteY9" fmla="*/ 232231 h 232230"/>
                <a:gd name="connsiteX10" fmla="*/ 405420 w 405419"/>
                <a:gd name="connsiteY10" fmla="*/ 173905 h 232230"/>
                <a:gd name="connsiteX11" fmla="*/ 347094 w 405419"/>
                <a:gd name="connsiteY11" fmla="*/ 115580 h 23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419" h="232230">
                  <a:moveTo>
                    <a:pt x="347094" y="115580"/>
                  </a:moveTo>
                  <a:lnTo>
                    <a:pt x="342234" y="115580"/>
                  </a:lnTo>
                  <a:cubicBezTo>
                    <a:pt x="342372" y="75529"/>
                    <a:pt x="310017" y="42951"/>
                    <a:pt x="269967" y="42813"/>
                  </a:cubicBezTo>
                  <a:cubicBezTo>
                    <a:pt x="261463" y="42782"/>
                    <a:pt x="253021" y="44249"/>
                    <a:pt x="245025" y="47144"/>
                  </a:cubicBezTo>
                  <a:cubicBezTo>
                    <a:pt x="222948" y="4405"/>
                    <a:pt x="170405" y="-12344"/>
                    <a:pt x="127666" y="9732"/>
                  </a:cubicBezTo>
                  <a:cubicBezTo>
                    <a:pt x="99069" y="24504"/>
                    <a:pt x="80949" y="53844"/>
                    <a:pt x="80547" y="86028"/>
                  </a:cubicBezTo>
                  <a:lnTo>
                    <a:pt x="80547" y="86028"/>
                  </a:lnTo>
                  <a:cubicBezTo>
                    <a:pt x="40174" y="82109"/>
                    <a:pt x="4268" y="111660"/>
                    <a:pt x="349" y="152033"/>
                  </a:cubicBezTo>
                  <a:cubicBezTo>
                    <a:pt x="-3571" y="192406"/>
                    <a:pt x="25981" y="228311"/>
                    <a:pt x="66354" y="232231"/>
                  </a:cubicBezTo>
                  <a:lnTo>
                    <a:pt x="347094" y="232231"/>
                  </a:lnTo>
                  <a:cubicBezTo>
                    <a:pt x="379308" y="232231"/>
                    <a:pt x="405420" y="206118"/>
                    <a:pt x="405420" y="173905"/>
                  </a:cubicBezTo>
                  <a:cubicBezTo>
                    <a:pt x="405420" y="141692"/>
                    <a:pt x="379308" y="115580"/>
                    <a:pt x="347094" y="115580"/>
                  </a:cubicBezTo>
                  <a:close/>
                </a:path>
              </a:pathLst>
            </a:custGeom>
            <a:solidFill>
              <a:schemeClr val="accent1"/>
            </a:solidFill>
            <a:ln w="19348" cap="flat">
              <a:noFill/>
              <a:prstDash val="solid"/>
              <a:miter/>
            </a:ln>
          </p:spPr>
          <p:txBody>
            <a:bodyPr rtlCol="0" anchor="ctr"/>
            <a:lstStyle/>
            <a:p>
              <a:endParaRPr lang="zh-CN" altLang="en-US"/>
            </a:p>
          </p:txBody>
        </p:sp>
        <p:sp>
          <p:nvSpPr>
            <p:cNvPr id="11" name="任意多边形: 形状 10">
              <a:extLst>
                <a:ext uri="{FF2B5EF4-FFF2-40B4-BE49-F238E27FC236}">
                  <a16:creationId xmlns="" xmlns:a16="http://schemas.microsoft.com/office/drawing/2014/main" id="{A075E993-BB5E-40DD-93A1-87E172931F93}"/>
                </a:ext>
              </a:extLst>
            </p:cNvPr>
            <p:cNvSpPr/>
            <p:nvPr/>
          </p:nvSpPr>
          <p:spPr>
            <a:xfrm>
              <a:off x="6581959" y="3496153"/>
              <a:ext cx="314091" cy="176940"/>
            </a:xfrm>
            <a:custGeom>
              <a:avLst/>
              <a:gdLst>
                <a:gd name="connsiteX0" fmla="*/ 266829 w 314091"/>
                <a:gd name="connsiteY0" fmla="*/ 88381 h 176940"/>
                <a:gd name="connsiteX1" fmla="*/ 263135 w 314091"/>
                <a:gd name="connsiteY1" fmla="*/ 88381 h 176940"/>
                <a:gd name="connsiteX2" fmla="*/ 207990 w 314091"/>
                <a:gd name="connsiteY2" fmla="*/ 33096 h 176940"/>
                <a:gd name="connsiteX3" fmla="*/ 189450 w 314091"/>
                <a:gd name="connsiteY3" fmla="*/ 36277 h 176940"/>
                <a:gd name="connsiteX4" fmla="*/ 100313 w 314091"/>
                <a:gd name="connsiteY4" fmla="*/ 7207 h 176940"/>
                <a:gd name="connsiteX5" fmla="*/ 64050 w 314091"/>
                <a:gd name="connsiteY5" fmla="*/ 66217 h 176940"/>
                <a:gd name="connsiteX6" fmla="*/ 64050 w 314091"/>
                <a:gd name="connsiteY6" fmla="*/ 66217 h 176940"/>
                <a:gd name="connsiteX7" fmla="*/ 11168 w 314091"/>
                <a:gd name="connsiteY7" fmla="*/ 88381 h 176940"/>
                <a:gd name="connsiteX8" fmla="*/ 21928 w 314091"/>
                <a:gd name="connsiteY8" fmla="*/ 165723 h 176940"/>
                <a:gd name="connsiteX9" fmla="*/ 52968 w 314091"/>
                <a:gd name="connsiteY9" fmla="*/ 176842 h 176940"/>
                <a:gd name="connsiteX10" fmla="*/ 266829 w 314091"/>
                <a:gd name="connsiteY10" fmla="*/ 176842 h 176940"/>
                <a:gd name="connsiteX11" fmla="*/ 313993 w 314091"/>
                <a:gd name="connsiteY11" fmla="*/ 135545 h 176940"/>
                <a:gd name="connsiteX12" fmla="*/ 272696 w 314091"/>
                <a:gd name="connsiteY12" fmla="*/ 88381 h 176940"/>
                <a:gd name="connsiteX13" fmla="*/ 266829 w 314091"/>
                <a:gd name="connsiteY13" fmla="*/ 88381 h 176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4091" h="176940">
                  <a:moveTo>
                    <a:pt x="266829" y="88381"/>
                  </a:moveTo>
                  <a:lnTo>
                    <a:pt x="263135" y="88381"/>
                  </a:lnTo>
                  <a:cubicBezTo>
                    <a:pt x="263174" y="57887"/>
                    <a:pt x="238485" y="33135"/>
                    <a:pt x="207990" y="33096"/>
                  </a:cubicBezTo>
                  <a:cubicBezTo>
                    <a:pt x="201673" y="33088"/>
                    <a:pt x="195403" y="34164"/>
                    <a:pt x="189450" y="36277"/>
                  </a:cubicBezTo>
                  <a:cubicBezTo>
                    <a:pt x="172863" y="3636"/>
                    <a:pt x="132954" y="-9380"/>
                    <a:pt x="100313" y="7207"/>
                  </a:cubicBezTo>
                  <a:cubicBezTo>
                    <a:pt x="78095" y="18497"/>
                    <a:pt x="64085" y="41295"/>
                    <a:pt x="64050" y="66217"/>
                  </a:cubicBezTo>
                  <a:lnTo>
                    <a:pt x="64050" y="66217"/>
                  </a:lnTo>
                  <a:cubicBezTo>
                    <a:pt x="43667" y="63155"/>
                    <a:pt x="23277" y="71702"/>
                    <a:pt x="11168" y="88381"/>
                  </a:cubicBezTo>
                  <a:cubicBezTo>
                    <a:pt x="-7218" y="112709"/>
                    <a:pt x="-2402" y="147337"/>
                    <a:pt x="21928" y="165723"/>
                  </a:cubicBezTo>
                  <a:cubicBezTo>
                    <a:pt x="30900" y="172504"/>
                    <a:pt x="41731" y="176383"/>
                    <a:pt x="52968" y="176842"/>
                  </a:cubicBezTo>
                  <a:lnTo>
                    <a:pt x="266829" y="176842"/>
                  </a:lnTo>
                  <a:cubicBezTo>
                    <a:pt x="291256" y="178461"/>
                    <a:pt x="312373" y="159974"/>
                    <a:pt x="313993" y="135545"/>
                  </a:cubicBezTo>
                  <a:cubicBezTo>
                    <a:pt x="315614" y="111118"/>
                    <a:pt x="297125" y="90001"/>
                    <a:pt x="272696" y="88381"/>
                  </a:cubicBezTo>
                  <a:cubicBezTo>
                    <a:pt x="270743" y="88251"/>
                    <a:pt x="268783" y="88251"/>
                    <a:pt x="266829" y="88381"/>
                  </a:cubicBezTo>
                  <a:close/>
                </a:path>
              </a:pathLst>
            </a:custGeom>
            <a:solidFill>
              <a:schemeClr val="accent1"/>
            </a:solidFill>
            <a:ln w="19348" cap="flat">
              <a:noFill/>
              <a:prstDash val="solid"/>
              <a:miter/>
            </a:ln>
          </p:spPr>
          <p:txBody>
            <a:bodyPr rtlCol="0" anchor="ctr"/>
            <a:lstStyle/>
            <a:p>
              <a:endParaRPr lang="zh-CN" altLang="en-US"/>
            </a:p>
          </p:txBody>
        </p:sp>
        <p:sp>
          <p:nvSpPr>
            <p:cNvPr id="12" name="任意多边形: 形状 11">
              <a:extLst>
                <a:ext uri="{FF2B5EF4-FFF2-40B4-BE49-F238E27FC236}">
                  <a16:creationId xmlns="" xmlns:a16="http://schemas.microsoft.com/office/drawing/2014/main" id="{83CB1799-C16E-4551-92B6-072841834BC5}"/>
                </a:ext>
              </a:extLst>
            </p:cNvPr>
            <p:cNvSpPr/>
            <p:nvPr/>
          </p:nvSpPr>
          <p:spPr>
            <a:xfrm>
              <a:off x="6115441" y="2659880"/>
              <a:ext cx="544371" cy="788577"/>
            </a:xfrm>
            <a:custGeom>
              <a:avLst/>
              <a:gdLst>
                <a:gd name="connsiteX0" fmla="*/ 330512 w 544371"/>
                <a:gd name="connsiteY0" fmla="*/ 613585 h 788577"/>
                <a:gd name="connsiteX1" fmla="*/ 338094 w 544371"/>
                <a:gd name="connsiteY1" fmla="*/ 613585 h 788577"/>
                <a:gd name="connsiteX2" fmla="*/ 345093 w 544371"/>
                <a:gd name="connsiteY2" fmla="*/ 583256 h 788577"/>
                <a:gd name="connsiteX3" fmla="*/ 544372 w 544371"/>
                <a:gd name="connsiteY3" fmla="*/ 233302 h 788577"/>
                <a:gd name="connsiteX4" fmla="*/ 272186 w 544371"/>
                <a:gd name="connsiteY4" fmla="*/ 0 h 788577"/>
                <a:gd name="connsiteX5" fmla="*/ 0 w 544371"/>
                <a:gd name="connsiteY5" fmla="*/ 233302 h 788577"/>
                <a:gd name="connsiteX6" fmla="*/ 199279 w 544371"/>
                <a:gd name="connsiteY6" fmla="*/ 583256 h 788577"/>
                <a:gd name="connsiteX7" fmla="*/ 206278 w 544371"/>
                <a:gd name="connsiteY7" fmla="*/ 613585 h 788577"/>
                <a:gd name="connsiteX8" fmla="*/ 213860 w 544371"/>
                <a:gd name="connsiteY8" fmla="*/ 613585 h 788577"/>
                <a:gd name="connsiteX9" fmla="*/ 213860 w 544371"/>
                <a:gd name="connsiteY9" fmla="*/ 652469 h 788577"/>
                <a:gd name="connsiteX10" fmla="*/ 213860 w 544371"/>
                <a:gd name="connsiteY10" fmla="*/ 652469 h 788577"/>
                <a:gd name="connsiteX11" fmla="*/ 174977 w 544371"/>
                <a:gd name="connsiteY11" fmla="*/ 652469 h 788577"/>
                <a:gd name="connsiteX12" fmla="*/ 174977 w 544371"/>
                <a:gd name="connsiteY12" fmla="*/ 652469 h 788577"/>
                <a:gd name="connsiteX13" fmla="*/ 174977 w 544371"/>
                <a:gd name="connsiteY13" fmla="*/ 758232 h 788577"/>
                <a:gd name="connsiteX14" fmla="*/ 206451 w 544371"/>
                <a:gd name="connsiteY14" fmla="*/ 788571 h 788577"/>
                <a:gd name="connsiteX15" fmla="*/ 206861 w 544371"/>
                <a:gd name="connsiteY15" fmla="*/ 788562 h 788577"/>
                <a:gd name="connsiteX16" fmla="*/ 337511 w 544371"/>
                <a:gd name="connsiteY16" fmla="*/ 788562 h 788577"/>
                <a:gd name="connsiteX17" fmla="*/ 369395 w 544371"/>
                <a:gd name="connsiteY17" fmla="*/ 758816 h 788577"/>
                <a:gd name="connsiteX18" fmla="*/ 369395 w 544371"/>
                <a:gd name="connsiteY18" fmla="*/ 652469 h 788577"/>
                <a:gd name="connsiteX19" fmla="*/ 369395 w 544371"/>
                <a:gd name="connsiteY19" fmla="*/ 652469 h 788577"/>
                <a:gd name="connsiteX20" fmla="*/ 330512 w 544371"/>
                <a:gd name="connsiteY20" fmla="*/ 652469 h 788577"/>
                <a:gd name="connsiteX21" fmla="*/ 330512 w 544371"/>
                <a:gd name="connsiteY21" fmla="*/ 652469 h 788577"/>
                <a:gd name="connsiteX22" fmla="*/ 456884 w 544371"/>
                <a:gd name="connsiteY22" fmla="*/ 247884 h 788577"/>
                <a:gd name="connsiteX23" fmla="*/ 359674 w 544371"/>
                <a:gd name="connsiteY23" fmla="*/ 489157 h 788577"/>
                <a:gd name="connsiteX24" fmla="*/ 325457 w 544371"/>
                <a:gd name="connsiteY24" fmla="*/ 555259 h 788577"/>
                <a:gd name="connsiteX25" fmla="*/ 325457 w 544371"/>
                <a:gd name="connsiteY25" fmla="*/ 555259 h 788577"/>
                <a:gd name="connsiteX26" fmla="*/ 295516 w 544371"/>
                <a:gd name="connsiteY26" fmla="*/ 555259 h 788577"/>
                <a:gd name="connsiteX27" fmla="*/ 302710 w 544371"/>
                <a:gd name="connsiteY27" fmla="*/ 530568 h 788577"/>
                <a:gd name="connsiteX28" fmla="*/ 369395 w 544371"/>
                <a:gd name="connsiteY28" fmla="*/ 245551 h 788577"/>
                <a:gd name="connsiteX29" fmla="*/ 294350 w 544371"/>
                <a:gd name="connsiteY29" fmla="*/ 28774 h 788577"/>
                <a:gd name="connsiteX30" fmla="*/ 293378 w 544371"/>
                <a:gd name="connsiteY30" fmla="*/ 27802 h 788577"/>
                <a:gd name="connsiteX31" fmla="*/ 294350 w 544371"/>
                <a:gd name="connsiteY31" fmla="*/ 26830 h 788577"/>
                <a:gd name="connsiteX32" fmla="*/ 456884 w 544371"/>
                <a:gd name="connsiteY32" fmla="*/ 247884 h 788577"/>
                <a:gd name="connsiteX33" fmla="*/ 184698 w 544371"/>
                <a:gd name="connsiteY33" fmla="*/ 489157 h 788577"/>
                <a:gd name="connsiteX34" fmla="*/ 87488 w 544371"/>
                <a:gd name="connsiteY34" fmla="*/ 247884 h 788577"/>
                <a:gd name="connsiteX35" fmla="*/ 249439 w 544371"/>
                <a:gd name="connsiteY35" fmla="*/ 26830 h 788577"/>
                <a:gd name="connsiteX36" fmla="*/ 250411 w 544371"/>
                <a:gd name="connsiteY36" fmla="*/ 27802 h 788577"/>
                <a:gd name="connsiteX37" fmla="*/ 249439 w 544371"/>
                <a:gd name="connsiteY37" fmla="*/ 28774 h 788577"/>
                <a:gd name="connsiteX38" fmla="*/ 174393 w 544371"/>
                <a:gd name="connsiteY38" fmla="*/ 245551 h 788577"/>
                <a:gd name="connsiteX39" fmla="*/ 241273 w 544371"/>
                <a:gd name="connsiteY39" fmla="*/ 530763 h 788577"/>
                <a:gd name="connsiteX40" fmla="*/ 248272 w 544371"/>
                <a:gd name="connsiteY40" fmla="*/ 555259 h 788577"/>
                <a:gd name="connsiteX41" fmla="*/ 219499 w 544371"/>
                <a:gd name="connsiteY41" fmla="*/ 555259 h 788577"/>
                <a:gd name="connsiteX42" fmla="*/ 219499 w 544371"/>
                <a:gd name="connsiteY42" fmla="*/ 555259 h 788577"/>
                <a:gd name="connsiteX43" fmla="*/ 184503 w 544371"/>
                <a:gd name="connsiteY43" fmla="*/ 489157 h 788577"/>
                <a:gd name="connsiteX44" fmla="*/ 252744 w 544371"/>
                <a:gd name="connsiteY44" fmla="*/ 613585 h 788577"/>
                <a:gd name="connsiteX45" fmla="*/ 291628 w 544371"/>
                <a:gd name="connsiteY45" fmla="*/ 613585 h 788577"/>
                <a:gd name="connsiteX46" fmla="*/ 291628 w 544371"/>
                <a:gd name="connsiteY46" fmla="*/ 613585 h 788577"/>
                <a:gd name="connsiteX47" fmla="*/ 291628 w 544371"/>
                <a:gd name="connsiteY47" fmla="*/ 652469 h 788577"/>
                <a:gd name="connsiteX48" fmla="*/ 291628 w 544371"/>
                <a:gd name="connsiteY48" fmla="*/ 652469 h 788577"/>
                <a:gd name="connsiteX49" fmla="*/ 252744 w 544371"/>
                <a:gd name="connsiteY49" fmla="*/ 652469 h 788577"/>
                <a:gd name="connsiteX50" fmla="*/ 252744 w 544371"/>
                <a:gd name="connsiteY50" fmla="*/ 652469 h 788577"/>
                <a:gd name="connsiteX51" fmla="*/ 252744 w 544371"/>
                <a:gd name="connsiteY51" fmla="*/ 613585 h 788577"/>
                <a:gd name="connsiteX52" fmla="*/ 252744 w 544371"/>
                <a:gd name="connsiteY52" fmla="*/ 613585 h 78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44371" h="788577">
                  <a:moveTo>
                    <a:pt x="330512" y="613585"/>
                  </a:moveTo>
                  <a:lnTo>
                    <a:pt x="338094" y="613585"/>
                  </a:lnTo>
                  <a:lnTo>
                    <a:pt x="345093" y="583256"/>
                  </a:lnTo>
                  <a:cubicBezTo>
                    <a:pt x="354814" y="515209"/>
                    <a:pt x="544372" y="347232"/>
                    <a:pt x="544372" y="233302"/>
                  </a:cubicBezTo>
                  <a:cubicBezTo>
                    <a:pt x="544372" y="95071"/>
                    <a:pt x="431998" y="0"/>
                    <a:pt x="272186" y="0"/>
                  </a:cubicBezTo>
                  <a:cubicBezTo>
                    <a:pt x="112374" y="0"/>
                    <a:pt x="0" y="95460"/>
                    <a:pt x="0" y="233302"/>
                  </a:cubicBezTo>
                  <a:cubicBezTo>
                    <a:pt x="0" y="347232"/>
                    <a:pt x="189558" y="515209"/>
                    <a:pt x="199279" y="583256"/>
                  </a:cubicBezTo>
                  <a:lnTo>
                    <a:pt x="206278" y="613585"/>
                  </a:lnTo>
                  <a:lnTo>
                    <a:pt x="213860" y="613585"/>
                  </a:lnTo>
                  <a:lnTo>
                    <a:pt x="213860" y="652469"/>
                  </a:lnTo>
                  <a:lnTo>
                    <a:pt x="213860" y="652469"/>
                  </a:lnTo>
                  <a:lnTo>
                    <a:pt x="174977" y="652469"/>
                  </a:lnTo>
                  <a:lnTo>
                    <a:pt x="174977" y="652469"/>
                  </a:lnTo>
                  <a:lnTo>
                    <a:pt x="174977" y="758232"/>
                  </a:lnTo>
                  <a:cubicBezTo>
                    <a:pt x="175290" y="775302"/>
                    <a:pt x="189383" y="788886"/>
                    <a:pt x="206451" y="788571"/>
                  </a:cubicBezTo>
                  <a:cubicBezTo>
                    <a:pt x="206589" y="788569"/>
                    <a:pt x="206725" y="788566"/>
                    <a:pt x="206861" y="788562"/>
                  </a:cubicBezTo>
                  <a:lnTo>
                    <a:pt x="337511" y="788562"/>
                  </a:lnTo>
                  <a:cubicBezTo>
                    <a:pt x="354512" y="789108"/>
                    <a:pt x="368761" y="775816"/>
                    <a:pt x="369395" y="758816"/>
                  </a:cubicBezTo>
                  <a:lnTo>
                    <a:pt x="369395" y="652469"/>
                  </a:lnTo>
                  <a:lnTo>
                    <a:pt x="369395" y="652469"/>
                  </a:lnTo>
                  <a:lnTo>
                    <a:pt x="330512" y="652469"/>
                  </a:lnTo>
                  <a:lnTo>
                    <a:pt x="330512" y="652469"/>
                  </a:lnTo>
                  <a:close/>
                  <a:moveTo>
                    <a:pt x="456884" y="247884"/>
                  </a:moveTo>
                  <a:cubicBezTo>
                    <a:pt x="456884" y="307570"/>
                    <a:pt x="400891" y="412362"/>
                    <a:pt x="359674" y="489157"/>
                  </a:cubicBezTo>
                  <a:cubicBezTo>
                    <a:pt x="346843" y="513654"/>
                    <a:pt x="335372" y="535818"/>
                    <a:pt x="325457" y="555259"/>
                  </a:cubicBezTo>
                  <a:lnTo>
                    <a:pt x="325457" y="555259"/>
                  </a:lnTo>
                  <a:lnTo>
                    <a:pt x="295516" y="555259"/>
                  </a:lnTo>
                  <a:lnTo>
                    <a:pt x="302710" y="530568"/>
                  </a:lnTo>
                  <a:cubicBezTo>
                    <a:pt x="326040" y="451634"/>
                    <a:pt x="369395" y="304654"/>
                    <a:pt x="369395" y="245551"/>
                  </a:cubicBezTo>
                  <a:cubicBezTo>
                    <a:pt x="369395" y="127539"/>
                    <a:pt x="341205" y="47438"/>
                    <a:pt x="294350" y="28774"/>
                  </a:cubicBezTo>
                  <a:cubicBezTo>
                    <a:pt x="293813" y="28774"/>
                    <a:pt x="293378" y="28339"/>
                    <a:pt x="293378" y="27802"/>
                  </a:cubicBezTo>
                  <a:cubicBezTo>
                    <a:pt x="293378" y="27265"/>
                    <a:pt x="293813" y="26830"/>
                    <a:pt x="294350" y="26830"/>
                  </a:cubicBezTo>
                  <a:cubicBezTo>
                    <a:pt x="392725" y="38300"/>
                    <a:pt x="456884" y="124039"/>
                    <a:pt x="456884" y="247884"/>
                  </a:cubicBezTo>
                  <a:close/>
                  <a:moveTo>
                    <a:pt x="184698" y="489157"/>
                  </a:moveTo>
                  <a:cubicBezTo>
                    <a:pt x="143675" y="411390"/>
                    <a:pt x="87488" y="307570"/>
                    <a:pt x="87488" y="247884"/>
                  </a:cubicBezTo>
                  <a:cubicBezTo>
                    <a:pt x="87488" y="124039"/>
                    <a:pt x="151646" y="38300"/>
                    <a:pt x="249439" y="26830"/>
                  </a:cubicBezTo>
                  <a:cubicBezTo>
                    <a:pt x="249976" y="26830"/>
                    <a:pt x="250411" y="27265"/>
                    <a:pt x="250411" y="27802"/>
                  </a:cubicBezTo>
                  <a:cubicBezTo>
                    <a:pt x="250411" y="28339"/>
                    <a:pt x="249976" y="28774"/>
                    <a:pt x="249439" y="28774"/>
                  </a:cubicBezTo>
                  <a:cubicBezTo>
                    <a:pt x="202584" y="48216"/>
                    <a:pt x="174393" y="125983"/>
                    <a:pt x="174393" y="245551"/>
                  </a:cubicBezTo>
                  <a:cubicBezTo>
                    <a:pt x="174393" y="303876"/>
                    <a:pt x="217749" y="451634"/>
                    <a:pt x="241273" y="530763"/>
                  </a:cubicBezTo>
                  <a:cubicBezTo>
                    <a:pt x="243606" y="539317"/>
                    <a:pt x="245939" y="547288"/>
                    <a:pt x="248272" y="555259"/>
                  </a:cubicBezTo>
                  <a:lnTo>
                    <a:pt x="219499" y="555259"/>
                  </a:lnTo>
                  <a:lnTo>
                    <a:pt x="219499" y="555259"/>
                  </a:lnTo>
                  <a:cubicBezTo>
                    <a:pt x="208806" y="535818"/>
                    <a:pt x="197529" y="513654"/>
                    <a:pt x="184503" y="489157"/>
                  </a:cubicBezTo>
                  <a:close/>
                  <a:moveTo>
                    <a:pt x="252744" y="613585"/>
                  </a:moveTo>
                  <a:lnTo>
                    <a:pt x="291628" y="613585"/>
                  </a:lnTo>
                  <a:lnTo>
                    <a:pt x="291628" y="613585"/>
                  </a:lnTo>
                  <a:lnTo>
                    <a:pt x="291628" y="652469"/>
                  </a:lnTo>
                  <a:lnTo>
                    <a:pt x="291628" y="652469"/>
                  </a:lnTo>
                  <a:lnTo>
                    <a:pt x="252744" y="652469"/>
                  </a:lnTo>
                  <a:lnTo>
                    <a:pt x="252744" y="652469"/>
                  </a:lnTo>
                  <a:lnTo>
                    <a:pt x="252744" y="613585"/>
                  </a:lnTo>
                  <a:lnTo>
                    <a:pt x="252744" y="613585"/>
                  </a:lnTo>
                  <a:close/>
                </a:path>
              </a:pathLst>
            </a:custGeom>
            <a:solidFill>
              <a:schemeClr val="accent1"/>
            </a:solidFill>
            <a:ln w="19348"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3602983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64" name="矩形: 圆角 63">
            <a:extLst>
              <a:ext uri="{FF2B5EF4-FFF2-40B4-BE49-F238E27FC236}">
                <a16:creationId xmlns="" xmlns:a16="http://schemas.microsoft.com/office/drawing/2014/main" id="{CA09351D-55DE-44F6-A561-D1E3531F6F48}"/>
              </a:ext>
            </a:extLst>
          </p:cNvPr>
          <p:cNvSpPr/>
          <p:nvPr/>
        </p:nvSpPr>
        <p:spPr>
          <a:xfrm>
            <a:off x="660400" y="2473518"/>
            <a:ext cx="1573753" cy="593889"/>
          </a:xfrm>
          <a:prstGeom prst="roundRect">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圆角 64">
            <a:extLst>
              <a:ext uri="{FF2B5EF4-FFF2-40B4-BE49-F238E27FC236}">
                <a16:creationId xmlns="" xmlns:a16="http://schemas.microsoft.com/office/drawing/2014/main" id="{C32932AF-87B1-4733-99B7-53A8C17D133E}"/>
              </a:ext>
            </a:extLst>
          </p:cNvPr>
          <p:cNvSpPr/>
          <p:nvPr/>
        </p:nvSpPr>
        <p:spPr>
          <a:xfrm>
            <a:off x="660400" y="3417806"/>
            <a:ext cx="1573753" cy="593889"/>
          </a:xfrm>
          <a:prstGeom prst="roundRect">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圆角 65">
            <a:extLst>
              <a:ext uri="{FF2B5EF4-FFF2-40B4-BE49-F238E27FC236}">
                <a16:creationId xmlns="" xmlns:a16="http://schemas.microsoft.com/office/drawing/2014/main" id="{5AB7765E-7837-460E-B754-16E5D7F0D974}"/>
              </a:ext>
            </a:extLst>
          </p:cNvPr>
          <p:cNvSpPr/>
          <p:nvPr/>
        </p:nvSpPr>
        <p:spPr>
          <a:xfrm>
            <a:off x="660400" y="4362094"/>
            <a:ext cx="1573753" cy="593889"/>
          </a:xfrm>
          <a:prstGeom prst="roundRect">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圆角 66">
            <a:extLst>
              <a:ext uri="{FF2B5EF4-FFF2-40B4-BE49-F238E27FC236}">
                <a16:creationId xmlns="" xmlns:a16="http://schemas.microsoft.com/office/drawing/2014/main" id="{89AACFB5-939E-4957-A405-ECCF913FEB1F}"/>
              </a:ext>
            </a:extLst>
          </p:cNvPr>
          <p:cNvSpPr/>
          <p:nvPr/>
        </p:nvSpPr>
        <p:spPr>
          <a:xfrm>
            <a:off x="660400" y="5306382"/>
            <a:ext cx="1573753" cy="593889"/>
          </a:xfrm>
          <a:prstGeom prst="roundRect">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a:extLst>
              <a:ext uri="{FF2B5EF4-FFF2-40B4-BE49-F238E27FC236}">
                <a16:creationId xmlns="" xmlns:a16="http://schemas.microsoft.com/office/drawing/2014/main" id="{DB9883BA-1E63-4BC2-8D76-C7C5946C1A4D}"/>
              </a:ext>
            </a:extLst>
          </p:cNvPr>
          <p:cNvSpPr txBox="1"/>
          <p:nvPr/>
        </p:nvSpPr>
        <p:spPr>
          <a:xfrm>
            <a:off x="684465" y="2586393"/>
            <a:ext cx="1404147" cy="338554"/>
          </a:xfrm>
          <a:prstGeom prst="rect">
            <a:avLst/>
          </a:prstGeom>
          <a:noFill/>
        </p:spPr>
        <p:txBody>
          <a:bodyPr wrap="square" rtlCol="0">
            <a:spAutoFit/>
          </a:bodyPr>
          <a:lstStyle/>
          <a:p>
            <a:pPr algn="ctr"/>
            <a:r>
              <a:rPr lang="en-US" altLang="zh-CN" sz="1600" b="1" dirty="0">
                <a:solidFill>
                  <a:schemeClr val="bg1"/>
                </a:solidFill>
                <a:ea typeface="微软雅黑"/>
              </a:rPr>
              <a:t>DAY TWO</a:t>
            </a:r>
          </a:p>
        </p:txBody>
      </p:sp>
      <p:sp>
        <p:nvSpPr>
          <p:cNvPr id="71" name="文本框 70">
            <a:extLst>
              <a:ext uri="{FF2B5EF4-FFF2-40B4-BE49-F238E27FC236}">
                <a16:creationId xmlns="" xmlns:a16="http://schemas.microsoft.com/office/drawing/2014/main" id="{2A31D863-9B55-432E-BF92-EE6D03E3FB09}"/>
              </a:ext>
            </a:extLst>
          </p:cNvPr>
          <p:cNvSpPr txBox="1"/>
          <p:nvPr/>
        </p:nvSpPr>
        <p:spPr>
          <a:xfrm>
            <a:off x="684465" y="3538208"/>
            <a:ext cx="1404147" cy="338554"/>
          </a:xfrm>
          <a:prstGeom prst="rect">
            <a:avLst/>
          </a:prstGeom>
          <a:noFill/>
        </p:spPr>
        <p:txBody>
          <a:bodyPr wrap="square" rtlCol="0">
            <a:spAutoFit/>
          </a:bodyPr>
          <a:lstStyle/>
          <a:p>
            <a:pPr algn="ctr"/>
            <a:r>
              <a:rPr lang="en-US" altLang="zh-CN" sz="1600" b="1" dirty="0">
                <a:solidFill>
                  <a:schemeClr val="bg1"/>
                </a:solidFill>
                <a:ea typeface="微软雅黑"/>
              </a:rPr>
              <a:t>DAY THREE</a:t>
            </a:r>
          </a:p>
        </p:txBody>
      </p:sp>
      <p:sp>
        <p:nvSpPr>
          <p:cNvPr id="72" name="文本框 71">
            <a:extLst>
              <a:ext uri="{FF2B5EF4-FFF2-40B4-BE49-F238E27FC236}">
                <a16:creationId xmlns="" xmlns:a16="http://schemas.microsoft.com/office/drawing/2014/main" id="{3B995C75-23D7-49AD-A7DA-6ED8FF7EB700}"/>
              </a:ext>
            </a:extLst>
          </p:cNvPr>
          <p:cNvSpPr txBox="1"/>
          <p:nvPr/>
        </p:nvSpPr>
        <p:spPr>
          <a:xfrm>
            <a:off x="684465" y="4462371"/>
            <a:ext cx="1404147" cy="338554"/>
          </a:xfrm>
          <a:prstGeom prst="rect">
            <a:avLst/>
          </a:prstGeom>
          <a:noFill/>
        </p:spPr>
        <p:txBody>
          <a:bodyPr wrap="square" rtlCol="0">
            <a:spAutoFit/>
          </a:bodyPr>
          <a:lstStyle/>
          <a:p>
            <a:pPr algn="ctr"/>
            <a:r>
              <a:rPr lang="en-US" altLang="zh-CN" sz="1600" b="1" dirty="0">
                <a:solidFill>
                  <a:schemeClr val="bg1"/>
                </a:solidFill>
                <a:ea typeface="微软雅黑"/>
              </a:rPr>
              <a:t>DAY FOUR</a:t>
            </a:r>
          </a:p>
        </p:txBody>
      </p:sp>
      <p:sp>
        <p:nvSpPr>
          <p:cNvPr id="73" name="文本框 72">
            <a:extLst>
              <a:ext uri="{FF2B5EF4-FFF2-40B4-BE49-F238E27FC236}">
                <a16:creationId xmlns="" xmlns:a16="http://schemas.microsoft.com/office/drawing/2014/main" id="{B2F999AD-657C-45B6-8347-C83E41D86A38}"/>
              </a:ext>
            </a:extLst>
          </p:cNvPr>
          <p:cNvSpPr txBox="1"/>
          <p:nvPr/>
        </p:nvSpPr>
        <p:spPr>
          <a:xfrm>
            <a:off x="684465" y="5414186"/>
            <a:ext cx="1404147" cy="338554"/>
          </a:xfrm>
          <a:prstGeom prst="rect">
            <a:avLst/>
          </a:prstGeom>
          <a:noFill/>
        </p:spPr>
        <p:txBody>
          <a:bodyPr wrap="square" rtlCol="0">
            <a:spAutoFit/>
          </a:bodyPr>
          <a:lstStyle/>
          <a:p>
            <a:pPr algn="ctr"/>
            <a:r>
              <a:rPr lang="en-US" altLang="zh-CN" sz="1600" b="1" dirty="0">
                <a:solidFill>
                  <a:schemeClr val="bg1"/>
                </a:solidFill>
                <a:ea typeface="微软雅黑"/>
              </a:rPr>
              <a:t>DAY FIVE</a:t>
            </a:r>
          </a:p>
        </p:txBody>
      </p:sp>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行程浏览</a:t>
            </a:r>
          </a:p>
        </p:txBody>
      </p:sp>
      <p:sp>
        <p:nvSpPr>
          <p:cNvPr id="5" name="灯片编号占位符 4">
            <a:extLst>
              <a:ext uri="{FF2B5EF4-FFF2-40B4-BE49-F238E27FC236}">
                <a16:creationId xmlns="" xmlns:a16="http://schemas.microsoft.com/office/drawing/2014/main" id="{83212B13-239A-4E95-AF70-AD4A9E322BBA}"/>
              </a:ext>
            </a:extLst>
          </p:cNvPr>
          <p:cNvSpPr>
            <a:spLocks noGrp="1"/>
          </p:cNvSpPr>
          <p:nvPr>
            <p:ph type="sldNum" sz="quarter" idx="4"/>
          </p:nvPr>
        </p:nvSpPr>
        <p:spPr/>
        <p:txBody>
          <a:bodyPr/>
          <a:lstStyle/>
          <a:p>
            <a:fld id="{ED3346C8-9771-47FA-B70F-F2179A930589}" type="slidenum">
              <a:rPr lang="zh-CN" altLang="en-US" smtClean="0"/>
              <a:t>22</a:t>
            </a:fld>
            <a:endParaRPr lang="zh-CN" altLang="en-US" dirty="0"/>
          </a:p>
        </p:txBody>
      </p:sp>
      <p:sp>
        <p:nvSpPr>
          <p:cNvPr id="68" name="矩形: 圆角 67">
            <a:extLst>
              <a:ext uri="{FF2B5EF4-FFF2-40B4-BE49-F238E27FC236}">
                <a16:creationId xmlns="" xmlns:a16="http://schemas.microsoft.com/office/drawing/2014/main" id="{59C2C074-A604-4D37-822E-045E1CF80C8A}"/>
              </a:ext>
            </a:extLst>
          </p:cNvPr>
          <p:cNvSpPr/>
          <p:nvPr/>
        </p:nvSpPr>
        <p:spPr>
          <a:xfrm>
            <a:off x="2088612" y="1348032"/>
            <a:ext cx="9430287" cy="4709867"/>
          </a:xfrm>
          <a:prstGeom prst="roundRect">
            <a:avLst>
              <a:gd name="adj" fmla="val 3768"/>
            </a:avLst>
          </a:prstGeom>
          <a:solidFill>
            <a:schemeClr val="bg1"/>
          </a:solidFill>
          <a:ln>
            <a:noFill/>
          </a:ln>
          <a:effectLst>
            <a:outerShdw blurRad="647700" dir="54000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 xmlns:a16="http://schemas.microsoft.com/office/drawing/2014/main" id="{7CFB6BA8-80CC-4904-8EDF-B3A37D001FAC}"/>
              </a:ext>
            </a:extLst>
          </p:cNvPr>
          <p:cNvSpPr/>
          <p:nvPr/>
        </p:nvSpPr>
        <p:spPr>
          <a:xfrm>
            <a:off x="660400" y="1529230"/>
            <a:ext cx="1573753" cy="593889"/>
          </a:xfrm>
          <a:prstGeom prst="roundRect">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a:extLst>
              <a:ext uri="{FF2B5EF4-FFF2-40B4-BE49-F238E27FC236}">
                <a16:creationId xmlns="" xmlns:a16="http://schemas.microsoft.com/office/drawing/2014/main" id="{2290FAF0-B888-45A0-A3FD-F749893DCBFE}"/>
              </a:ext>
            </a:extLst>
          </p:cNvPr>
          <p:cNvSpPr txBox="1"/>
          <p:nvPr/>
        </p:nvSpPr>
        <p:spPr>
          <a:xfrm>
            <a:off x="684465" y="1634578"/>
            <a:ext cx="1569286" cy="369332"/>
          </a:xfrm>
          <a:prstGeom prst="rect">
            <a:avLst/>
          </a:prstGeom>
          <a:noFill/>
        </p:spPr>
        <p:txBody>
          <a:bodyPr wrap="square" rtlCol="0">
            <a:spAutoFit/>
          </a:bodyPr>
          <a:lstStyle/>
          <a:p>
            <a:pPr algn="ctr"/>
            <a:r>
              <a:rPr lang="en-US" altLang="zh-CN" b="1" dirty="0">
                <a:solidFill>
                  <a:schemeClr val="bg1"/>
                </a:solidFill>
                <a:ea typeface="微软雅黑"/>
              </a:rPr>
              <a:t>DAY ONE</a:t>
            </a:r>
          </a:p>
        </p:txBody>
      </p:sp>
      <p:sp>
        <p:nvSpPr>
          <p:cNvPr id="16" name="椭圆 15">
            <a:extLst>
              <a:ext uri="{FF2B5EF4-FFF2-40B4-BE49-F238E27FC236}">
                <a16:creationId xmlns="" xmlns:a16="http://schemas.microsoft.com/office/drawing/2014/main" id="{6B8C942E-28CB-4A98-A73C-F7C7143072BE}"/>
              </a:ext>
            </a:extLst>
          </p:cNvPr>
          <p:cNvSpPr/>
          <p:nvPr/>
        </p:nvSpPr>
        <p:spPr>
          <a:xfrm>
            <a:off x="2676899" y="1529230"/>
            <a:ext cx="1345996" cy="1345996"/>
          </a:xfrm>
          <a:prstGeom prst="ellipse">
            <a:avLst/>
          </a:prstGeom>
          <a:blipFill dpi="0" rotWithShape="1">
            <a:blip r:embed="rId2"/>
            <a:srcRect/>
            <a:tile tx="0" ty="1016000" sx="100000" sy="100000" flip="none" algn="b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a:extLst>
              <a:ext uri="{FF2B5EF4-FFF2-40B4-BE49-F238E27FC236}">
                <a16:creationId xmlns="" xmlns:a16="http://schemas.microsoft.com/office/drawing/2014/main" id="{34B893AC-CC3B-4C63-852D-B672C6810AA9}"/>
              </a:ext>
            </a:extLst>
          </p:cNvPr>
          <p:cNvSpPr txBox="1"/>
          <p:nvPr/>
        </p:nvSpPr>
        <p:spPr>
          <a:xfrm>
            <a:off x="2385022" y="3168876"/>
            <a:ext cx="1929750" cy="400110"/>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微软雅黑"/>
                <a:ea typeface="微软雅黑"/>
              </a:rPr>
              <a:t>皇宫</a:t>
            </a:r>
          </a:p>
        </p:txBody>
      </p:sp>
      <p:sp>
        <p:nvSpPr>
          <p:cNvPr id="81" name="文本框 80">
            <a:extLst>
              <a:ext uri="{FF2B5EF4-FFF2-40B4-BE49-F238E27FC236}">
                <a16:creationId xmlns="" xmlns:a16="http://schemas.microsoft.com/office/drawing/2014/main" id="{AE68A8BE-5D42-4FDE-BAB3-8316C345995C}"/>
              </a:ext>
            </a:extLst>
          </p:cNvPr>
          <p:cNvSpPr txBox="1"/>
          <p:nvPr/>
        </p:nvSpPr>
        <p:spPr>
          <a:xfrm>
            <a:off x="2563020" y="3819203"/>
            <a:ext cx="1573754" cy="1661609"/>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pPr algn="ctr"/>
            <a:r>
              <a:rPr lang="zh-CN" altLang="en-US" dirty="0"/>
              <a:t>是欧洲最宏大、最豪华的皇宫。是人类艺术宝库中的一颗绚丽灿烂的明珠。</a:t>
            </a:r>
          </a:p>
        </p:txBody>
      </p:sp>
      <p:sp>
        <p:nvSpPr>
          <p:cNvPr id="85" name="矩形: 圆顶角 84">
            <a:extLst>
              <a:ext uri="{FF2B5EF4-FFF2-40B4-BE49-F238E27FC236}">
                <a16:creationId xmlns="" xmlns:a16="http://schemas.microsoft.com/office/drawing/2014/main" id="{725BBC78-50DA-4A8E-B0C6-C49BAFEDDFD5}"/>
              </a:ext>
            </a:extLst>
          </p:cNvPr>
          <p:cNvSpPr/>
          <p:nvPr/>
        </p:nvSpPr>
        <p:spPr>
          <a:xfrm>
            <a:off x="2565254" y="5639721"/>
            <a:ext cx="1569286" cy="418179"/>
          </a:xfrm>
          <a:prstGeom prst="round2SameRect">
            <a:avLst>
              <a:gd name="adj1" fmla="val 50000"/>
              <a:gd name="adj2" fmla="val 0"/>
            </a:avLst>
          </a:prstGeom>
          <a:gradFill>
            <a:gsLst>
              <a:gs pos="0">
                <a:schemeClr val="accent2"/>
              </a:gs>
              <a:gs pos="100000">
                <a:schemeClr val="accent1"/>
              </a:gs>
            </a:gsLst>
            <a:lin ang="2700000" scaled="1"/>
          </a:gradFill>
          <a:ln>
            <a:noFill/>
          </a:ln>
          <a:effectLst>
            <a:innerShdw blurRad="1524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a:extLst>
              <a:ext uri="{FF2B5EF4-FFF2-40B4-BE49-F238E27FC236}">
                <a16:creationId xmlns="" xmlns:a16="http://schemas.microsoft.com/office/drawing/2014/main" id="{4DEA37F3-84D3-42F2-886E-BD1258867EC0}"/>
              </a:ext>
            </a:extLst>
          </p:cNvPr>
          <p:cNvSpPr txBox="1"/>
          <p:nvPr/>
        </p:nvSpPr>
        <p:spPr>
          <a:xfrm>
            <a:off x="2385022" y="3536796"/>
            <a:ext cx="1929750" cy="276999"/>
          </a:xfrm>
          <a:prstGeom prst="rect">
            <a:avLst/>
          </a:prstGeom>
          <a:noFill/>
        </p:spPr>
        <p:txBody>
          <a:bodyPr wrap="square" rtlCol="0">
            <a:spAutoFit/>
          </a:bodyPr>
          <a:lstStyle/>
          <a:p>
            <a:pPr algn="ctr"/>
            <a:r>
              <a:rPr lang="en-US" altLang="zh-CN" sz="1200" b="1" dirty="0">
                <a:solidFill>
                  <a:schemeClr val="tx1">
                    <a:lumMod val="65000"/>
                    <a:lumOff val="35000"/>
                  </a:schemeClr>
                </a:solidFill>
                <a:latin typeface="微软雅黑"/>
                <a:ea typeface="微软雅黑"/>
              </a:rPr>
              <a:t>PALACE</a:t>
            </a:r>
          </a:p>
        </p:txBody>
      </p:sp>
      <p:sp>
        <p:nvSpPr>
          <p:cNvPr id="74" name="椭圆 73">
            <a:extLst>
              <a:ext uri="{FF2B5EF4-FFF2-40B4-BE49-F238E27FC236}">
                <a16:creationId xmlns="" xmlns:a16="http://schemas.microsoft.com/office/drawing/2014/main" id="{04BA246F-D314-43D6-8060-73FA6C9E881E}"/>
              </a:ext>
            </a:extLst>
          </p:cNvPr>
          <p:cNvSpPr/>
          <p:nvPr/>
        </p:nvSpPr>
        <p:spPr>
          <a:xfrm>
            <a:off x="4979471" y="1529230"/>
            <a:ext cx="1345996" cy="1345996"/>
          </a:xfrm>
          <a:prstGeom prst="ellipse">
            <a:avLst/>
          </a:prstGeom>
          <a:blipFill dpi="0" rotWithShape="1">
            <a:blip r:embed="rId2"/>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a:extLst>
              <a:ext uri="{FF2B5EF4-FFF2-40B4-BE49-F238E27FC236}">
                <a16:creationId xmlns="" xmlns:a16="http://schemas.microsoft.com/office/drawing/2014/main" id="{E2299717-512B-4DF4-9025-995D245388EE}"/>
              </a:ext>
            </a:extLst>
          </p:cNvPr>
          <p:cNvSpPr txBox="1"/>
          <p:nvPr/>
        </p:nvSpPr>
        <p:spPr>
          <a:xfrm>
            <a:off x="4687594" y="3168876"/>
            <a:ext cx="1929750" cy="400110"/>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微软雅黑"/>
                <a:ea typeface="微软雅黑"/>
              </a:rPr>
              <a:t>铁塔</a:t>
            </a:r>
          </a:p>
        </p:txBody>
      </p:sp>
      <p:sp>
        <p:nvSpPr>
          <p:cNvPr id="82" name="文本框 81">
            <a:extLst>
              <a:ext uri="{FF2B5EF4-FFF2-40B4-BE49-F238E27FC236}">
                <a16:creationId xmlns="" xmlns:a16="http://schemas.microsoft.com/office/drawing/2014/main" id="{4DF84D3F-D251-4774-BAA6-20E89CF5AC8D}"/>
              </a:ext>
            </a:extLst>
          </p:cNvPr>
          <p:cNvSpPr txBox="1"/>
          <p:nvPr/>
        </p:nvSpPr>
        <p:spPr>
          <a:xfrm>
            <a:off x="4865593" y="3819203"/>
            <a:ext cx="1573754" cy="1661609"/>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pPr algn="ctr"/>
            <a:r>
              <a:rPr lang="zh-CN" altLang="en-US" dirty="0"/>
              <a:t>设计新颖独特，是世界建筑史上的技术杰作，是一个重要景点和突出标志。</a:t>
            </a:r>
          </a:p>
        </p:txBody>
      </p:sp>
      <p:sp>
        <p:nvSpPr>
          <p:cNvPr id="86" name="矩形: 圆顶角 85">
            <a:extLst>
              <a:ext uri="{FF2B5EF4-FFF2-40B4-BE49-F238E27FC236}">
                <a16:creationId xmlns="" xmlns:a16="http://schemas.microsoft.com/office/drawing/2014/main" id="{550593D1-BFEE-43D2-A684-6D4394966E76}"/>
              </a:ext>
            </a:extLst>
          </p:cNvPr>
          <p:cNvSpPr/>
          <p:nvPr/>
        </p:nvSpPr>
        <p:spPr>
          <a:xfrm>
            <a:off x="4867827" y="5639721"/>
            <a:ext cx="1569286" cy="418179"/>
          </a:xfrm>
          <a:prstGeom prst="round2SameRect">
            <a:avLst>
              <a:gd name="adj1" fmla="val 50000"/>
              <a:gd name="adj2" fmla="val 0"/>
            </a:avLst>
          </a:prstGeom>
          <a:gradFill>
            <a:gsLst>
              <a:gs pos="0">
                <a:schemeClr val="accent2"/>
              </a:gs>
              <a:gs pos="100000">
                <a:schemeClr val="accent1"/>
              </a:gs>
            </a:gsLst>
            <a:lin ang="2700000" scaled="1"/>
          </a:gradFill>
          <a:ln>
            <a:noFill/>
          </a:ln>
          <a:effectLst>
            <a:innerShdw blurRad="1524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 xmlns:a16="http://schemas.microsoft.com/office/drawing/2014/main" id="{6EF001AD-514B-4DAB-B97E-A7D83E8516EE}"/>
              </a:ext>
            </a:extLst>
          </p:cNvPr>
          <p:cNvSpPr txBox="1"/>
          <p:nvPr/>
        </p:nvSpPr>
        <p:spPr>
          <a:xfrm>
            <a:off x="4687595" y="3536796"/>
            <a:ext cx="1929750" cy="276999"/>
          </a:xfrm>
          <a:prstGeom prst="rect">
            <a:avLst/>
          </a:prstGeom>
          <a:noFill/>
        </p:spPr>
        <p:txBody>
          <a:bodyPr wrap="square" rtlCol="0">
            <a:spAutoFit/>
          </a:bodyPr>
          <a:lstStyle/>
          <a:p>
            <a:pPr algn="ctr"/>
            <a:r>
              <a:rPr lang="en-US" altLang="zh-CN" sz="1200" b="1" dirty="0">
                <a:solidFill>
                  <a:schemeClr val="tx1">
                    <a:lumMod val="65000"/>
                    <a:lumOff val="35000"/>
                  </a:schemeClr>
                </a:solidFill>
                <a:latin typeface="微软雅黑"/>
                <a:ea typeface="微软雅黑"/>
              </a:rPr>
              <a:t>TOWER</a:t>
            </a:r>
          </a:p>
        </p:txBody>
      </p:sp>
      <p:sp>
        <p:nvSpPr>
          <p:cNvPr id="75" name="椭圆 74">
            <a:extLst>
              <a:ext uri="{FF2B5EF4-FFF2-40B4-BE49-F238E27FC236}">
                <a16:creationId xmlns="" xmlns:a16="http://schemas.microsoft.com/office/drawing/2014/main" id="{30F468C8-1477-4992-99B6-AA3419D4871F}"/>
              </a:ext>
            </a:extLst>
          </p:cNvPr>
          <p:cNvSpPr/>
          <p:nvPr/>
        </p:nvSpPr>
        <p:spPr>
          <a:xfrm>
            <a:off x="7282043" y="1529230"/>
            <a:ext cx="1345996" cy="1345996"/>
          </a:xfrm>
          <a:prstGeom prst="ellipse">
            <a:avLst/>
          </a:prstGeom>
          <a:blipFill dpi="0" rotWithShape="1">
            <a:blip r:embed="rId2"/>
            <a:srcRect/>
            <a:tile tx="0" ty="0" sx="100000" sy="10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 xmlns:a16="http://schemas.microsoft.com/office/drawing/2014/main" id="{0C19DFD4-51C7-4B3B-B95A-2914D0DCE406}"/>
              </a:ext>
            </a:extLst>
          </p:cNvPr>
          <p:cNvSpPr txBox="1"/>
          <p:nvPr/>
        </p:nvSpPr>
        <p:spPr>
          <a:xfrm>
            <a:off x="6990166" y="3168876"/>
            <a:ext cx="1929750" cy="400110"/>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微软雅黑"/>
                <a:ea typeface="微软雅黑"/>
              </a:rPr>
              <a:t>湖泊</a:t>
            </a:r>
          </a:p>
        </p:txBody>
      </p:sp>
      <p:sp>
        <p:nvSpPr>
          <p:cNvPr id="83" name="文本框 82">
            <a:extLst>
              <a:ext uri="{FF2B5EF4-FFF2-40B4-BE49-F238E27FC236}">
                <a16:creationId xmlns="" xmlns:a16="http://schemas.microsoft.com/office/drawing/2014/main" id="{FEBF0AA1-1FEE-4B79-A9A6-604D5DD756F6}"/>
              </a:ext>
            </a:extLst>
          </p:cNvPr>
          <p:cNvSpPr txBox="1"/>
          <p:nvPr/>
        </p:nvSpPr>
        <p:spPr>
          <a:xfrm>
            <a:off x="7168166" y="3819203"/>
            <a:ext cx="1573754" cy="1661609"/>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pPr algn="ctr"/>
            <a:r>
              <a:rPr lang="zh-CN" altLang="en-US" dirty="0"/>
              <a:t>传说连当年古罗马大帝提图斯经过这里的时候，都被美景所深深吸引。</a:t>
            </a:r>
          </a:p>
        </p:txBody>
      </p:sp>
      <p:sp>
        <p:nvSpPr>
          <p:cNvPr id="87" name="矩形: 圆顶角 86">
            <a:extLst>
              <a:ext uri="{FF2B5EF4-FFF2-40B4-BE49-F238E27FC236}">
                <a16:creationId xmlns="" xmlns:a16="http://schemas.microsoft.com/office/drawing/2014/main" id="{54C44F41-EE2F-435E-85C5-54E732D791C1}"/>
              </a:ext>
            </a:extLst>
          </p:cNvPr>
          <p:cNvSpPr/>
          <p:nvPr/>
        </p:nvSpPr>
        <p:spPr>
          <a:xfrm>
            <a:off x="7170400" y="5639721"/>
            <a:ext cx="1569286" cy="418179"/>
          </a:xfrm>
          <a:prstGeom prst="round2SameRect">
            <a:avLst>
              <a:gd name="adj1" fmla="val 50000"/>
              <a:gd name="adj2" fmla="val 0"/>
            </a:avLst>
          </a:prstGeom>
          <a:gradFill>
            <a:gsLst>
              <a:gs pos="0">
                <a:schemeClr val="accent2"/>
              </a:gs>
              <a:gs pos="100000">
                <a:schemeClr val="accent1"/>
              </a:gs>
            </a:gsLst>
            <a:lin ang="2700000" scaled="1"/>
          </a:gradFill>
          <a:ln>
            <a:noFill/>
          </a:ln>
          <a:effectLst>
            <a:innerShdw blurRad="1524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a:extLst>
              <a:ext uri="{FF2B5EF4-FFF2-40B4-BE49-F238E27FC236}">
                <a16:creationId xmlns="" xmlns:a16="http://schemas.microsoft.com/office/drawing/2014/main" id="{74457A36-B78D-41DC-9054-E5633E1B2D59}"/>
              </a:ext>
            </a:extLst>
          </p:cNvPr>
          <p:cNvSpPr txBox="1"/>
          <p:nvPr/>
        </p:nvSpPr>
        <p:spPr>
          <a:xfrm>
            <a:off x="6990168" y="3536796"/>
            <a:ext cx="1929750" cy="276999"/>
          </a:xfrm>
          <a:prstGeom prst="rect">
            <a:avLst/>
          </a:prstGeom>
          <a:noFill/>
        </p:spPr>
        <p:txBody>
          <a:bodyPr wrap="square" rtlCol="0">
            <a:spAutoFit/>
          </a:bodyPr>
          <a:lstStyle/>
          <a:p>
            <a:pPr algn="ctr"/>
            <a:r>
              <a:rPr lang="en-US" altLang="zh-CN" sz="1200" b="1" dirty="0">
                <a:solidFill>
                  <a:schemeClr val="tx1">
                    <a:lumMod val="65000"/>
                    <a:lumOff val="35000"/>
                  </a:schemeClr>
                </a:solidFill>
                <a:latin typeface="微软雅黑"/>
                <a:ea typeface="微软雅黑"/>
              </a:rPr>
              <a:t>LAKES</a:t>
            </a:r>
          </a:p>
        </p:txBody>
      </p:sp>
      <p:sp>
        <p:nvSpPr>
          <p:cNvPr id="76" name="椭圆 75">
            <a:extLst>
              <a:ext uri="{FF2B5EF4-FFF2-40B4-BE49-F238E27FC236}">
                <a16:creationId xmlns="" xmlns:a16="http://schemas.microsoft.com/office/drawing/2014/main" id="{FB12EB2D-4B02-4D63-86B2-C981382133E9}"/>
              </a:ext>
            </a:extLst>
          </p:cNvPr>
          <p:cNvSpPr/>
          <p:nvPr/>
        </p:nvSpPr>
        <p:spPr>
          <a:xfrm>
            <a:off x="9584617" y="1529230"/>
            <a:ext cx="1345996" cy="1345996"/>
          </a:xfrm>
          <a:prstGeom prst="ellipse">
            <a:avLst/>
          </a:prstGeom>
          <a:blipFill dpi="0" rotWithShape="1">
            <a:blip r:embed="rId2"/>
            <a:srcRect/>
            <a:tile tx="0" ty="0" sx="100000" sy="10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a:extLst>
              <a:ext uri="{FF2B5EF4-FFF2-40B4-BE49-F238E27FC236}">
                <a16:creationId xmlns="" xmlns:a16="http://schemas.microsoft.com/office/drawing/2014/main" id="{2B0C049D-B2E9-4AC2-A9B7-60E1B8F41806}"/>
              </a:ext>
            </a:extLst>
          </p:cNvPr>
          <p:cNvSpPr txBox="1"/>
          <p:nvPr/>
        </p:nvSpPr>
        <p:spPr>
          <a:xfrm>
            <a:off x="9292740" y="3168876"/>
            <a:ext cx="1929750" cy="400110"/>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微软雅黑"/>
                <a:ea typeface="微软雅黑"/>
              </a:rPr>
              <a:t>雪山</a:t>
            </a:r>
          </a:p>
        </p:txBody>
      </p:sp>
      <p:sp>
        <p:nvSpPr>
          <p:cNvPr id="84" name="文本框 83">
            <a:extLst>
              <a:ext uri="{FF2B5EF4-FFF2-40B4-BE49-F238E27FC236}">
                <a16:creationId xmlns="" xmlns:a16="http://schemas.microsoft.com/office/drawing/2014/main" id="{A5B07323-B568-41A3-A1DA-54D1FE8B23C6}"/>
              </a:ext>
            </a:extLst>
          </p:cNvPr>
          <p:cNvSpPr txBox="1"/>
          <p:nvPr/>
        </p:nvSpPr>
        <p:spPr>
          <a:xfrm>
            <a:off x="9470738" y="3819203"/>
            <a:ext cx="1573754" cy="1661609"/>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pPr algn="ctr"/>
            <a:r>
              <a:rPr lang="zh-CN" altLang="en-US" dirty="0"/>
              <a:t>山顶终年被积雪覆盖，山上有万年冰川。到达山顶，远眺美丽的景致。</a:t>
            </a:r>
          </a:p>
        </p:txBody>
      </p:sp>
      <p:sp>
        <p:nvSpPr>
          <p:cNvPr id="88" name="矩形: 圆顶角 87">
            <a:extLst>
              <a:ext uri="{FF2B5EF4-FFF2-40B4-BE49-F238E27FC236}">
                <a16:creationId xmlns="" xmlns:a16="http://schemas.microsoft.com/office/drawing/2014/main" id="{0D6555AA-0F13-4BF6-88BE-032CD8E7F33E}"/>
              </a:ext>
            </a:extLst>
          </p:cNvPr>
          <p:cNvSpPr/>
          <p:nvPr/>
        </p:nvSpPr>
        <p:spPr>
          <a:xfrm>
            <a:off x="9472972" y="5639721"/>
            <a:ext cx="1569286" cy="418179"/>
          </a:xfrm>
          <a:prstGeom prst="round2SameRect">
            <a:avLst>
              <a:gd name="adj1" fmla="val 50000"/>
              <a:gd name="adj2" fmla="val 0"/>
            </a:avLst>
          </a:prstGeom>
          <a:gradFill>
            <a:gsLst>
              <a:gs pos="0">
                <a:schemeClr val="accent2"/>
              </a:gs>
              <a:gs pos="100000">
                <a:schemeClr val="accent1"/>
              </a:gs>
            </a:gsLst>
            <a:lin ang="2700000" scaled="1"/>
          </a:gradFill>
          <a:ln>
            <a:noFill/>
          </a:ln>
          <a:effectLst>
            <a:innerShdw blurRad="1524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a:extLst>
              <a:ext uri="{FF2B5EF4-FFF2-40B4-BE49-F238E27FC236}">
                <a16:creationId xmlns="" xmlns:a16="http://schemas.microsoft.com/office/drawing/2014/main" id="{88FA90D2-D992-454C-B8AB-E4585E7ABF63}"/>
              </a:ext>
            </a:extLst>
          </p:cNvPr>
          <p:cNvSpPr txBox="1"/>
          <p:nvPr/>
        </p:nvSpPr>
        <p:spPr>
          <a:xfrm>
            <a:off x="9292740" y="3536796"/>
            <a:ext cx="1929750" cy="276999"/>
          </a:xfrm>
          <a:prstGeom prst="rect">
            <a:avLst/>
          </a:prstGeom>
          <a:noFill/>
        </p:spPr>
        <p:txBody>
          <a:bodyPr wrap="square" rtlCol="0">
            <a:spAutoFit/>
          </a:bodyPr>
          <a:lstStyle/>
          <a:p>
            <a:pPr algn="ctr"/>
            <a:r>
              <a:rPr lang="en-US" altLang="zh-CN" sz="1200" b="1" dirty="0">
                <a:solidFill>
                  <a:schemeClr val="tx1">
                    <a:lumMod val="65000"/>
                    <a:lumOff val="35000"/>
                  </a:schemeClr>
                </a:solidFill>
                <a:latin typeface="微软雅黑"/>
                <a:ea typeface="微软雅黑"/>
              </a:rPr>
              <a:t>SNOW</a:t>
            </a:r>
          </a:p>
        </p:txBody>
      </p:sp>
      <p:cxnSp>
        <p:nvCxnSpPr>
          <p:cNvPr id="28" name="直接连接符 27">
            <a:extLst>
              <a:ext uri="{FF2B5EF4-FFF2-40B4-BE49-F238E27FC236}">
                <a16:creationId xmlns="" xmlns:a16="http://schemas.microsoft.com/office/drawing/2014/main" id="{DABEBF84-1FB0-42DF-BAD2-F0D827DF44CE}"/>
              </a:ext>
            </a:extLst>
          </p:cNvPr>
          <p:cNvCxnSpPr>
            <a:cxnSpLocks/>
          </p:cNvCxnSpPr>
          <p:nvPr/>
        </p:nvCxnSpPr>
        <p:spPr>
          <a:xfrm>
            <a:off x="4501183" y="3168876"/>
            <a:ext cx="0" cy="2245310"/>
          </a:xfrm>
          <a:prstGeom prst="line">
            <a:avLst/>
          </a:prstGeom>
          <a:ln w="12700">
            <a:solidFill>
              <a:schemeClr val="accent1">
                <a:alpha val="29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 xmlns:a16="http://schemas.microsoft.com/office/drawing/2014/main" id="{134DC6C6-622E-407C-BCB4-755FEC628916}"/>
              </a:ext>
            </a:extLst>
          </p:cNvPr>
          <p:cNvCxnSpPr>
            <a:cxnSpLocks/>
          </p:cNvCxnSpPr>
          <p:nvPr/>
        </p:nvCxnSpPr>
        <p:spPr>
          <a:xfrm>
            <a:off x="6803755" y="3168876"/>
            <a:ext cx="0" cy="2245310"/>
          </a:xfrm>
          <a:prstGeom prst="line">
            <a:avLst/>
          </a:prstGeom>
          <a:ln w="12700">
            <a:solidFill>
              <a:schemeClr val="accent1">
                <a:alpha val="29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 xmlns:a16="http://schemas.microsoft.com/office/drawing/2014/main" id="{1F9EB485-8FC1-4092-A74A-B150AF6C31FE}"/>
              </a:ext>
            </a:extLst>
          </p:cNvPr>
          <p:cNvCxnSpPr>
            <a:cxnSpLocks/>
          </p:cNvCxnSpPr>
          <p:nvPr/>
        </p:nvCxnSpPr>
        <p:spPr>
          <a:xfrm>
            <a:off x="9106327" y="3168876"/>
            <a:ext cx="0" cy="2245310"/>
          </a:xfrm>
          <a:prstGeom prst="line">
            <a:avLst/>
          </a:prstGeom>
          <a:ln w="12700">
            <a:solidFill>
              <a:schemeClr val="accent1">
                <a:alpha val="29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86042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出行地图</a:t>
            </a:r>
          </a:p>
        </p:txBody>
      </p:sp>
      <p:sp>
        <p:nvSpPr>
          <p:cNvPr id="5" name="灯片编号占位符 4">
            <a:extLst>
              <a:ext uri="{FF2B5EF4-FFF2-40B4-BE49-F238E27FC236}">
                <a16:creationId xmlns="" xmlns:a16="http://schemas.microsoft.com/office/drawing/2014/main" id="{0DFA9933-71A0-4A20-A87D-67B9E0F890D5}"/>
              </a:ext>
            </a:extLst>
          </p:cNvPr>
          <p:cNvSpPr>
            <a:spLocks noGrp="1"/>
          </p:cNvSpPr>
          <p:nvPr>
            <p:ph type="sldNum" sz="quarter" idx="4"/>
          </p:nvPr>
        </p:nvSpPr>
        <p:spPr/>
        <p:txBody>
          <a:bodyPr/>
          <a:lstStyle/>
          <a:p>
            <a:fld id="{ED3346C8-9771-47FA-B70F-F2179A930589}" type="slidenum">
              <a:rPr lang="zh-CN" altLang="en-US" smtClean="0"/>
              <a:t>23</a:t>
            </a:fld>
            <a:endParaRPr lang="zh-CN" altLang="en-US" dirty="0"/>
          </a:p>
        </p:txBody>
      </p:sp>
      <p:pic>
        <p:nvPicPr>
          <p:cNvPr id="56" name="图片 55">
            <a:extLst>
              <a:ext uri="{FF2B5EF4-FFF2-40B4-BE49-F238E27FC236}">
                <a16:creationId xmlns="" xmlns:a16="http://schemas.microsoft.com/office/drawing/2014/main" id="{D6AC2881-012A-4510-A7E3-1044A20B3E2E}"/>
              </a:ext>
            </a:extLst>
          </p:cNvPr>
          <p:cNvPicPr>
            <a:picLocks noChangeAspect="1"/>
          </p:cNvPicPr>
          <p:nvPr/>
        </p:nvPicPr>
        <p:blipFill>
          <a:blip r:embed="rId2">
            <a:duotone>
              <a:prstClr val="black"/>
              <a:schemeClr val="accent1">
                <a:tint val="45000"/>
                <a:satMod val="400000"/>
              </a:schemeClr>
            </a:duotone>
          </a:blip>
          <a:stretch>
            <a:fillRect/>
          </a:stretch>
        </p:blipFill>
        <p:spPr>
          <a:xfrm>
            <a:off x="1036319" y="0"/>
            <a:ext cx="10119361" cy="6858000"/>
          </a:xfrm>
          <a:prstGeom prst="rect">
            <a:avLst/>
          </a:prstGeom>
        </p:spPr>
      </p:pic>
      <p:sp>
        <p:nvSpPr>
          <p:cNvPr id="60" name="矩形: 圆角 59">
            <a:extLst>
              <a:ext uri="{FF2B5EF4-FFF2-40B4-BE49-F238E27FC236}">
                <a16:creationId xmlns="" xmlns:a16="http://schemas.microsoft.com/office/drawing/2014/main" id="{6000E66C-DB81-4EB4-BCAA-7EF8B3FFF58C}"/>
              </a:ext>
            </a:extLst>
          </p:cNvPr>
          <p:cNvSpPr/>
          <p:nvPr/>
        </p:nvSpPr>
        <p:spPr>
          <a:xfrm>
            <a:off x="1565157" y="5173916"/>
            <a:ext cx="1819373" cy="406804"/>
          </a:xfrm>
          <a:prstGeom prst="roundRect">
            <a:avLst>
              <a:gd name="adj" fmla="val 5000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 xmlns:a16="http://schemas.microsoft.com/office/drawing/2014/main" id="{4C4D61B0-0E9C-4115-B412-FB72BEA77E89}"/>
              </a:ext>
            </a:extLst>
          </p:cNvPr>
          <p:cNvSpPr txBox="1"/>
          <p:nvPr/>
        </p:nvSpPr>
        <p:spPr>
          <a:xfrm>
            <a:off x="1690200" y="5192652"/>
            <a:ext cx="1569286" cy="369332"/>
          </a:xfrm>
          <a:prstGeom prst="rect">
            <a:avLst/>
          </a:prstGeom>
          <a:noFill/>
        </p:spPr>
        <p:txBody>
          <a:bodyPr wrap="square" rtlCol="0">
            <a:spAutoFit/>
          </a:bodyPr>
          <a:lstStyle/>
          <a:p>
            <a:pPr algn="ctr"/>
            <a:r>
              <a:rPr lang="zh-CN" altLang="en-US" b="1" dirty="0">
                <a:solidFill>
                  <a:schemeClr val="bg1"/>
                </a:solidFill>
                <a:ea typeface="微软雅黑"/>
              </a:rPr>
              <a:t>早餐</a:t>
            </a:r>
            <a:endParaRPr lang="en-US" altLang="zh-CN" b="1" dirty="0">
              <a:solidFill>
                <a:schemeClr val="bg1"/>
              </a:solidFill>
              <a:ea typeface="微软雅黑"/>
            </a:endParaRPr>
          </a:p>
        </p:txBody>
      </p:sp>
      <p:grpSp>
        <p:nvGrpSpPr>
          <p:cNvPr id="69" name="组合 68">
            <a:extLst>
              <a:ext uri="{FF2B5EF4-FFF2-40B4-BE49-F238E27FC236}">
                <a16:creationId xmlns="" xmlns:a16="http://schemas.microsoft.com/office/drawing/2014/main" id="{5676F572-62CD-40A8-A722-DD7269B9FE2B}"/>
              </a:ext>
            </a:extLst>
          </p:cNvPr>
          <p:cNvGrpSpPr/>
          <p:nvPr/>
        </p:nvGrpSpPr>
        <p:grpSpPr>
          <a:xfrm>
            <a:off x="1149617" y="5160400"/>
            <a:ext cx="377457" cy="844160"/>
            <a:chOff x="1585455" y="5050672"/>
            <a:chExt cx="377457" cy="844160"/>
          </a:xfrm>
        </p:grpSpPr>
        <p:cxnSp>
          <p:nvCxnSpPr>
            <p:cNvPr id="67" name="直接连接符 66">
              <a:extLst>
                <a:ext uri="{FF2B5EF4-FFF2-40B4-BE49-F238E27FC236}">
                  <a16:creationId xmlns="" xmlns:a16="http://schemas.microsoft.com/office/drawing/2014/main" id="{E113878F-52D9-451F-A661-714917970447}"/>
                </a:ext>
              </a:extLst>
            </p:cNvPr>
            <p:cNvCxnSpPr>
              <a:cxnSpLocks/>
            </p:cNvCxnSpPr>
            <p:nvPr/>
          </p:nvCxnSpPr>
          <p:spPr>
            <a:xfrm>
              <a:off x="1774183" y="5424066"/>
              <a:ext cx="0" cy="470766"/>
            </a:xfrm>
            <a:prstGeom prst="line">
              <a:avLst/>
            </a:prstGeom>
            <a:ln w="19050">
              <a:gradFill>
                <a:gsLst>
                  <a:gs pos="0">
                    <a:schemeClr val="accent5"/>
                  </a:gs>
                  <a:gs pos="100000">
                    <a:schemeClr val="accent1"/>
                  </a:gs>
                </a:gsLst>
                <a:lin ang="5400000" scaled="1"/>
              </a:gradFill>
              <a:tailEnd type="oval" w="sm" len="sm"/>
            </a:ln>
          </p:spPr>
          <p:style>
            <a:lnRef idx="1">
              <a:schemeClr val="accent1"/>
            </a:lnRef>
            <a:fillRef idx="0">
              <a:schemeClr val="accent1"/>
            </a:fillRef>
            <a:effectRef idx="0">
              <a:schemeClr val="accent1"/>
            </a:effectRef>
            <a:fontRef idx="minor">
              <a:schemeClr val="tx1"/>
            </a:fontRef>
          </p:style>
        </p:cxnSp>
        <p:grpSp>
          <p:nvGrpSpPr>
            <p:cNvPr id="59" name="组合 58">
              <a:extLst>
                <a:ext uri="{FF2B5EF4-FFF2-40B4-BE49-F238E27FC236}">
                  <a16:creationId xmlns="" xmlns:a16="http://schemas.microsoft.com/office/drawing/2014/main" id="{7B695890-4309-4772-ACF5-1987A89B8933}"/>
                </a:ext>
              </a:extLst>
            </p:cNvPr>
            <p:cNvGrpSpPr/>
            <p:nvPr/>
          </p:nvGrpSpPr>
          <p:grpSpPr>
            <a:xfrm>
              <a:off x="1585455" y="5050672"/>
              <a:ext cx="377457" cy="377457"/>
              <a:chOff x="1780527" y="4779985"/>
              <a:chExt cx="889295" cy="889295"/>
            </a:xfrm>
          </p:grpSpPr>
          <p:sp>
            <p:nvSpPr>
              <p:cNvPr id="57" name="泪滴形 56">
                <a:extLst>
                  <a:ext uri="{FF2B5EF4-FFF2-40B4-BE49-F238E27FC236}">
                    <a16:creationId xmlns="" xmlns:a16="http://schemas.microsoft.com/office/drawing/2014/main" id="{934478C0-C80C-45C7-8E34-25A606B8A39D}"/>
                  </a:ext>
                </a:extLst>
              </p:cNvPr>
              <p:cNvSpPr/>
              <p:nvPr/>
            </p:nvSpPr>
            <p:spPr>
              <a:xfrm rot="8007760">
                <a:off x="1780527" y="4779985"/>
                <a:ext cx="889295" cy="889295"/>
              </a:xfrm>
              <a:prstGeom prst="teardrop">
                <a:avLst/>
              </a:prstGeom>
              <a:gradFill flip="none" rotWithShape="1">
                <a:gsLst>
                  <a:gs pos="0">
                    <a:schemeClr val="accent5"/>
                  </a:gs>
                  <a:gs pos="100000">
                    <a:schemeClr val="accent1"/>
                  </a:gs>
                </a:gsLst>
                <a:lin ang="2700000" scaled="1"/>
                <a:tileRect/>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 xmlns:a16="http://schemas.microsoft.com/office/drawing/2014/main" id="{CC49C2B1-D98A-499D-B6D5-E76065DD0EB1}"/>
                  </a:ext>
                </a:extLst>
              </p:cNvPr>
              <p:cNvSpPr/>
              <p:nvPr/>
            </p:nvSpPr>
            <p:spPr>
              <a:xfrm>
                <a:off x="1992337" y="4991795"/>
                <a:ext cx="465674" cy="465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7" name="矩形: 圆角 86">
            <a:extLst>
              <a:ext uri="{FF2B5EF4-FFF2-40B4-BE49-F238E27FC236}">
                <a16:creationId xmlns="" xmlns:a16="http://schemas.microsoft.com/office/drawing/2014/main" id="{796E5C39-E919-431B-A04A-23E005694C7B}"/>
              </a:ext>
            </a:extLst>
          </p:cNvPr>
          <p:cNvSpPr/>
          <p:nvPr/>
        </p:nvSpPr>
        <p:spPr>
          <a:xfrm>
            <a:off x="5079817" y="5173916"/>
            <a:ext cx="1819373" cy="406804"/>
          </a:xfrm>
          <a:prstGeom prst="roundRect">
            <a:avLst>
              <a:gd name="adj" fmla="val 5000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a:extLst>
              <a:ext uri="{FF2B5EF4-FFF2-40B4-BE49-F238E27FC236}">
                <a16:creationId xmlns="" xmlns:a16="http://schemas.microsoft.com/office/drawing/2014/main" id="{0475A470-4E1E-48A7-8ED1-27CAAC72F846}"/>
              </a:ext>
            </a:extLst>
          </p:cNvPr>
          <p:cNvSpPr txBox="1"/>
          <p:nvPr/>
        </p:nvSpPr>
        <p:spPr>
          <a:xfrm>
            <a:off x="5204860" y="5192652"/>
            <a:ext cx="1569286" cy="369332"/>
          </a:xfrm>
          <a:prstGeom prst="rect">
            <a:avLst/>
          </a:prstGeom>
          <a:noFill/>
        </p:spPr>
        <p:txBody>
          <a:bodyPr wrap="square" rtlCol="0">
            <a:spAutoFit/>
          </a:bodyPr>
          <a:lstStyle/>
          <a:p>
            <a:pPr lvl="0" algn="ctr"/>
            <a:r>
              <a:rPr lang="zh-CN" altLang="en-US" b="1" dirty="0">
                <a:solidFill>
                  <a:prstClr val="white"/>
                </a:solidFill>
                <a:ea typeface="微软雅黑"/>
              </a:rPr>
              <a:t>景点一</a:t>
            </a:r>
            <a:endParaRPr lang="en-US" altLang="zh-CN" b="1" dirty="0">
              <a:solidFill>
                <a:prstClr val="white"/>
              </a:solidFill>
              <a:ea typeface="微软雅黑"/>
            </a:endParaRPr>
          </a:p>
        </p:txBody>
      </p:sp>
      <p:grpSp>
        <p:nvGrpSpPr>
          <p:cNvPr id="89" name="组合 88">
            <a:extLst>
              <a:ext uri="{FF2B5EF4-FFF2-40B4-BE49-F238E27FC236}">
                <a16:creationId xmlns="" xmlns:a16="http://schemas.microsoft.com/office/drawing/2014/main" id="{9C27A6ED-6A0E-488F-9F73-0F248D03012B}"/>
              </a:ext>
            </a:extLst>
          </p:cNvPr>
          <p:cNvGrpSpPr/>
          <p:nvPr/>
        </p:nvGrpSpPr>
        <p:grpSpPr>
          <a:xfrm>
            <a:off x="4664277" y="5160400"/>
            <a:ext cx="377457" cy="844160"/>
            <a:chOff x="1585455" y="5050672"/>
            <a:chExt cx="377457" cy="844160"/>
          </a:xfrm>
        </p:grpSpPr>
        <p:cxnSp>
          <p:nvCxnSpPr>
            <p:cNvPr id="90" name="直接连接符 89">
              <a:extLst>
                <a:ext uri="{FF2B5EF4-FFF2-40B4-BE49-F238E27FC236}">
                  <a16:creationId xmlns="" xmlns:a16="http://schemas.microsoft.com/office/drawing/2014/main" id="{B3C9FC93-2D21-4EEF-B058-4F79779E7BE1}"/>
                </a:ext>
              </a:extLst>
            </p:cNvPr>
            <p:cNvCxnSpPr>
              <a:cxnSpLocks/>
            </p:cNvCxnSpPr>
            <p:nvPr/>
          </p:nvCxnSpPr>
          <p:spPr>
            <a:xfrm>
              <a:off x="1774183" y="5424066"/>
              <a:ext cx="0" cy="470766"/>
            </a:xfrm>
            <a:prstGeom prst="line">
              <a:avLst/>
            </a:prstGeom>
            <a:ln w="19050">
              <a:gradFill>
                <a:gsLst>
                  <a:gs pos="0">
                    <a:schemeClr val="accent5"/>
                  </a:gs>
                  <a:gs pos="100000">
                    <a:schemeClr val="accent1"/>
                  </a:gs>
                </a:gsLst>
                <a:lin ang="5400000" scaled="1"/>
              </a:gradFill>
              <a:tailEnd type="oval" w="sm" len="sm"/>
            </a:ln>
          </p:spPr>
          <p:style>
            <a:lnRef idx="1">
              <a:schemeClr val="accent1"/>
            </a:lnRef>
            <a:fillRef idx="0">
              <a:schemeClr val="accent1"/>
            </a:fillRef>
            <a:effectRef idx="0">
              <a:schemeClr val="accent1"/>
            </a:effectRef>
            <a:fontRef idx="minor">
              <a:schemeClr val="tx1"/>
            </a:fontRef>
          </p:style>
        </p:cxnSp>
        <p:grpSp>
          <p:nvGrpSpPr>
            <p:cNvPr id="91" name="组合 90">
              <a:extLst>
                <a:ext uri="{FF2B5EF4-FFF2-40B4-BE49-F238E27FC236}">
                  <a16:creationId xmlns="" xmlns:a16="http://schemas.microsoft.com/office/drawing/2014/main" id="{62F1E3AB-8B14-4048-A888-11A8E261B55B}"/>
                </a:ext>
              </a:extLst>
            </p:cNvPr>
            <p:cNvGrpSpPr/>
            <p:nvPr/>
          </p:nvGrpSpPr>
          <p:grpSpPr>
            <a:xfrm>
              <a:off x="1585455" y="5050672"/>
              <a:ext cx="377457" cy="377457"/>
              <a:chOff x="1780527" y="4779985"/>
              <a:chExt cx="889295" cy="889295"/>
            </a:xfrm>
          </p:grpSpPr>
          <p:sp>
            <p:nvSpPr>
              <p:cNvPr id="92" name="泪滴形 91">
                <a:extLst>
                  <a:ext uri="{FF2B5EF4-FFF2-40B4-BE49-F238E27FC236}">
                    <a16:creationId xmlns="" xmlns:a16="http://schemas.microsoft.com/office/drawing/2014/main" id="{9EA592BE-1239-4426-8295-EF25F8E10594}"/>
                  </a:ext>
                </a:extLst>
              </p:cNvPr>
              <p:cNvSpPr/>
              <p:nvPr/>
            </p:nvSpPr>
            <p:spPr>
              <a:xfrm rot="8007760">
                <a:off x="1780527" y="4779985"/>
                <a:ext cx="889295" cy="889295"/>
              </a:xfrm>
              <a:prstGeom prst="teardrop">
                <a:avLst/>
              </a:prstGeom>
              <a:gradFill flip="none" rotWithShape="1">
                <a:gsLst>
                  <a:gs pos="0">
                    <a:schemeClr val="accent5"/>
                  </a:gs>
                  <a:gs pos="100000">
                    <a:schemeClr val="accent1"/>
                  </a:gs>
                </a:gsLst>
                <a:lin ang="2700000" scaled="1"/>
                <a:tileRect/>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 xmlns:a16="http://schemas.microsoft.com/office/drawing/2014/main" id="{70798286-53AC-44E3-9413-8D667370680E}"/>
                  </a:ext>
                </a:extLst>
              </p:cNvPr>
              <p:cNvSpPr/>
              <p:nvPr/>
            </p:nvSpPr>
            <p:spPr>
              <a:xfrm>
                <a:off x="1992337" y="4991795"/>
                <a:ext cx="465674" cy="465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5" name="矩形: 圆角 94">
            <a:extLst>
              <a:ext uri="{FF2B5EF4-FFF2-40B4-BE49-F238E27FC236}">
                <a16:creationId xmlns="" xmlns:a16="http://schemas.microsoft.com/office/drawing/2014/main" id="{BEEECBBF-A875-437B-A47A-DED160247926}"/>
              </a:ext>
            </a:extLst>
          </p:cNvPr>
          <p:cNvSpPr/>
          <p:nvPr/>
        </p:nvSpPr>
        <p:spPr>
          <a:xfrm>
            <a:off x="8594479" y="5173916"/>
            <a:ext cx="1819373" cy="406804"/>
          </a:xfrm>
          <a:prstGeom prst="roundRect">
            <a:avLst>
              <a:gd name="adj" fmla="val 5000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a:extLst>
              <a:ext uri="{FF2B5EF4-FFF2-40B4-BE49-F238E27FC236}">
                <a16:creationId xmlns="" xmlns:a16="http://schemas.microsoft.com/office/drawing/2014/main" id="{A4111080-4548-4665-A276-3D39CABE0C13}"/>
              </a:ext>
            </a:extLst>
          </p:cNvPr>
          <p:cNvSpPr txBox="1"/>
          <p:nvPr/>
        </p:nvSpPr>
        <p:spPr>
          <a:xfrm>
            <a:off x="8719522" y="5192652"/>
            <a:ext cx="1569286" cy="369332"/>
          </a:xfrm>
          <a:prstGeom prst="rect">
            <a:avLst/>
          </a:prstGeom>
          <a:noFill/>
        </p:spPr>
        <p:txBody>
          <a:bodyPr wrap="square" rtlCol="0">
            <a:spAutoFit/>
          </a:bodyPr>
          <a:lstStyle/>
          <a:p>
            <a:pPr lvl="0" algn="ctr"/>
            <a:r>
              <a:rPr lang="zh-CN" altLang="en-US" b="1" dirty="0">
                <a:solidFill>
                  <a:prstClr val="white"/>
                </a:solidFill>
                <a:ea typeface="微软雅黑"/>
              </a:rPr>
              <a:t>景点二</a:t>
            </a:r>
            <a:endParaRPr lang="en-US" altLang="zh-CN" b="1" dirty="0">
              <a:solidFill>
                <a:prstClr val="white"/>
              </a:solidFill>
              <a:ea typeface="微软雅黑"/>
            </a:endParaRPr>
          </a:p>
        </p:txBody>
      </p:sp>
      <p:grpSp>
        <p:nvGrpSpPr>
          <p:cNvPr id="97" name="组合 96">
            <a:extLst>
              <a:ext uri="{FF2B5EF4-FFF2-40B4-BE49-F238E27FC236}">
                <a16:creationId xmlns="" xmlns:a16="http://schemas.microsoft.com/office/drawing/2014/main" id="{7F6E13AD-F8BB-469D-866B-7E87535835F0}"/>
              </a:ext>
            </a:extLst>
          </p:cNvPr>
          <p:cNvGrpSpPr/>
          <p:nvPr/>
        </p:nvGrpSpPr>
        <p:grpSpPr>
          <a:xfrm>
            <a:off x="8178939" y="5160400"/>
            <a:ext cx="377457" cy="844160"/>
            <a:chOff x="1585455" y="5050672"/>
            <a:chExt cx="377457" cy="844160"/>
          </a:xfrm>
        </p:grpSpPr>
        <p:cxnSp>
          <p:nvCxnSpPr>
            <p:cNvPr id="98" name="直接连接符 97">
              <a:extLst>
                <a:ext uri="{FF2B5EF4-FFF2-40B4-BE49-F238E27FC236}">
                  <a16:creationId xmlns="" xmlns:a16="http://schemas.microsoft.com/office/drawing/2014/main" id="{FB0F8936-33FD-436C-868B-130EABC6870B}"/>
                </a:ext>
              </a:extLst>
            </p:cNvPr>
            <p:cNvCxnSpPr>
              <a:cxnSpLocks/>
            </p:cNvCxnSpPr>
            <p:nvPr/>
          </p:nvCxnSpPr>
          <p:spPr>
            <a:xfrm>
              <a:off x="1774183" y="5424066"/>
              <a:ext cx="0" cy="470766"/>
            </a:xfrm>
            <a:prstGeom prst="line">
              <a:avLst/>
            </a:prstGeom>
            <a:ln w="19050">
              <a:gradFill>
                <a:gsLst>
                  <a:gs pos="0">
                    <a:schemeClr val="accent5"/>
                  </a:gs>
                  <a:gs pos="100000">
                    <a:schemeClr val="accent1"/>
                  </a:gs>
                </a:gsLst>
                <a:lin ang="5400000" scaled="1"/>
              </a:gradFill>
              <a:tailEnd type="oval" w="sm" len="sm"/>
            </a:ln>
          </p:spPr>
          <p:style>
            <a:lnRef idx="1">
              <a:schemeClr val="accent1"/>
            </a:lnRef>
            <a:fillRef idx="0">
              <a:schemeClr val="accent1"/>
            </a:fillRef>
            <a:effectRef idx="0">
              <a:schemeClr val="accent1"/>
            </a:effectRef>
            <a:fontRef idx="minor">
              <a:schemeClr val="tx1"/>
            </a:fontRef>
          </p:style>
        </p:cxnSp>
        <p:grpSp>
          <p:nvGrpSpPr>
            <p:cNvPr id="99" name="组合 98">
              <a:extLst>
                <a:ext uri="{FF2B5EF4-FFF2-40B4-BE49-F238E27FC236}">
                  <a16:creationId xmlns="" xmlns:a16="http://schemas.microsoft.com/office/drawing/2014/main" id="{E1123F59-DA61-4F9D-ABEF-FEB72784250A}"/>
                </a:ext>
              </a:extLst>
            </p:cNvPr>
            <p:cNvGrpSpPr/>
            <p:nvPr/>
          </p:nvGrpSpPr>
          <p:grpSpPr>
            <a:xfrm>
              <a:off x="1585455" y="5050672"/>
              <a:ext cx="377457" cy="377457"/>
              <a:chOff x="1780527" y="4779985"/>
              <a:chExt cx="889295" cy="889295"/>
            </a:xfrm>
          </p:grpSpPr>
          <p:sp>
            <p:nvSpPr>
              <p:cNvPr id="100" name="泪滴形 99">
                <a:extLst>
                  <a:ext uri="{FF2B5EF4-FFF2-40B4-BE49-F238E27FC236}">
                    <a16:creationId xmlns="" xmlns:a16="http://schemas.microsoft.com/office/drawing/2014/main" id="{E7E6ACFD-4A30-4DD6-9564-88AA061B5806}"/>
                  </a:ext>
                </a:extLst>
              </p:cNvPr>
              <p:cNvSpPr/>
              <p:nvPr/>
            </p:nvSpPr>
            <p:spPr>
              <a:xfrm rot="8007760">
                <a:off x="1780527" y="4779985"/>
                <a:ext cx="889295" cy="889295"/>
              </a:xfrm>
              <a:prstGeom prst="teardrop">
                <a:avLst/>
              </a:prstGeom>
              <a:gradFill flip="none" rotWithShape="1">
                <a:gsLst>
                  <a:gs pos="0">
                    <a:schemeClr val="accent5"/>
                  </a:gs>
                  <a:gs pos="100000">
                    <a:schemeClr val="accent1"/>
                  </a:gs>
                </a:gsLst>
                <a:lin ang="2700000" scaled="1"/>
                <a:tileRect/>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 xmlns:a16="http://schemas.microsoft.com/office/drawing/2014/main" id="{679C6B0A-9952-47AC-9135-090E73109A4C}"/>
                  </a:ext>
                </a:extLst>
              </p:cNvPr>
              <p:cNvSpPr/>
              <p:nvPr/>
            </p:nvSpPr>
            <p:spPr>
              <a:xfrm>
                <a:off x="1992337" y="4991795"/>
                <a:ext cx="465674" cy="465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3" name="矩形: 圆角 102">
            <a:extLst>
              <a:ext uri="{FF2B5EF4-FFF2-40B4-BE49-F238E27FC236}">
                <a16:creationId xmlns="" xmlns:a16="http://schemas.microsoft.com/office/drawing/2014/main" id="{34A3B938-495B-4640-A686-2F4D02A885F2}"/>
              </a:ext>
            </a:extLst>
          </p:cNvPr>
          <p:cNvSpPr/>
          <p:nvPr/>
        </p:nvSpPr>
        <p:spPr>
          <a:xfrm>
            <a:off x="2248646" y="3065992"/>
            <a:ext cx="1819373" cy="406804"/>
          </a:xfrm>
          <a:prstGeom prst="roundRect">
            <a:avLst>
              <a:gd name="adj" fmla="val 5000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文本框 103">
            <a:extLst>
              <a:ext uri="{FF2B5EF4-FFF2-40B4-BE49-F238E27FC236}">
                <a16:creationId xmlns="" xmlns:a16="http://schemas.microsoft.com/office/drawing/2014/main" id="{0F584EBA-9B5B-497E-9E5E-B351FB5F73D7}"/>
              </a:ext>
            </a:extLst>
          </p:cNvPr>
          <p:cNvSpPr txBox="1"/>
          <p:nvPr/>
        </p:nvSpPr>
        <p:spPr>
          <a:xfrm>
            <a:off x="2373689" y="3084728"/>
            <a:ext cx="1569286" cy="369332"/>
          </a:xfrm>
          <a:prstGeom prst="rect">
            <a:avLst/>
          </a:prstGeom>
          <a:noFill/>
        </p:spPr>
        <p:txBody>
          <a:bodyPr wrap="square" rtlCol="0">
            <a:spAutoFit/>
          </a:bodyPr>
          <a:lstStyle/>
          <a:p>
            <a:pPr lvl="0" algn="ctr"/>
            <a:r>
              <a:rPr lang="zh-CN" altLang="en-US" b="1" dirty="0">
                <a:solidFill>
                  <a:prstClr val="white"/>
                </a:solidFill>
                <a:ea typeface="微软雅黑"/>
              </a:rPr>
              <a:t>景点四</a:t>
            </a:r>
            <a:endParaRPr lang="en-US" altLang="zh-CN" b="1" dirty="0">
              <a:solidFill>
                <a:prstClr val="white"/>
              </a:solidFill>
              <a:ea typeface="微软雅黑"/>
            </a:endParaRPr>
          </a:p>
        </p:txBody>
      </p:sp>
      <p:grpSp>
        <p:nvGrpSpPr>
          <p:cNvPr id="105" name="组合 104">
            <a:extLst>
              <a:ext uri="{FF2B5EF4-FFF2-40B4-BE49-F238E27FC236}">
                <a16:creationId xmlns="" xmlns:a16="http://schemas.microsoft.com/office/drawing/2014/main" id="{198F8A02-D102-4DFC-99CA-FFE3DC67DAC5}"/>
              </a:ext>
            </a:extLst>
          </p:cNvPr>
          <p:cNvGrpSpPr/>
          <p:nvPr/>
        </p:nvGrpSpPr>
        <p:grpSpPr>
          <a:xfrm>
            <a:off x="1833106" y="3052476"/>
            <a:ext cx="377457" cy="844160"/>
            <a:chOff x="1585455" y="5050672"/>
            <a:chExt cx="377457" cy="844160"/>
          </a:xfrm>
        </p:grpSpPr>
        <p:cxnSp>
          <p:nvCxnSpPr>
            <p:cNvPr id="106" name="直接连接符 105">
              <a:extLst>
                <a:ext uri="{FF2B5EF4-FFF2-40B4-BE49-F238E27FC236}">
                  <a16:creationId xmlns="" xmlns:a16="http://schemas.microsoft.com/office/drawing/2014/main" id="{EA4EE7ED-6AC5-467B-8420-885E600C5839}"/>
                </a:ext>
              </a:extLst>
            </p:cNvPr>
            <p:cNvCxnSpPr>
              <a:cxnSpLocks/>
            </p:cNvCxnSpPr>
            <p:nvPr/>
          </p:nvCxnSpPr>
          <p:spPr>
            <a:xfrm>
              <a:off x="1774183" y="5424066"/>
              <a:ext cx="0" cy="470766"/>
            </a:xfrm>
            <a:prstGeom prst="line">
              <a:avLst/>
            </a:prstGeom>
            <a:ln w="19050">
              <a:gradFill>
                <a:gsLst>
                  <a:gs pos="0">
                    <a:schemeClr val="accent5"/>
                  </a:gs>
                  <a:gs pos="100000">
                    <a:schemeClr val="accent1"/>
                  </a:gs>
                </a:gsLst>
                <a:lin ang="5400000" scaled="1"/>
              </a:gradFill>
              <a:tailEnd type="oval" w="sm" len="sm"/>
            </a:ln>
          </p:spPr>
          <p:style>
            <a:lnRef idx="1">
              <a:schemeClr val="accent1"/>
            </a:lnRef>
            <a:fillRef idx="0">
              <a:schemeClr val="accent1"/>
            </a:fillRef>
            <a:effectRef idx="0">
              <a:schemeClr val="accent1"/>
            </a:effectRef>
            <a:fontRef idx="minor">
              <a:schemeClr val="tx1"/>
            </a:fontRef>
          </p:style>
        </p:cxnSp>
        <p:grpSp>
          <p:nvGrpSpPr>
            <p:cNvPr id="107" name="组合 106">
              <a:extLst>
                <a:ext uri="{FF2B5EF4-FFF2-40B4-BE49-F238E27FC236}">
                  <a16:creationId xmlns="" xmlns:a16="http://schemas.microsoft.com/office/drawing/2014/main" id="{16855A05-25B9-407C-8092-8E0A58D2981B}"/>
                </a:ext>
              </a:extLst>
            </p:cNvPr>
            <p:cNvGrpSpPr/>
            <p:nvPr/>
          </p:nvGrpSpPr>
          <p:grpSpPr>
            <a:xfrm>
              <a:off x="1585455" y="5050672"/>
              <a:ext cx="377457" cy="377457"/>
              <a:chOff x="1780527" y="4779985"/>
              <a:chExt cx="889295" cy="889295"/>
            </a:xfrm>
          </p:grpSpPr>
          <p:sp>
            <p:nvSpPr>
              <p:cNvPr id="108" name="泪滴形 107">
                <a:extLst>
                  <a:ext uri="{FF2B5EF4-FFF2-40B4-BE49-F238E27FC236}">
                    <a16:creationId xmlns="" xmlns:a16="http://schemas.microsoft.com/office/drawing/2014/main" id="{E95F0866-9613-46B6-A113-18626C73B2F0}"/>
                  </a:ext>
                </a:extLst>
              </p:cNvPr>
              <p:cNvSpPr/>
              <p:nvPr/>
            </p:nvSpPr>
            <p:spPr>
              <a:xfrm rot="8007760">
                <a:off x="1780527" y="4779985"/>
                <a:ext cx="889295" cy="889295"/>
              </a:xfrm>
              <a:prstGeom prst="teardrop">
                <a:avLst/>
              </a:prstGeom>
              <a:gradFill flip="none" rotWithShape="1">
                <a:gsLst>
                  <a:gs pos="0">
                    <a:schemeClr val="accent5"/>
                  </a:gs>
                  <a:gs pos="100000">
                    <a:schemeClr val="accent1"/>
                  </a:gs>
                </a:gsLst>
                <a:lin ang="2700000" scaled="1"/>
                <a:tileRect/>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 xmlns:a16="http://schemas.microsoft.com/office/drawing/2014/main" id="{979A42F5-651E-4680-96A3-98414CF57903}"/>
                  </a:ext>
                </a:extLst>
              </p:cNvPr>
              <p:cNvSpPr/>
              <p:nvPr/>
            </p:nvSpPr>
            <p:spPr>
              <a:xfrm>
                <a:off x="1992337" y="4991795"/>
                <a:ext cx="465674" cy="465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1" name="矩形: 圆角 110">
            <a:extLst>
              <a:ext uri="{FF2B5EF4-FFF2-40B4-BE49-F238E27FC236}">
                <a16:creationId xmlns="" xmlns:a16="http://schemas.microsoft.com/office/drawing/2014/main" id="{83854A05-DCF6-4D6B-BB83-2121A522610E}"/>
              </a:ext>
            </a:extLst>
          </p:cNvPr>
          <p:cNvSpPr/>
          <p:nvPr/>
        </p:nvSpPr>
        <p:spPr>
          <a:xfrm>
            <a:off x="5763306" y="3065992"/>
            <a:ext cx="1819373" cy="406804"/>
          </a:xfrm>
          <a:prstGeom prst="roundRect">
            <a:avLst>
              <a:gd name="adj" fmla="val 5000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文本框 111">
            <a:extLst>
              <a:ext uri="{FF2B5EF4-FFF2-40B4-BE49-F238E27FC236}">
                <a16:creationId xmlns="" xmlns:a16="http://schemas.microsoft.com/office/drawing/2014/main" id="{A560FFE1-0DA8-4D21-990A-C747807933BB}"/>
              </a:ext>
            </a:extLst>
          </p:cNvPr>
          <p:cNvSpPr txBox="1"/>
          <p:nvPr/>
        </p:nvSpPr>
        <p:spPr>
          <a:xfrm>
            <a:off x="5888349" y="3084728"/>
            <a:ext cx="1569286" cy="369332"/>
          </a:xfrm>
          <a:prstGeom prst="rect">
            <a:avLst/>
          </a:prstGeom>
          <a:noFill/>
        </p:spPr>
        <p:txBody>
          <a:bodyPr wrap="square" rtlCol="0">
            <a:spAutoFit/>
          </a:bodyPr>
          <a:lstStyle/>
          <a:p>
            <a:pPr lvl="0" algn="ctr"/>
            <a:r>
              <a:rPr lang="zh-CN" altLang="en-US" b="1" dirty="0">
                <a:solidFill>
                  <a:prstClr val="white"/>
                </a:solidFill>
                <a:ea typeface="微软雅黑"/>
              </a:rPr>
              <a:t>景点三</a:t>
            </a:r>
            <a:endParaRPr lang="en-US" altLang="zh-CN" b="1" dirty="0">
              <a:solidFill>
                <a:prstClr val="white"/>
              </a:solidFill>
              <a:ea typeface="微软雅黑"/>
            </a:endParaRPr>
          </a:p>
        </p:txBody>
      </p:sp>
      <p:grpSp>
        <p:nvGrpSpPr>
          <p:cNvPr id="113" name="组合 112">
            <a:extLst>
              <a:ext uri="{FF2B5EF4-FFF2-40B4-BE49-F238E27FC236}">
                <a16:creationId xmlns="" xmlns:a16="http://schemas.microsoft.com/office/drawing/2014/main" id="{5A45DAF1-70BB-4DBC-9990-C1C8FDC1A95B}"/>
              </a:ext>
            </a:extLst>
          </p:cNvPr>
          <p:cNvGrpSpPr/>
          <p:nvPr/>
        </p:nvGrpSpPr>
        <p:grpSpPr>
          <a:xfrm>
            <a:off x="5347766" y="3052476"/>
            <a:ext cx="377457" cy="844160"/>
            <a:chOff x="1585455" y="5050672"/>
            <a:chExt cx="377457" cy="844160"/>
          </a:xfrm>
        </p:grpSpPr>
        <p:cxnSp>
          <p:nvCxnSpPr>
            <p:cNvPr id="114" name="直接连接符 113">
              <a:extLst>
                <a:ext uri="{FF2B5EF4-FFF2-40B4-BE49-F238E27FC236}">
                  <a16:creationId xmlns="" xmlns:a16="http://schemas.microsoft.com/office/drawing/2014/main" id="{EE0E3250-1FE6-4E86-9293-9D7A7E70F821}"/>
                </a:ext>
              </a:extLst>
            </p:cNvPr>
            <p:cNvCxnSpPr>
              <a:cxnSpLocks/>
            </p:cNvCxnSpPr>
            <p:nvPr/>
          </p:nvCxnSpPr>
          <p:spPr>
            <a:xfrm>
              <a:off x="1774183" y="5424066"/>
              <a:ext cx="0" cy="470766"/>
            </a:xfrm>
            <a:prstGeom prst="line">
              <a:avLst/>
            </a:prstGeom>
            <a:ln w="19050">
              <a:gradFill>
                <a:gsLst>
                  <a:gs pos="0">
                    <a:schemeClr val="accent5"/>
                  </a:gs>
                  <a:gs pos="100000">
                    <a:schemeClr val="accent1"/>
                  </a:gs>
                </a:gsLst>
                <a:lin ang="5400000" scaled="1"/>
              </a:gradFill>
              <a:tailEnd type="oval" w="sm" len="sm"/>
            </a:ln>
          </p:spPr>
          <p:style>
            <a:lnRef idx="1">
              <a:schemeClr val="accent1"/>
            </a:lnRef>
            <a:fillRef idx="0">
              <a:schemeClr val="accent1"/>
            </a:fillRef>
            <a:effectRef idx="0">
              <a:schemeClr val="accent1"/>
            </a:effectRef>
            <a:fontRef idx="minor">
              <a:schemeClr val="tx1"/>
            </a:fontRef>
          </p:style>
        </p:cxnSp>
        <p:grpSp>
          <p:nvGrpSpPr>
            <p:cNvPr id="115" name="组合 114">
              <a:extLst>
                <a:ext uri="{FF2B5EF4-FFF2-40B4-BE49-F238E27FC236}">
                  <a16:creationId xmlns="" xmlns:a16="http://schemas.microsoft.com/office/drawing/2014/main" id="{35A5E0F6-C133-483B-BACD-EB2E93481C61}"/>
                </a:ext>
              </a:extLst>
            </p:cNvPr>
            <p:cNvGrpSpPr/>
            <p:nvPr/>
          </p:nvGrpSpPr>
          <p:grpSpPr>
            <a:xfrm>
              <a:off x="1585455" y="5050672"/>
              <a:ext cx="377457" cy="377457"/>
              <a:chOff x="1780527" y="4779985"/>
              <a:chExt cx="889295" cy="889295"/>
            </a:xfrm>
          </p:grpSpPr>
          <p:sp>
            <p:nvSpPr>
              <p:cNvPr id="116" name="泪滴形 115">
                <a:extLst>
                  <a:ext uri="{FF2B5EF4-FFF2-40B4-BE49-F238E27FC236}">
                    <a16:creationId xmlns="" xmlns:a16="http://schemas.microsoft.com/office/drawing/2014/main" id="{991FB827-640B-4AF1-BEFB-388458FED580}"/>
                  </a:ext>
                </a:extLst>
              </p:cNvPr>
              <p:cNvSpPr/>
              <p:nvPr/>
            </p:nvSpPr>
            <p:spPr>
              <a:xfrm rot="8007760">
                <a:off x="1780527" y="4779985"/>
                <a:ext cx="889295" cy="889295"/>
              </a:xfrm>
              <a:prstGeom prst="teardrop">
                <a:avLst/>
              </a:prstGeom>
              <a:gradFill flip="none" rotWithShape="1">
                <a:gsLst>
                  <a:gs pos="0">
                    <a:schemeClr val="accent5"/>
                  </a:gs>
                  <a:gs pos="100000">
                    <a:schemeClr val="accent1"/>
                  </a:gs>
                </a:gsLst>
                <a:lin ang="2700000" scaled="1"/>
                <a:tileRect/>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 xmlns:a16="http://schemas.microsoft.com/office/drawing/2014/main" id="{7E7D9D9F-D1D6-47B0-88DF-E543BE60C33E}"/>
                  </a:ext>
                </a:extLst>
              </p:cNvPr>
              <p:cNvSpPr/>
              <p:nvPr/>
            </p:nvSpPr>
            <p:spPr>
              <a:xfrm>
                <a:off x="1992337" y="4991795"/>
                <a:ext cx="465674" cy="465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9" name="矩形: 圆角 118">
            <a:extLst>
              <a:ext uri="{FF2B5EF4-FFF2-40B4-BE49-F238E27FC236}">
                <a16:creationId xmlns="" xmlns:a16="http://schemas.microsoft.com/office/drawing/2014/main" id="{7D7F1F10-4DF8-4BC4-9371-AF72512233C6}"/>
              </a:ext>
            </a:extLst>
          </p:cNvPr>
          <p:cNvSpPr/>
          <p:nvPr/>
        </p:nvSpPr>
        <p:spPr>
          <a:xfrm>
            <a:off x="9277968" y="3065992"/>
            <a:ext cx="1819373" cy="406804"/>
          </a:xfrm>
          <a:prstGeom prst="roundRect">
            <a:avLst>
              <a:gd name="adj" fmla="val 5000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文本框 119">
            <a:extLst>
              <a:ext uri="{FF2B5EF4-FFF2-40B4-BE49-F238E27FC236}">
                <a16:creationId xmlns="" xmlns:a16="http://schemas.microsoft.com/office/drawing/2014/main" id="{45CFEA0D-BF91-41EA-832C-B5CD5C94D93B}"/>
              </a:ext>
            </a:extLst>
          </p:cNvPr>
          <p:cNvSpPr txBox="1"/>
          <p:nvPr/>
        </p:nvSpPr>
        <p:spPr>
          <a:xfrm>
            <a:off x="9403011" y="3084728"/>
            <a:ext cx="1569286" cy="369332"/>
          </a:xfrm>
          <a:prstGeom prst="rect">
            <a:avLst/>
          </a:prstGeom>
          <a:noFill/>
        </p:spPr>
        <p:txBody>
          <a:bodyPr wrap="square" rtlCol="0">
            <a:spAutoFit/>
          </a:bodyPr>
          <a:lstStyle/>
          <a:p>
            <a:pPr lvl="0" algn="ctr"/>
            <a:r>
              <a:rPr lang="zh-CN" altLang="en-US" b="1" dirty="0">
                <a:solidFill>
                  <a:prstClr val="white"/>
                </a:solidFill>
                <a:ea typeface="微软雅黑"/>
              </a:rPr>
              <a:t>午餐</a:t>
            </a:r>
            <a:endParaRPr lang="en-US" altLang="zh-CN" b="1" dirty="0">
              <a:solidFill>
                <a:prstClr val="white"/>
              </a:solidFill>
              <a:ea typeface="微软雅黑"/>
            </a:endParaRPr>
          </a:p>
        </p:txBody>
      </p:sp>
      <p:grpSp>
        <p:nvGrpSpPr>
          <p:cNvPr id="121" name="组合 120">
            <a:extLst>
              <a:ext uri="{FF2B5EF4-FFF2-40B4-BE49-F238E27FC236}">
                <a16:creationId xmlns="" xmlns:a16="http://schemas.microsoft.com/office/drawing/2014/main" id="{C7A0F6DB-BB9C-4326-A09F-860F7A2A35BE}"/>
              </a:ext>
            </a:extLst>
          </p:cNvPr>
          <p:cNvGrpSpPr/>
          <p:nvPr/>
        </p:nvGrpSpPr>
        <p:grpSpPr>
          <a:xfrm>
            <a:off x="8862428" y="3052476"/>
            <a:ext cx="377457" cy="844160"/>
            <a:chOff x="1585455" y="5050672"/>
            <a:chExt cx="377457" cy="844160"/>
          </a:xfrm>
        </p:grpSpPr>
        <p:cxnSp>
          <p:nvCxnSpPr>
            <p:cNvPr id="122" name="直接连接符 121">
              <a:extLst>
                <a:ext uri="{FF2B5EF4-FFF2-40B4-BE49-F238E27FC236}">
                  <a16:creationId xmlns="" xmlns:a16="http://schemas.microsoft.com/office/drawing/2014/main" id="{895CE7C3-802C-4D94-87CA-85B0E54FFE28}"/>
                </a:ext>
              </a:extLst>
            </p:cNvPr>
            <p:cNvCxnSpPr>
              <a:cxnSpLocks/>
            </p:cNvCxnSpPr>
            <p:nvPr/>
          </p:nvCxnSpPr>
          <p:spPr>
            <a:xfrm>
              <a:off x="1774183" y="5424066"/>
              <a:ext cx="0" cy="470766"/>
            </a:xfrm>
            <a:prstGeom prst="line">
              <a:avLst/>
            </a:prstGeom>
            <a:ln w="19050">
              <a:gradFill>
                <a:gsLst>
                  <a:gs pos="0">
                    <a:schemeClr val="accent5"/>
                  </a:gs>
                  <a:gs pos="100000">
                    <a:schemeClr val="accent1"/>
                  </a:gs>
                </a:gsLst>
                <a:lin ang="5400000" scaled="1"/>
              </a:gradFill>
              <a:tailEnd type="oval" w="sm" len="sm"/>
            </a:ln>
          </p:spPr>
          <p:style>
            <a:lnRef idx="1">
              <a:schemeClr val="accent1"/>
            </a:lnRef>
            <a:fillRef idx="0">
              <a:schemeClr val="accent1"/>
            </a:fillRef>
            <a:effectRef idx="0">
              <a:schemeClr val="accent1"/>
            </a:effectRef>
            <a:fontRef idx="minor">
              <a:schemeClr val="tx1"/>
            </a:fontRef>
          </p:style>
        </p:cxnSp>
        <p:grpSp>
          <p:nvGrpSpPr>
            <p:cNvPr id="123" name="组合 122">
              <a:extLst>
                <a:ext uri="{FF2B5EF4-FFF2-40B4-BE49-F238E27FC236}">
                  <a16:creationId xmlns="" xmlns:a16="http://schemas.microsoft.com/office/drawing/2014/main" id="{CE8C5B9B-23A6-45E9-9681-7CD9DF6EB383}"/>
                </a:ext>
              </a:extLst>
            </p:cNvPr>
            <p:cNvGrpSpPr/>
            <p:nvPr/>
          </p:nvGrpSpPr>
          <p:grpSpPr>
            <a:xfrm>
              <a:off x="1585455" y="5050672"/>
              <a:ext cx="377457" cy="377457"/>
              <a:chOff x="1780527" y="4779985"/>
              <a:chExt cx="889295" cy="889295"/>
            </a:xfrm>
          </p:grpSpPr>
          <p:sp>
            <p:nvSpPr>
              <p:cNvPr id="124" name="泪滴形 123">
                <a:extLst>
                  <a:ext uri="{FF2B5EF4-FFF2-40B4-BE49-F238E27FC236}">
                    <a16:creationId xmlns="" xmlns:a16="http://schemas.microsoft.com/office/drawing/2014/main" id="{F11C9B87-ECCA-4B20-B507-BCF02A29B3E1}"/>
                  </a:ext>
                </a:extLst>
              </p:cNvPr>
              <p:cNvSpPr/>
              <p:nvPr/>
            </p:nvSpPr>
            <p:spPr>
              <a:xfrm rot="8007760">
                <a:off x="1780527" y="4779985"/>
                <a:ext cx="889295" cy="889295"/>
              </a:xfrm>
              <a:prstGeom prst="teardrop">
                <a:avLst/>
              </a:prstGeom>
              <a:gradFill flip="none" rotWithShape="1">
                <a:gsLst>
                  <a:gs pos="0">
                    <a:schemeClr val="accent5"/>
                  </a:gs>
                  <a:gs pos="100000">
                    <a:schemeClr val="accent1"/>
                  </a:gs>
                </a:gsLst>
                <a:lin ang="2700000" scaled="1"/>
                <a:tileRect/>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 xmlns:a16="http://schemas.microsoft.com/office/drawing/2014/main" id="{DE17D34D-43CF-40CD-8EBC-4A51287B0C32}"/>
                  </a:ext>
                </a:extLst>
              </p:cNvPr>
              <p:cNvSpPr/>
              <p:nvPr/>
            </p:nvSpPr>
            <p:spPr>
              <a:xfrm>
                <a:off x="1992337" y="4991795"/>
                <a:ext cx="465674" cy="465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7" name="矩形: 圆角 126">
            <a:extLst>
              <a:ext uri="{FF2B5EF4-FFF2-40B4-BE49-F238E27FC236}">
                <a16:creationId xmlns="" xmlns:a16="http://schemas.microsoft.com/office/drawing/2014/main" id="{986C32B8-0D91-4E0C-A7E2-4AB16FBECA2E}"/>
              </a:ext>
            </a:extLst>
          </p:cNvPr>
          <p:cNvSpPr/>
          <p:nvPr/>
        </p:nvSpPr>
        <p:spPr>
          <a:xfrm>
            <a:off x="3956934" y="1042216"/>
            <a:ext cx="1819373" cy="406804"/>
          </a:xfrm>
          <a:prstGeom prst="roundRect">
            <a:avLst>
              <a:gd name="adj" fmla="val 5000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文本框 127">
            <a:extLst>
              <a:ext uri="{FF2B5EF4-FFF2-40B4-BE49-F238E27FC236}">
                <a16:creationId xmlns="" xmlns:a16="http://schemas.microsoft.com/office/drawing/2014/main" id="{7642D0D1-C47E-4D43-8C6C-82AC88BC02C2}"/>
              </a:ext>
            </a:extLst>
          </p:cNvPr>
          <p:cNvSpPr txBox="1"/>
          <p:nvPr/>
        </p:nvSpPr>
        <p:spPr>
          <a:xfrm>
            <a:off x="4081977" y="1060952"/>
            <a:ext cx="1569286" cy="369332"/>
          </a:xfrm>
          <a:prstGeom prst="rect">
            <a:avLst/>
          </a:prstGeom>
          <a:noFill/>
        </p:spPr>
        <p:txBody>
          <a:bodyPr wrap="square" rtlCol="0">
            <a:spAutoFit/>
          </a:bodyPr>
          <a:lstStyle/>
          <a:p>
            <a:pPr lvl="0" algn="ctr"/>
            <a:r>
              <a:rPr lang="zh-CN" altLang="en-US" b="1" dirty="0">
                <a:solidFill>
                  <a:prstClr val="white"/>
                </a:solidFill>
                <a:ea typeface="微软雅黑"/>
              </a:rPr>
              <a:t>返回酒店</a:t>
            </a:r>
            <a:endParaRPr lang="en-US" altLang="zh-CN" b="1" dirty="0">
              <a:solidFill>
                <a:prstClr val="white"/>
              </a:solidFill>
              <a:ea typeface="微软雅黑"/>
            </a:endParaRPr>
          </a:p>
        </p:txBody>
      </p:sp>
      <p:grpSp>
        <p:nvGrpSpPr>
          <p:cNvPr id="129" name="组合 128">
            <a:extLst>
              <a:ext uri="{FF2B5EF4-FFF2-40B4-BE49-F238E27FC236}">
                <a16:creationId xmlns="" xmlns:a16="http://schemas.microsoft.com/office/drawing/2014/main" id="{80E06FA0-F335-498C-9C01-5599C391FF08}"/>
              </a:ext>
            </a:extLst>
          </p:cNvPr>
          <p:cNvGrpSpPr/>
          <p:nvPr/>
        </p:nvGrpSpPr>
        <p:grpSpPr>
          <a:xfrm>
            <a:off x="3541394" y="1028700"/>
            <a:ext cx="377457" cy="844160"/>
            <a:chOff x="1585455" y="5050672"/>
            <a:chExt cx="377457" cy="844160"/>
          </a:xfrm>
        </p:grpSpPr>
        <p:cxnSp>
          <p:nvCxnSpPr>
            <p:cNvPr id="130" name="直接连接符 129">
              <a:extLst>
                <a:ext uri="{FF2B5EF4-FFF2-40B4-BE49-F238E27FC236}">
                  <a16:creationId xmlns="" xmlns:a16="http://schemas.microsoft.com/office/drawing/2014/main" id="{ED108FAF-BACF-4496-9764-7FAF3B1E9C68}"/>
                </a:ext>
              </a:extLst>
            </p:cNvPr>
            <p:cNvCxnSpPr>
              <a:cxnSpLocks/>
            </p:cNvCxnSpPr>
            <p:nvPr/>
          </p:nvCxnSpPr>
          <p:spPr>
            <a:xfrm>
              <a:off x="1774183" y="5424066"/>
              <a:ext cx="0" cy="470766"/>
            </a:xfrm>
            <a:prstGeom prst="line">
              <a:avLst/>
            </a:prstGeom>
            <a:ln w="19050">
              <a:gradFill>
                <a:gsLst>
                  <a:gs pos="0">
                    <a:schemeClr val="accent5"/>
                  </a:gs>
                  <a:gs pos="100000">
                    <a:schemeClr val="accent1"/>
                  </a:gs>
                </a:gsLst>
                <a:lin ang="5400000" scaled="1"/>
              </a:gradFill>
              <a:tailEnd type="oval" w="sm" len="sm"/>
            </a:ln>
          </p:spPr>
          <p:style>
            <a:lnRef idx="1">
              <a:schemeClr val="accent1"/>
            </a:lnRef>
            <a:fillRef idx="0">
              <a:schemeClr val="accent1"/>
            </a:fillRef>
            <a:effectRef idx="0">
              <a:schemeClr val="accent1"/>
            </a:effectRef>
            <a:fontRef idx="minor">
              <a:schemeClr val="tx1"/>
            </a:fontRef>
          </p:style>
        </p:cxnSp>
        <p:grpSp>
          <p:nvGrpSpPr>
            <p:cNvPr id="131" name="组合 130">
              <a:extLst>
                <a:ext uri="{FF2B5EF4-FFF2-40B4-BE49-F238E27FC236}">
                  <a16:creationId xmlns="" xmlns:a16="http://schemas.microsoft.com/office/drawing/2014/main" id="{8F6DC646-5CF6-4180-BAF0-86D3D88DD0AD}"/>
                </a:ext>
              </a:extLst>
            </p:cNvPr>
            <p:cNvGrpSpPr/>
            <p:nvPr/>
          </p:nvGrpSpPr>
          <p:grpSpPr>
            <a:xfrm>
              <a:off x="1585455" y="5050672"/>
              <a:ext cx="377457" cy="377457"/>
              <a:chOff x="1780527" y="4779985"/>
              <a:chExt cx="889295" cy="889295"/>
            </a:xfrm>
          </p:grpSpPr>
          <p:sp>
            <p:nvSpPr>
              <p:cNvPr id="132" name="泪滴形 131">
                <a:extLst>
                  <a:ext uri="{FF2B5EF4-FFF2-40B4-BE49-F238E27FC236}">
                    <a16:creationId xmlns="" xmlns:a16="http://schemas.microsoft.com/office/drawing/2014/main" id="{5DCE77A8-5E0D-4381-8ADB-B1FD8F0D156A}"/>
                  </a:ext>
                </a:extLst>
              </p:cNvPr>
              <p:cNvSpPr/>
              <p:nvPr/>
            </p:nvSpPr>
            <p:spPr>
              <a:xfrm rot="8007760">
                <a:off x="1780527" y="4779985"/>
                <a:ext cx="889295" cy="889295"/>
              </a:xfrm>
              <a:prstGeom prst="teardrop">
                <a:avLst/>
              </a:prstGeom>
              <a:gradFill flip="none" rotWithShape="1">
                <a:gsLst>
                  <a:gs pos="0">
                    <a:schemeClr val="accent5"/>
                  </a:gs>
                  <a:gs pos="100000">
                    <a:schemeClr val="accent1"/>
                  </a:gs>
                </a:gsLst>
                <a:lin ang="2700000" scaled="1"/>
                <a:tileRect/>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 xmlns:a16="http://schemas.microsoft.com/office/drawing/2014/main" id="{3D1377C5-5FD3-464D-9FFF-35BC125FB4B4}"/>
                  </a:ext>
                </a:extLst>
              </p:cNvPr>
              <p:cNvSpPr/>
              <p:nvPr/>
            </p:nvSpPr>
            <p:spPr>
              <a:xfrm>
                <a:off x="1992337" y="4991795"/>
                <a:ext cx="465674" cy="465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5" name="矩形: 圆角 134">
            <a:extLst>
              <a:ext uri="{FF2B5EF4-FFF2-40B4-BE49-F238E27FC236}">
                <a16:creationId xmlns="" xmlns:a16="http://schemas.microsoft.com/office/drawing/2014/main" id="{4CFB0596-DE82-438B-B059-2AD2D2303C13}"/>
              </a:ext>
            </a:extLst>
          </p:cNvPr>
          <p:cNvSpPr/>
          <p:nvPr/>
        </p:nvSpPr>
        <p:spPr>
          <a:xfrm>
            <a:off x="7313686" y="1042216"/>
            <a:ext cx="1819373" cy="406804"/>
          </a:xfrm>
          <a:prstGeom prst="roundRect">
            <a:avLst>
              <a:gd name="adj" fmla="val 5000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文本框 135">
            <a:extLst>
              <a:ext uri="{FF2B5EF4-FFF2-40B4-BE49-F238E27FC236}">
                <a16:creationId xmlns="" xmlns:a16="http://schemas.microsoft.com/office/drawing/2014/main" id="{CE043BD3-FCC0-4E3C-858F-B1F022E014AA}"/>
              </a:ext>
            </a:extLst>
          </p:cNvPr>
          <p:cNvSpPr txBox="1"/>
          <p:nvPr/>
        </p:nvSpPr>
        <p:spPr>
          <a:xfrm>
            <a:off x="7438729" y="1060952"/>
            <a:ext cx="1569286" cy="369332"/>
          </a:xfrm>
          <a:prstGeom prst="rect">
            <a:avLst/>
          </a:prstGeom>
          <a:noFill/>
        </p:spPr>
        <p:txBody>
          <a:bodyPr wrap="square" rtlCol="0">
            <a:spAutoFit/>
          </a:bodyPr>
          <a:lstStyle/>
          <a:p>
            <a:pPr lvl="0" algn="ctr"/>
            <a:r>
              <a:rPr lang="zh-CN" altLang="en-US" b="1" dirty="0">
                <a:solidFill>
                  <a:prstClr val="white"/>
                </a:solidFill>
                <a:ea typeface="微软雅黑"/>
              </a:rPr>
              <a:t>晚餐</a:t>
            </a:r>
            <a:endParaRPr lang="en-US" altLang="zh-CN" b="1" dirty="0">
              <a:solidFill>
                <a:prstClr val="white"/>
              </a:solidFill>
              <a:ea typeface="微软雅黑"/>
            </a:endParaRPr>
          </a:p>
        </p:txBody>
      </p:sp>
      <p:grpSp>
        <p:nvGrpSpPr>
          <p:cNvPr id="137" name="组合 136">
            <a:extLst>
              <a:ext uri="{FF2B5EF4-FFF2-40B4-BE49-F238E27FC236}">
                <a16:creationId xmlns="" xmlns:a16="http://schemas.microsoft.com/office/drawing/2014/main" id="{7A803B7F-5AAD-4318-94BD-CB55879BB5B6}"/>
              </a:ext>
            </a:extLst>
          </p:cNvPr>
          <p:cNvGrpSpPr/>
          <p:nvPr/>
        </p:nvGrpSpPr>
        <p:grpSpPr>
          <a:xfrm>
            <a:off x="6898146" y="1028700"/>
            <a:ext cx="377457" cy="844160"/>
            <a:chOff x="1585455" y="5050672"/>
            <a:chExt cx="377457" cy="844160"/>
          </a:xfrm>
        </p:grpSpPr>
        <p:cxnSp>
          <p:nvCxnSpPr>
            <p:cNvPr id="138" name="直接连接符 137">
              <a:extLst>
                <a:ext uri="{FF2B5EF4-FFF2-40B4-BE49-F238E27FC236}">
                  <a16:creationId xmlns="" xmlns:a16="http://schemas.microsoft.com/office/drawing/2014/main" id="{BAD01995-579C-4E7D-884C-5BEDD110B1CE}"/>
                </a:ext>
              </a:extLst>
            </p:cNvPr>
            <p:cNvCxnSpPr>
              <a:cxnSpLocks/>
            </p:cNvCxnSpPr>
            <p:nvPr/>
          </p:nvCxnSpPr>
          <p:spPr>
            <a:xfrm>
              <a:off x="1774183" y="5424066"/>
              <a:ext cx="0" cy="470766"/>
            </a:xfrm>
            <a:prstGeom prst="line">
              <a:avLst/>
            </a:prstGeom>
            <a:ln w="19050">
              <a:gradFill>
                <a:gsLst>
                  <a:gs pos="0">
                    <a:schemeClr val="accent5"/>
                  </a:gs>
                  <a:gs pos="100000">
                    <a:schemeClr val="accent1"/>
                  </a:gs>
                </a:gsLst>
                <a:lin ang="5400000" scaled="1"/>
              </a:gradFill>
              <a:tailEnd type="oval" w="sm" len="sm"/>
            </a:ln>
          </p:spPr>
          <p:style>
            <a:lnRef idx="1">
              <a:schemeClr val="accent1"/>
            </a:lnRef>
            <a:fillRef idx="0">
              <a:schemeClr val="accent1"/>
            </a:fillRef>
            <a:effectRef idx="0">
              <a:schemeClr val="accent1"/>
            </a:effectRef>
            <a:fontRef idx="minor">
              <a:schemeClr val="tx1"/>
            </a:fontRef>
          </p:style>
        </p:cxnSp>
        <p:grpSp>
          <p:nvGrpSpPr>
            <p:cNvPr id="139" name="组合 138">
              <a:extLst>
                <a:ext uri="{FF2B5EF4-FFF2-40B4-BE49-F238E27FC236}">
                  <a16:creationId xmlns="" xmlns:a16="http://schemas.microsoft.com/office/drawing/2014/main" id="{83734C46-C0A1-4F21-834A-D63F04410483}"/>
                </a:ext>
              </a:extLst>
            </p:cNvPr>
            <p:cNvGrpSpPr/>
            <p:nvPr/>
          </p:nvGrpSpPr>
          <p:grpSpPr>
            <a:xfrm>
              <a:off x="1585455" y="5050672"/>
              <a:ext cx="377457" cy="377457"/>
              <a:chOff x="1780527" y="4779985"/>
              <a:chExt cx="889295" cy="889295"/>
            </a:xfrm>
          </p:grpSpPr>
          <p:sp>
            <p:nvSpPr>
              <p:cNvPr id="140" name="泪滴形 139">
                <a:extLst>
                  <a:ext uri="{FF2B5EF4-FFF2-40B4-BE49-F238E27FC236}">
                    <a16:creationId xmlns="" xmlns:a16="http://schemas.microsoft.com/office/drawing/2014/main" id="{FF7D3056-033B-43D8-8BFE-587D192344E1}"/>
                  </a:ext>
                </a:extLst>
              </p:cNvPr>
              <p:cNvSpPr/>
              <p:nvPr/>
            </p:nvSpPr>
            <p:spPr>
              <a:xfrm rot="8007760">
                <a:off x="1780527" y="4779985"/>
                <a:ext cx="889295" cy="889295"/>
              </a:xfrm>
              <a:prstGeom prst="teardrop">
                <a:avLst/>
              </a:prstGeom>
              <a:gradFill flip="none" rotWithShape="1">
                <a:gsLst>
                  <a:gs pos="0">
                    <a:schemeClr val="accent5"/>
                  </a:gs>
                  <a:gs pos="100000">
                    <a:schemeClr val="accent1"/>
                  </a:gs>
                </a:gsLst>
                <a:lin ang="2700000" scaled="1"/>
                <a:tileRect/>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a:extLst>
                  <a:ext uri="{FF2B5EF4-FFF2-40B4-BE49-F238E27FC236}">
                    <a16:creationId xmlns="" xmlns:a16="http://schemas.microsoft.com/office/drawing/2014/main" id="{4CC3ECC1-91A8-45D0-872C-135BC7F966E9}"/>
                  </a:ext>
                </a:extLst>
              </p:cNvPr>
              <p:cNvSpPr/>
              <p:nvPr/>
            </p:nvSpPr>
            <p:spPr>
              <a:xfrm>
                <a:off x="1992337" y="4991795"/>
                <a:ext cx="465674" cy="465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3272496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3" name="任意多边形: 形状 32">
            <a:extLst>
              <a:ext uri="{FF2B5EF4-FFF2-40B4-BE49-F238E27FC236}">
                <a16:creationId xmlns="" xmlns:a16="http://schemas.microsoft.com/office/drawing/2014/main" id="{4DDF2553-4DE2-468B-9515-871FBDDB9D27}"/>
              </a:ext>
            </a:extLst>
          </p:cNvPr>
          <p:cNvSpPr/>
          <p:nvPr/>
        </p:nvSpPr>
        <p:spPr>
          <a:xfrm>
            <a:off x="0" y="5051988"/>
            <a:ext cx="12191999" cy="1806013"/>
          </a:xfrm>
          <a:custGeom>
            <a:avLst/>
            <a:gdLst>
              <a:gd name="connsiteX0" fmla="*/ 5763592 w 12191999"/>
              <a:gd name="connsiteY0" fmla="*/ 171 h 1806013"/>
              <a:gd name="connsiteX1" fmla="*/ 7155211 w 12191999"/>
              <a:gd name="connsiteY1" fmla="*/ 405404 h 1806013"/>
              <a:gd name="connsiteX2" fmla="*/ 8508173 w 12191999"/>
              <a:gd name="connsiteY2" fmla="*/ 35409 h 1806013"/>
              <a:gd name="connsiteX3" fmla="*/ 9841807 w 12191999"/>
              <a:gd name="connsiteY3" fmla="*/ 423023 h 1806013"/>
              <a:gd name="connsiteX4" fmla="*/ 11078801 w 12191999"/>
              <a:gd name="connsiteY4" fmla="*/ 35409 h 1806013"/>
              <a:gd name="connsiteX5" fmla="*/ 12009436 w 12191999"/>
              <a:gd name="connsiteY5" fmla="*/ 334963 h 1806013"/>
              <a:gd name="connsiteX6" fmla="*/ 12191999 w 12191999"/>
              <a:gd name="connsiteY6" fmla="*/ 403959 h 1806013"/>
              <a:gd name="connsiteX7" fmla="*/ 12191999 w 12191999"/>
              <a:gd name="connsiteY7" fmla="*/ 1806013 h 1806013"/>
              <a:gd name="connsiteX8" fmla="*/ 0 w 12191999"/>
              <a:gd name="connsiteY8" fmla="*/ 1806013 h 1806013"/>
              <a:gd name="connsiteX9" fmla="*/ 0 w 12191999"/>
              <a:gd name="connsiteY9" fmla="*/ 289125 h 1806013"/>
              <a:gd name="connsiteX10" fmla="*/ 311000 w 12191999"/>
              <a:gd name="connsiteY10" fmla="*/ 195045 h 1806013"/>
              <a:gd name="connsiteX11" fmla="*/ 931582 w 12191999"/>
              <a:gd name="connsiteY11" fmla="*/ 70647 h 1806013"/>
              <a:gd name="connsiteX12" fmla="*/ 2110593 w 12191999"/>
              <a:gd name="connsiteY12" fmla="*/ 317310 h 1806013"/>
              <a:gd name="connsiteX13" fmla="*/ 3308931 w 12191999"/>
              <a:gd name="connsiteY13" fmla="*/ 158741 h 1806013"/>
              <a:gd name="connsiteX14" fmla="*/ 4719878 w 12191999"/>
              <a:gd name="connsiteY14" fmla="*/ 352547 h 1806013"/>
              <a:gd name="connsiteX15" fmla="*/ 5763592 w 12191999"/>
              <a:gd name="connsiteY15" fmla="*/ 171 h 180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1999" h="1806013">
                <a:moveTo>
                  <a:pt x="5763592" y="171"/>
                </a:moveTo>
                <a:cubicBezTo>
                  <a:pt x="6169481" y="8981"/>
                  <a:pt x="6697781" y="399531"/>
                  <a:pt x="7155211" y="405404"/>
                </a:cubicBezTo>
                <a:cubicBezTo>
                  <a:pt x="7612641" y="411277"/>
                  <a:pt x="8060406" y="32472"/>
                  <a:pt x="8508173" y="35409"/>
                </a:cubicBezTo>
                <a:cubicBezTo>
                  <a:pt x="8955939" y="38345"/>
                  <a:pt x="9413369" y="423023"/>
                  <a:pt x="9841807" y="423023"/>
                </a:cubicBezTo>
                <a:cubicBezTo>
                  <a:pt x="10270245" y="423023"/>
                  <a:pt x="10631035" y="26600"/>
                  <a:pt x="11078801" y="35409"/>
                </a:cubicBezTo>
                <a:cubicBezTo>
                  <a:pt x="11358655" y="40915"/>
                  <a:pt x="11696393" y="208156"/>
                  <a:pt x="12009436" y="334963"/>
                </a:cubicBezTo>
                <a:lnTo>
                  <a:pt x="12191999" y="403959"/>
                </a:lnTo>
                <a:lnTo>
                  <a:pt x="12191999" y="1806013"/>
                </a:lnTo>
                <a:lnTo>
                  <a:pt x="0" y="1806013"/>
                </a:lnTo>
                <a:lnTo>
                  <a:pt x="0" y="289125"/>
                </a:lnTo>
                <a:lnTo>
                  <a:pt x="311000" y="195045"/>
                </a:lnTo>
                <a:cubicBezTo>
                  <a:pt x="534678" y="133139"/>
                  <a:pt x="744342" y="88266"/>
                  <a:pt x="931582" y="70647"/>
                </a:cubicBezTo>
                <a:cubicBezTo>
                  <a:pt x="1430890" y="23663"/>
                  <a:pt x="1714368" y="302627"/>
                  <a:pt x="2110593" y="317310"/>
                </a:cubicBezTo>
                <a:cubicBezTo>
                  <a:pt x="2506817" y="331992"/>
                  <a:pt x="2874050" y="152868"/>
                  <a:pt x="3308931" y="158741"/>
                </a:cubicBezTo>
                <a:cubicBezTo>
                  <a:pt x="3743813" y="164614"/>
                  <a:pt x="4310768" y="378976"/>
                  <a:pt x="4719878" y="352547"/>
                </a:cubicBezTo>
                <a:cubicBezTo>
                  <a:pt x="5128988" y="326119"/>
                  <a:pt x="5357703" y="-8638"/>
                  <a:pt x="5763592" y="171"/>
                </a:cubicBezTo>
                <a:close/>
              </a:path>
            </a:pathLst>
          </a:custGeom>
          <a:solidFill>
            <a:schemeClr val="accent3">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a:extLst>
              <a:ext uri="{FF2B5EF4-FFF2-40B4-BE49-F238E27FC236}">
                <a16:creationId xmlns="" xmlns:a16="http://schemas.microsoft.com/office/drawing/2014/main" id="{60DFD388-C59F-4709-9EA1-B4BD94C25F6D}"/>
              </a:ext>
            </a:extLst>
          </p:cNvPr>
          <p:cNvSpPr/>
          <p:nvPr/>
        </p:nvSpPr>
        <p:spPr>
          <a:xfrm>
            <a:off x="0" y="5067041"/>
            <a:ext cx="12191999" cy="1806013"/>
          </a:xfrm>
          <a:custGeom>
            <a:avLst/>
            <a:gdLst>
              <a:gd name="connsiteX0" fmla="*/ 4920312 w 12191999"/>
              <a:gd name="connsiteY0" fmla="*/ 171 h 1806013"/>
              <a:gd name="connsiteX1" fmla="*/ 6311931 w 12191999"/>
              <a:gd name="connsiteY1" fmla="*/ 405404 h 1806013"/>
              <a:gd name="connsiteX2" fmla="*/ 7664893 w 12191999"/>
              <a:gd name="connsiteY2" fmla="*/ 35409 h 1806013"/>
              <a:gd name="connsiteX3" fmla="*/ 8998527 w 12191999"/>
              <a:gd name="connsiteY3" fmla="*/ 423023 h 1806013"/>
              <a:gd name="connsiteX4" fmla="*/ 10235521 w 12191999"/>
              <a:gd name="connsiteY4" fmla="*/ 35409 h 1806013"/>
              <a:gd name="connsiteX5" fmla="*/ 11685125 w 12191999"/>
              <a:gd name="connsiteY5" fmla="*/ 475879 h 1806013"/>
              <a:gd name="connsiteX6" fmla="*/ 12117627 w 12191999"/>
              <a:gd name="connsiteY6" fmla="*/ 308328 h 1806013"/>
              <a:gd name="connsiteX7" fmla="*/ 12191999 w 12191999"/>
              <a:gd name="connsiteY7" fmla="*/ 255682 h 1806013"/>
              <a:gd name="connsiteX8" fmla="*/ 12191999 w 12191999"/>
              <a:gd name="connsiteY8" fmla="*/ 1806013 h 1806013"/>
              <a:gd name="connsiteX9" fmla="*/ 0 w 12191999"/>
              <a:gd name="connsiteY9" fmla="*/ 1806013 h 1806013"/>
              <a:gd name="connsiteX10" fmla="*/ 0 w 12191999"/>
              <a:gd name="connsiteY10" fmla="*/ 81747 h 1806013"/>
              <a:gd name="connsiteX11" fmla="*/ 88302 w 12191999"/>
              <a:gd name="connsiteY11" fmla="*/ 70647 h 1806013"/>
              <a:gd name="connsiteX12" fmla="*/ 1267313 w 12191999"/>
              <a:gd name="connsiteY12" fmla="*/ 317310 h 1806013"/>
              <a:gd name="connsiteX13" fmla="*/ 2465651 w 12191999"/>
              <a:gd name="connsiteY13" fmla="*/ 158741 h 1806013"/>
              <a:gd name="connsiteX14" fmla="*/ 3876598 w 12191999"/>
              <a:gd name="connsiteY14" fmla="*/ 352547 h 1806013"/>
              <a:gd name="connsiteX15" fmla="*/ 4920312 w 12191999"/>
              <a:gd name="connsiteY15" fmla="*/ 171 h 180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1999" h="1806013">
                <a:moveTo>
                  <a:pt x="4920312" y="171"/>
                </a:moveTo>
                <a:cubicBezTo>
                  <a:pt x="5326201" y="8981"/>
                  <a:pt x="5854501" y="399531"/>
                  <a:pt x="6311931" y="405404"/>
                </a:cubicBezTo>
                <a:cubicBezTo>
                  <a:pt x="6769361" y="411277"/>
                  <a:pt x="7217126" y="32472"/>
                  <a:pt x="7664893" y="35409"/>
                </a:cubicBezTo>
                <a:cubicBezTo>
                  <a:pt x="8112659" y="38345"/>
                  <a:pt x="8570089" y="423023"/>
                  <a:pt x="8998527" y="423023"/>
                </a:cubicBezTo>
                <a:cubicBezTo>
                  <a:pt x="9426965" y="423023"/>
                  <a:pt x="9787755" y="26600"/>
                  <a:pt x="10235521" y="35409"/>
                </a:cubicBezTo>
                <a:cubicBezTo>
                  <a:pt x="10683288" y="44218"/>
                  <a:pt x="11279236" y="467070"/>
                  <a:pt x="11685125" y="475879"/>
                </a:cubicBezTo>
                <a:cubicBezTo>
                  <a:pt x="11837332" y="479183"/>
                  <a:pt x="11983199" y="399486"/>
                  <a:pt x="12117627" y="308328"/>
                </a:cubicBezTo>
                <a:lnTo>
                  <a:pt x="12191999" y="255682"/>
                </a:lnTo>
                <a:lnTo>
                  <a:pt x="12191999" y="1806013"/>
                </a:lnTo>
                <a:lnTo>
                  <a:pt x="0" y="1806013"/>
                </a:lnTo>
                <a:lnTo>
                  <a:pt x="0" y="81747"/>
                </a:lnTo>
                <a:lnTo>
                  <a:pt x="88302" y="70647"/>
                </a:lnTo>
                <a:cubicBezTo>
                  <a:pt x="587610" y="23663"/>
                  <a:pt x="871088" y="302627"/>
                  <a:pt x="1267313" y="317310"/>
                </a:cubicBezTo>
                <a:cubicBezTo>
                  <a:pt x="1663537" y="331992"/>
                  <a:pt x="2030770" y="152868"/>
                  <a:pt x="2465651" y="158741"/>
                </a:cubicBezTo>
                <a:cubicBezTo>
                  <a:pt x="2900533" y="164614"/>
                  <a:pt x="3467488" y="378976"/>
                  <a:pt x="3876598" y="352547"/>
                </a:cubicBezTo>
                <a:cubicBezTo>
                  <a:pt x="4285708" y="326119"/>
                  <a:pt x="4514423" y="-8638"/>
                  <a:pt x="4920312" y="171"/>
                </a:cubicBezTo>
                <a:close/>
              </a:path>
            </a:pathLst>
          </a:custGeom>
          <a:solidFill>
            <a:schemeClr val="accent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时间安排</a:t>
            </a:r>
          </a:p>
        </p:txBody>
      </p:sp>
      <p:sp>
        <p:nvSpPr>
          <p:cNvPr id="5" name="灯片编号占位符 4">
            <a:extLst>
              <a:ext uri="{FF2B5EF4-FFF2-40B4-BE49-F238E27FC236}">
                <a16:creationId xmlns="" xmlns:a16="http://schemas.microsoft.com/office/drawing/2014/main" id="{D3555590-EB9F-492F-AEEE-15A3A5E25C79}"/>
              </a:ext>
            </a:extLst>
          </p:cNvPr>
          <p:cNvSpPr>
            <a:spLocks noGrp="1"/>
          </p:cNvSpPr>
          <p:nvPr>
            <p:ph type="sldNum" sz="quarter" idx="4"/>
          </p:nvPr>
        </p:nvSpPr>
        <p:spPr/>
        <p:txBody>
          <a:bodyPr/>
          <a:lstStyle/>
          <a:p>
            <a:fld id="{ED3346C8-9771-47FA-B70F-F2179A930589}" type="slidenum">
              <a:rPr lang="zh-CN" altLang="en-US" smtClean="0"/>
              <a:t>24</a:t>
            </a:fld>
            <a:endParaRPr lang="zh-CN" altLang="en-US" dirty="0"/>
          </a:p>
        </p:txBody>
      </p:sp>
      <p:sp>
        <p:nvSpPr>
          <p:cNvPr id="17" name="任意多边形: 形状 16">
            <a:extLst>
              <a:ext uri="{FF2B5EF4-FFF2-40B4-BE49-F238E27FC236}">
                <a16:creationId xmlns="" xmlns:a16="http://schemas.microsoft.com/office/drawing/2014/main" id="{A6FAC896-1AC4-4803-AF1C-B121DF9A94BE}"/>
              </a:ext>
            </a:extLst>
          </p:cNvPr>
          <p:cNvSpPr/>
          <p:nvPr/>
        </p:nvSpPr>
        <p:spPr>
          <a:xfrm>
            <a:off x="1" y="5051986"/>
            <a:ext cx="12191999" cy="1806013"/>
          </a:xfrm>
          <a:custGeom>
            <a:avLst/>
            <a:gdLst>
              <a:gd name="connsiteX0" fmla="*/ 5596364 w 12191999"/>
              <a:gd name="connsiteY0" fmla="*/ 148 h 1562174"/>
              <a:gd name="connsiteX1" fmla="*/ 6858604 w 12191999"/>
              <a:gd name="connsiteY1" fmla="*/ 350668 h 1562174"/>
              <a:gd name="connsiteX2" fmla="*/ 8085780 w 12191999"/>
              <a:gd name="connsiteY2" fmla="*/ 30628 h 1562174"/>
              <a:gd name="connsiteX3" fmla="*/ 9295426 w 12191999"/>
              <a:gd name="connsiteY3" fmla="*/ 365908 h 1562174"/>
              <a:gd name="connsiteX4" fmla="*/ 10417416 w 12191999"/>
              <a:gd name="connsiteY4" fmla="*/ 30628 h 1562174"/>
              <a:gd name="connsiteX5" fmla="*/ 11732249 w 12191999"/>
              <a:gd name="connsiteY5" fmla="*/ 411628 h 1562174"/>
              <a:gd name="connsiteX6" fmla="*/ 12124541 w 12191999"/>
              <a:gd name="connsiteY6" fmla="*/ 266699 h 1562174"/>
              <a:gd name="connsiteX7" fmla="*/ 12191999 w 12191999"/>
              <a:gd name="connsiteY7" fmla="*/ 221161 h 1562174"/>
              <a:gd name="connsiteX8" fmla="*/ 12191999 w 12191999"/>
              <a:gd name="connsiteY8" fmla="*/ 1562174 h 1562174"/>
              <a:gd name="connsiteX9" fmla="*/ 0 w 12191999"/>
              <a:gd name="connsiteY9" fmla="*/ 1562174 h 1562174"/>
              <a:gd name="connsiteX10" fmla="*/ 0 w 12191999"/>
              <a:gd name="connsiteY10" fmla="*/ 368694 h 1562174"/>
              <a:gd name="connsiteX11" fmla="*/ 11545 w 12191999"/>
              <a:gd name="connsiteY11" fmla="*/ 364717 h 1562174"/>
              <a:gd name="connsiteX12" fmla="*/ 1213589 w 12191999"/>
              <a:gd name="connsiteY12" fmla="*/ 61108 h 1562174"/>
              <a:gd name="connsiteX13" fmla="*/ 2282987 w 12191999"/>
              <a:gd name="connsiteY13" fmla="*/ 274468 h 1562174"/>
              <a:gd name="connsiteX14" fmla="*/ 3369915 w 12191999"/>
              <a:gd name="connsiteY14" fmla="*/ 137308 h 1562174"/>
              <a:gd name="connsiteX15" fmla="*/ 4649685 w 12191999"/>
              <a:gd name="connsiteY15" fmla="*/ 304948 h 1562174"/>
              <a:gd name="connsiteX16" fmla="*/ 5596364 w 12191999"/>
              <a:gd name="connsiteY16" fmla="*/ 148 h 1562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1999" h="1562174">
                <a:moveTo>
                  <a:pt x="5596364" y="148"/>
                </a:moveTo>
                <a:cubicBezTo>
                  <a:pt x="5964518" y="7768"/>
                  <a:pt x="6443701" y="345588"/>
                  <a:pt x="6858604" y="350668"/>
                </a:cubicBezTo>
                <a:cubicBezTo>
                  <a:pt x="7273506" y="355748"/>
                  <a:pt x="7679643" y="28088"/>
                  <a:pt x="8085780" y="30628"/>
                </a:cubicBezTo>
                <a:cubicBezTo>
                  <a:pt x="8491917" y="33168"/>
                  <a:pt x="8906820" y="365908"/>
                  <a:pt x="9295426" y="365908"/>
                </a:cubicBezTo>
                <a:cubicBezTo>
                  <a:pt x="9684032" y="365908"/>
                  <a:pt x="10011279" y="23008"/>
                  <a:pt x="10417416" y="30628"/>
                </a:cubicBezTo>
                <a:cubicBezTo>
                  <a:pt x="10823554" y="38248"/>
                  <a:pt x="11364096" y="404008"/>
                  <a:pt x="11732249" y="411628"/>
                </a:cubicBezTo>
                <a:cubicBezTo>
                  <a:pt x="11870306" y="414486"/>
                  <a:pt x="12002611" y="345549"/>
                  <a:pt x="12124541" y="266699"/>
                </a:cubicBezTo>
                <a:lnTo>
                  <a:pt x="12191999" y="221161"/>
                </a:lnTo>
                <a:lnTo>
                  <a:pt x="12191999" y="1562174"/>
                </a:lnTo>
                <a:lnTo>
                  <a:pt x="0" y="1562174"/>
                </a:lnTo>
                <a:lnTo>
                  <a:pt x="0" y="368694"/>
                </a:lnTo>
                <a:lnTo>
                  <a:pt x="11545" y="364717"/>
                </a:lnTo>
                <a:cubicBezTo>
                  <a:pt x="452904" y="216366"/>
                  <a:pt x="873925" y="91588"/>
                  <a:pt x="1213589" y="61108"/>
                </a:cubicBezTo>
                <a:cubicBezTo>
                  <a:pt x="1666476" y="20468"/>
                  <a:pt x="1923599" y="261768"/>
                  <a:pt x="2282987" y="274468"/>
                </a:cubicBezTo>
                <a:cubicBezTo>
                  <a:pt x="2642374" y="287168"/>
                  <a:pt x="2975465" y="132228"/>
                  <a:pt x="3369915" y="137308"/>
                </a:cubicBezTo>
                <a:cubicBezTo>
                  <a:pt x="3764365" y="142388"/>
                  <a:pt x="4278610" y="327808"/>
                  <a:pt x="4649685" y="304948"/>
                </a:cubicBezTo>
                <a:cubicBezTo>
                  <a:pt x="5020760" y="282088"/>
                  <a:pt x="5228211" y="-7472"/>
                  <a:pt x="5596364" y="148"/>
                </a:cubicBezTo>
                <a:close/>
              </a:path>
            </a:pathLst>
          </a:cu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35">
            <a:extLst>
              <a:ext uri="{FF2B5EF4-FFF2-40B4-BE49-F238E27FC236}">
                <a16:creationId xmlns="" xmlns:a16="http://schemas.microsoft.com/office/drawing/2014/main" id="{26467D9C-4D0A-4CD6-BACB-02A38A76EF5A}"/>
              </a:ext>
            </a:extLst>
          </p:cNvPr>
          <p:cNvSpPr/>
          <p:nvPr/>
        </p:nvSpPr>
        <p:spPr>
          <a:xfrm>
            <a:off x="538397" y="2394781"/>
            <a:ext cx="1819373" cy="406804"/>
          </a:xfrm>
          <a:prstGeom prst="roundRect">
            <a:avLst>
              <a:gd name="adj" fmla="val 5000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a:extLst>
              <a:ext uri="{FF2B5EF4-FFF2-40B4-BE49-F238E27FC236}">
                <a16:creationId xmlns="" xmlns:a16="http://schemas.microsoft.com/office/drawing/2014/main" id="{63D402E9-4ECB-42B0-93CD-C0ED53392964}"/>
              </a:ext>
            </a:extLst>
          </p:cNvPr>
          <p:cNvCxnSpPr>
            <a:cxnSpLocks/>
          </p:cNvCxnSpPr>
          <p:nvPr/>
        </p:nvCxnSpPr>
        <p:spPr>
          <a:xfrm>
            <a:off x="726389" y="2965717"/>
            <a:ext cx="0" cy="2101324"/>
          </a:xfrm>
          <a:prstGeom prst="line">
            <a:avLst/>
          </a:prstGeom>
          <a:ln w="15875">
            <a:gradFill>
              <a:gsLst>
                <a:gs pos="0">
                  <a:schemeClr val="accent1"/>
                </a:gs>
                <a:gs pos="100000">
                  <a:schemeClr val="accent1">
                    <a:alpha val="0"/>
                  </a:scheme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sp>
        <p:nvSpPr>
          <p:cNvPr id="77" name="文本框 76">
            <a:extLst>
              <a:ext uri="{FF2B5EF4-FFF2-40B4-BE49-F238E27FC236}">
                <a16:creationId xmlns="" xmlns:a16="http://schemas.microsoft.com/office/drawing/2014/main" id="{BCE69925-2ED0-41CE-A9AB-6E4B0F5AB472}"/>
              </a:ext>
            </a:extLst>
          </p:cNvPr>
          <p:cNvSpPr txBox="1"/>
          <p:nvPr/>
        </p:nvSpPr>
        <p:spPr>
          <a:xfrm>
            <a:off x="726389" y="2902196"/>
            <a:ext cx="1573754" cy="1341521"/>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从酒店出来步行</a:t>
            </a:r>
            <a:r>
              <a:rPr lang="en-US" altLang="zh-CN" dirty="0"/>
              <a:t>10</a:t>
            </a:r>
            <a:r>
              <a:rPr lang="zh-CN" altLang="en-US" dirty="0"/>
              <a:t>分钟到达断桥，一路行走游览。</a:t>
            </a:r>
          </a:p>
        </p:txBody>
      </p:sp>
      <p:sp>
        <p:nvSpPr>
          <p:cNvPr id="78" name="文本框 77">
            <a:extLst>
              <a:ext uri="{FF2B5EF4-FFF2-40B4-BE49-F238E27FC236}">
                <a16:creationId xmlns="" xmlns:a16="http://schemas.microsoft.com/office/drawing/2014/main" id="{0B0495B8-DCE7-404E-A9FB-CA054B6BAD42}"/>
              </a:ext>
            </a:extLst>
          </p:cNvPr>
          <p:cNvSpPr txBox="1"/>
          <p:nvPr/>
        </p:nvSpPr>
        <p:spPr>
          <a:xfrm>
            <a:off x="663440" y="2413517"/>
            <a:ext cx="1569286" cy="369332"/>
          </a:xfrm>
          <a:prstGeom prst="rect">
            <a:avLst/>
          </a:prstGeom>
          <a:noFill/>
        </p:spPr>
        <p:txBody>
          <a:bodyPr wrap="square" rtlCol="0">
            <a:spAutoFit/>
          </a:bodyPr>
          <a:lstStyle/>
          <a:p>
            <a:pPr algn="ctr"/>
            <a:r>
              <a:rPr lang="en-US" altLang="zh-CN" b="1" dirty="0">
                <a:solidFill>
                  <a:schemeClr val="bg1"/>
                </a:solidFill>
                <a:ea typeface="微软雅黑"/>
              </a:rPr>
              <a:t>8:00 AM</a:t>
            </a:r>
          </a:p>
        </p:txBody>
      </p:sp>
      <p:sp>
        <p:nvSpPr>
          <p:cNvPr id="81" name="矩形: 圆角 80">
            <a:extLst>
              <a:ext uri="{FF2B5EF4-FFF2-40B4-BE49-F238E27FC236}">
                <a16:creationId xmlns="" xmlns:a16="http://schemas.microsoft.com/office/drawing/2014/main" id="{E75EE841-4AEA-4C2F-908F-D0B749993C57}"/>
              </a:ext>
            </a:extLst>
          </p:cNvPr>
          <p:cNvSpPr/>
          <p:nvPr/>
        </p:nvSpPr>
        <p:spPr>
          <a:xfrm>
            <a:off x="2831094" y="1492573"/>
            <a:ext cx="1819373" cy="406804"/>
          </a:xfrm>
          <a:prstGeom prst="roundRect">
            <a:avLst>
              <a:gd name="adj" fmla="val 5000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2" name="直接连接符 81">
            <a:extLst>
              <a:ext uri="{FF2B5EF4-FFF2-40B4-BE49-F238E27FC236}">
                <a16:creationId xmlns="" xmlns:a16="http://schemas.microsoft.com/office/drawing/2014/main" id="{121D05AA-CC05-491F-B9B1-978B14CF2628}"/>
              </a:ext>
            </a:extLst>
          </p:cNvPr>
          <p:cNvCxnSpPr>
            <a:cxnSpLocks/>
          </p:cNvCxnSpPr>
          <p:nvPr/>
        </p:nvCxnSpPr>
        <p:spPr>
          <a:xfrm>
            <a:off x="3019086" y="2063509"/>
            <a:ext cx="0" cy="3003532"/>
          </a:xfrm>
          <a:prstGeom prst="line">
            <a:avLst/>
          </a:prstGeom>
          <a:ln w="15875">
            <a:gradFill>
              <a:gsLst>
                <a:gs pos="0">
                  <a:schemeClr val="accent1"/>
                </a:gs>
                <a:gs pos="100000">
                  <a:schemeClr val="accent1">
                    <a:alpha val="0"/>
                  </a:scheme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 xmlns:a16="http://schemas.microsoft.com/office/drawing/2014/main" id="{9327E58A-DEB7-4BD3-B00A-0599B1649750}"/>
              </a:ext>
            </a:extLst>
          </p:cNvPr>
          <p:cNvSpPr txBox="1"/>
          <p:nvPr/>
        </p:nvSpPr>
        <p:spPr>
          <a:xfrm>
            <a:off x="3019086" y="1999988"/>
            <a:ext cx="1573754" cy="2301784"/>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天气会稍微转冷，但是温度适宜。冬天的安静，少了些许熙攘的人群，天气相对温暖，适合游玩</a:t>
            </a:r>
          </a:p>
        </p:txBody>
      </p:sp>
      <p:sp>
        <p:nvSpPr>
          <p:cNvPr id="84" name="文本框 83">
            <a:extLst>
              <a:ext uri="{FF2B5EF4-FFF2-40B4-BE49-F238E27FC236}">
                <a16:creationId xmlns="" xmlns:a16="http://schemas.microsoft.com/office/drawing/2014/main" id="{9A6C2578-72D8-4CCF-9760-F2F308672B6A}"/>
              </a:ext>
            </a:extLst>
          </p:cNvPr>
          <p:cNvSpPr txBox="1"/>
          <p:nvPr/>
        </p:nvSpPr>
        <p:spPr>
          <a:xfrm>
            <a:off x="2956137" y="1511309"/>
            <a:ext cx="1569286" cy="369332"/>
          </a:xfrm>
          <a:prstGeom prst="rect">
            <a:avLst/>
          </a:prstGeom>
          <a:noFill/>
        </p:spPr>
        <p:txBody>
          <a:bodyPr wrap="square" rtlCol="0">
            <a:spAutoFit/>
          </a:bodyPr>
          <a:lstStyle/>
          <a:p>
            <a:pPr algn="ctr"/>
            <a:r>
              <a:rPr lang="en-US" altLang="zh-CN" b="1" dirty="0">
                <a:solidFill>
                  <a:schemeClr val="bg1"/>
                </a:solidFill>
                <a:ea typeface="微软雅黑"/>
              </a:rPr>
              <a:t>10:00 AM</a:t>
            </a:r>
          </a:p>
        </p:txBody>
      </p:sp>
      <p:sp>
        <p:nvSpPr>
          <p:cNvPr id="86" name="矩形: 圆角 85">
            <a:extLst>
              <a:ext uri="{FF2B5EF4-FFF2-40B4-BE49-F238E27FC236}">
                <a16:creationId xmlns="" xmlns:a16="http://schemas.microsoft.com/office/drawing/2014/main" id="{674C619F-445F-4EC3-823F-092428722178}"/>
              </a:ext>
            </a:extLst>
          </p:cNvPr>
          <p:cNvSpPr/>
          <p:nvPr/>
        </p:nvSpPr>
        <p:spPr>
          <a:xfrm>
            <a:off x="5123791" y="2063509"/>
            <a:ext cx="1819373" cy="406804"/>
          </a:xfrm>
          <a:prstGeom prst="roundRect">
            <a:avLst>
              <a:gd name="adj" fmla="val 5000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7" name="直接连接符 86">
            <a:extLst>
              <a:ext uri="{FF2B5EF4-FFF2-40B4-BE49-F238E27FC236}">
                <a16:creationId xmlns="" xmlns:a16="http://schemas.microsoft.com/office/drawing/2014/main" id="{3383E079-B180-41E6-98AD-DC02F3BA9B98}"/>
              </a:ext>
            </a:extLst>
          </p:cNvPr>
          <p:cNvCxnSpPr>
            <a:cxnSpLocks/>
          </p:cNvCxnSpPr>
          <p:nvPr/>
        </p:nvCxnSpPr>
        <p:spPr>
          <a:xfrm>
            <a:off x="5311783" y="2634445"/>
            <a:ext cx="0" cy="2417541"/>
          </a:xfrm>
          <a:prstGeom prst="line">
            <a:avLst/>
          </a:prstGeom>
          <a:ln w="15875">
            <a:gradFill>
              <a:gsLst>
                <a:gs pos="0">
                  <a:schemeClr val="accent1"/>
                </a:gs>
                <a:gs pos="100000">
                  <a:schemeClr val="accent1">
                    <a:alpha val="0"/>
                  </a:scheme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sp>
        <p:nvSpPr>
          <p:cNvPr id="88" name="文本框 87">
            <a:extLst>
              <a:ext uri="{FF2B5EF4-FFF2-40B4-BE49-F238E27FC236}">
                <a16:creationId xmlns="" xmlns:a16="http://schemas.microsoft.com/office/drawing/2014/main" id="{5CC927F6-E076-4701-B227-36EF846722AE}"/>
              </a:ext>
            </a:extLst>
          </p:cNvPr>
          <p:cNvSpPr txBox="1"/>
          <p:nvPr/>
        </p:nvSpPr>
        <p:spPr>
          <a:xfrm>
            <a:off x="5311783" y="2570924"/>
            <a:ext cx="1573754" cy="1981696"/>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随时可以去，既能够让你躲避寒冷，也能够享受热带的风光，性价比非常高</a:t>
            </a:r>
          </a:p>
        </p:txBody>
      </p:sp>
      <p:sp>
        <p:nvSpPr>
          <p:cNvPr id="89" name="文本框 88">
            <a:extLst>
              <a:ext uri="{FF2B5EF4-FFF2-40B4-BE49-F238E27FC236}">
                <a16:creationId xmlns="" xmlns:a16="http://schemas.microsoft.com/office/drawing/2014/main" id="{7FF8C080-9C32-4A0E-835E-E083B917425B}"/>
              </a:ext>
            </a:extLst>
          </p:cNvPr>
          <p:cNvSpPr txBox="1"/>
          <p:nvPr/>
        </p:nvSpPr>
        <p:spPr>
          <a:xfrm>
            <a:off x="5248834" y="2082245"/>
            <a:ext cx="1569286" cy="369332"/>
          </a:xfrm>
          <a:prstGeom prst="rect">
            <a:avLst/>
          </a:prstGeom>
          <a:noFill/>
        </p:spPr>
        <p:txBody>
          <a:bodyPr wrap="square" rtlCol="0">
            <a:spAutoFit/>
          </a:bodyPr>
          <a:lstStyle/>
          <a:p>
            <a:pPr algn="ctr"/>
            <a:r>
              <a:rPr lang="en-US" altLang="zh-CN" b="1" dirty="0">
                <a:solidFill>
                  <a:schemeClr val="bg1"/>
                </a:solidFill>
                <a:ea typeface="微软雅黑"/>
              </a:rPr>
              <a:t>2:00 PM</a:t>
            </a:r>
          </a:p>
        </p:txBody>
      </p:sp>
      <p:sp>
        <p:nvSpPr>
          <p:cNvPr id="96" name="矩形: 圆角 95">
            <a:extLst>
              <a:ext uri="{FF2B5EF4-FFF2-40B4-BE49-F238E27FC236}">
                <a16:creationId xmlns="" xmlns:a16="http://schemas.microsoft.com/office/drawing/2014/main" id="{FF1ADE6F-C8E4-40F9-8E6B-2401153C8AFF}"/>
              </a:ext>
            </a:extLst>
          </p:cNvPr>
          <p:cNvSpPr/>
          <p:nvPr/>
        </p:nvSpPr>
        <p:spPr>
          <a:xfrm>
            <a:off x="7416488" y="1773774"/>
            <a:ext cx="1819373" cy="406804"/>
          </a:xfrm>
          <a:prstGeom prst="roundRect">
            <a:avLst>
              <a:gd name="adj" fmla="val 5000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a:extLst>
              <a:ext uri="{FF2B5EF4-FFF2-40B4-BE49-F238E27FC236}">
                <a16:creationId xmlns="" xmlns:a16="http://schemas.microsoft.com/office/drawing/2014/main" id="{F1EA9D2E-4149-487B-9BD5-70EDF958C6A2}"/>
              </a:ext>
            </a:extLst>
          </p:cNvPr>
          <p:cNvCxnSpPr>
            <a:cxnSpLocks/>
          </p:cNvCxnSpPr>
          <p:nvPr/>
        </p:nvCxnSpPr>
        <p:spPr>
          <a:xfrm>
            <a:off x="7604480" y="2344710"/>
            <a:ext cx="0" cy="2707276"/>
          </a:xfrm>
          <a:prstGeom prst="line">
            <a:avLst/>
          </a:prstGeom>
          <a:ln w="15875">
            <a:gradFill>
              <a:gsLst>
                <a:gs pos="0">
                  <a:schemeClr val="accent1"/>
                </a:gs>
                <a:gs pos="100000">
                  <a:schemeClr val="accent1">
                    <a:alpha val="0"/>
                  </a:scheme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sp>
        <p:nvSpPr>
          <p:cNvPr id="98" name="文本框 97">
            <a:extLst>
              <a:ext uri="{FF2B5EF4-FFF2-40B4-BE49-F238E27FC236}">
                <a16:creationId xmlns="" xmlns:a16="http://schemas.microsoft.com/office/drawing/2014/main" id="{FE94BA38-BEAF-48BB-80EE-AD984C843DA2}"/>
              </a:ext>
            </a:extLst>
          </p:cNvPr>
          <p:cNvSpPr txBox="1"/>
          <p:nvPr/>
        </p:nvSpPr>
        <p:spPr>
          <a:xfrm>
            <a:off x="7604480" y="2281189"/>
            <a:ext cx="1573754" cy="2301784"/>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异域的少数民族风情，神奇的热带雨林自然景观和各色佛教建筑，成了神秘而又独特诱惑</a:t>
            </a:r>
          </a:p>
        </p:txBody>
      </p:sp>
      <p:sp>
        <p:nvSpPr>
          <p:cNvPr id="99" name="文本框 98">
            <a:extLst>
              <a:ext uri="{FF2B5EF4-FFF2-40B4-BE49-F238E27FC236}">
                <a16:creationId xmlns="" xmlns:a16="http://schemas.microsoft.com/office/drawing/2014/main" id="{73034950-AFF4-43D8-BC4E-29E033B103F9}"/>
              </a:ext>
            </a:extLst>
          </p:cNvPr>
          <p:cNvSpPr txBox="1"/>
          <p:nvPr/>
        </p:nvSpPr>
        <p:spPr>
          <a:xfrm>
            <a:off x="7541531" y="1792510"/>
            <a:ext cx="1569286" cy="369332"/>
          </a:xfrm>
          <a:prstGeom prst="rect">
            <a:avLst/>
          </a:prstGeom>
          <a:noFill/>
        </p:spPr>
        <p:txBody>
          <a:bodyPr wrap="square" rtlCol="0">
            <a:spAutoFit/>
          </a:bodyPr>
          <a:lstStyle/>
          <a:p>
            <a:pPr algn="ctr"/>
            <a:r>
              <a:rPr lang="en-US" altLang="zh-CN" b="1" dirty="0">
                <a:solidFill>
                  <a:schemeClr val="bg1"/>
                </a:solidFill>
                <a:ea typeface="微软雅黑"/>
              </a:rPr>
              <a:t>5:00 PM</a:t>
            </a:r>
          </a:p>
        </p:txBody>
      </p:sp>
      <p:sp>
        <p:nvSpPr>
          <p:cNvPr id="101" name="矩形: 圆角 100">
            <a:extLst>
              <a:ext uri="{FF2B5EF4-FFF2-40B4-BE49-F238E27FC236}">
                <a16:creationId xmlns="" xmlns:a16="http://schemas.microsoft.com/office/drawing/2014/main" id="{7BAD4849-D49F-457C-A5A3-B4E38CCCF6E9}"/>
              </a:ext>
            </a:extLst>
          </p:cNvPr>
          <p:cNvSpPr/>
          <p:nvPr/>
        </p:nvSpPr>
        <p:spPr>
          <a:xfrm>
            <a:off x="9709187" y="2513780"/>
            <a:ext cx="1819373" cy="406804"/>
          </a:xfrm>
          <a:prstGeom prst="roundRect">
            <a:avLst>
              <a:gd name="adj" fmla="val 5000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a:extLst>
              <a:ext uri="{FF2B5EF4-FFF2-40B4-BE49-F238E27FC236}">
                <a16:creationId xmlns="" xmlns:a16="http://schemas.microsoft.com/office/drawing/2014/main" id="{F806975E-B784-47A6-8A40-79C098242C7E}"/>
              </a:ext>
            </a:extLst>
          </p:cNvPr>
          <p:cNvCxnSpPr>
            <a:cxnSpLocks/>
          </p:cNvCxnSpPr>
          <p:nvPr/>
        </p:nvCxnSpPr>
        <p:spPr>
          <a:xfrm>
            <a:off x="9897179" y="3084716"/>
            <a:ext cx="0" cy="2101324"/>
          </a:xfrm>
          <a:prstGeom prst="line">
            <a:avLst/>
          </a:prstGeom>
          <a:ln w="15875">
            <a:gradFill>
              <a:gsLst>
                <a:gs pos="0">
                  <a:schemeClr val="accent1"/>
                </a:gs>
                <a:gs pos="100000">
                  <a:schemeClr val="accent1">
                    <a:alpha val="0"/>
                  </a:scheme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sp>
        <p:nvSpPr>
          <p:cNvPr id="103" name="文本框 102">
            <a:extLst>
              <a:ext uri="{FF2B5EF4-FFF2-40B4-BE49-F238E27FC236}">
                <a16:creationId xmlns="" xmlns:a16="http://schemas.microsoft.com/office/drawing/2014/main" id="{36CB0532-84CD-42E1-9E37-5524BD0444A5}"/>
              </a:ext>
            </a:extLst>
          </p:cNvPr>
          <p:cNvSpPr txBox="1"/>
          <p:nvPr/>
        </p:nvSpPr>
        <p:spPr>
          <a:xfrm>
            <a:off x="9897179" y="3021195"/>
            <a:ext cx="1573754" cy="1661609"/>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喜庆气息扑面而来</a:t>
            </a:r>
            <a:r>
              <a:rPr lang="en-US" altLang="zh-CN" dirty="0"/>
              <a:t>;</a:t>
            </a:r>
            <a:r>
              <a:rPr lang="zh-CN" altLang="en-US" dirty="0"/>
              <a:t>家家户户炊烟袅袅，想象下屋里的热和劲</a:t>
            </a:r>
          </a:p>
        </p:txBody>
      </p:sp>
      <p:sp>
        <p:nvSpPr>
          <p:cNvPr id="104" name="文本框 103">
            <a:extLst>
              <a:ext uri="{FF2B5EF4-FFF2-40B4-BE49-F238E27FC236}">
                <a16:creationId xmlns="" xmlns:a16="http://schemas.microsoft.com/office/drawing/2014/main" id="{72B3116B-A474-4E77-B04D-6B9CE0B764AE}"/>
              </a:ext>
            </a:extLst>
          </p:cNvPr>
          <p:cNvSpPr txBox="1"/>
          <p:nvPr/>
        </p:nvSpPr>
        <p:spPr>
          <a:xfrm>
            <a:off x="9834230" y="2532516"/>
            <a:ext cx="1569286" cy="369332"/>
          </a:xfrm>
          <a:prstGeom prst="rect">
            <a:avLst/>
          </a:prstGeom>
          <a:noFill/>
        </p:spPr>
        <p:txBody>
          <a:bodyPr wrap="square" rtlCol="0">
            <a:spAutoFit/>
          </a:bodyPr>
          <a:lstStyle/>
          <a:p>
            <a:pPr algn="ctr"/>
            <a:r>
              <a:rPr lang="en-US" altLang="zh-CN" b="1" dirty="0">
                <a:solidFill>
                  <a:schemeClr val="bg1"/>
                </a:solidFill>
                <a:ea typeface="微软雅黑"/>
              </a:rPr>
              <a:t>8:00 PM</a:t>
            </a:r>
          </a:p>
        </p:txBody>
      </p:sp>
    </p:spTree>
    <p:extLst>
      <p:ext uri="{BB962C8B-B14F-4D97-AF65-F5344CB8AC3E}">
        <p14:creationId xmlns:p14="http://schemas.microsoft.com/office/powerpoint/2010/main" val="8714856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 xmlns:a16="http://schemas.microsoft.com/office/drawing/2014/main" id="{C75F628A-9EF3-4B0C-964B-AAF292F97E1A}"/>
              </a:ext>
            </a:extLst>
          </p:cNvPr>
          <p:cNvSpPr>
            <a:spLocks noGrp="1"/>
          </p:cNvSpPr>
          <p:nvPr>
            <p:ph type="body" sz="quarter" idx="11"/>
          </p:nvPr>
        </p:nvSpPr>
        <p:spPr/>
        <p:txBody>
          <a:bodyPr/>
          <a:lstStyle/>
          <a:p>
            <a:pPr lvl="0">
              <a:defRPr/>
            </a:pPr>
            <a:r>
              <a:rPr lang="en-US" altLang="zh-CN" sz="1800" dirty="0">
                <a:solidFill>
                  <a:schemeClr val="bg2"/>
                </a:solidFill>
                <a:ea typeface="微软雅黑"/>
              </a:rPr>
              <a:t>ROOM AND BOARD</a:t>
            </a:r>
          </a:p>
        </p:txBody>
      </p:sp>
      <p:sp>
        <p:nvSpPr>
          <p:cNvPr id="9" name="文本占位符 8">
            <a:extLst>
              <a:ext uri="{FF2B5EF4-FFF2-40B4-BE49-F238E27FC236}">
                <a16:creationId xmlns="" xmlns:a16="http://schemas.microsoft.com/office/drawing/2014/main" id="{DE98E0E1-6C97-491A-9521-C5124060F77C}"/>
              </a:ext>
            </a:extLst>
          </p:cNvPr>
          <p:cNvSpPr>
            <a:spLocks noGrp="1"/>
          </p:cNvSpPr>
          <p:nvPr>
            <p:ph type="body" sz="quarter" idx="12"/>
          </p:nvPr>
        </p:nvSpPr>
        <p:spPr/>
        <p:txBody>
          <a:bodyPr/>
          <a:lstStyle/>
          <a:p>
            <a:pPr lvl="0"/>
            <a:r>
              <a:rPr lang="en-US" altLang="zh-CN" sz="4800" b="1" dirty="0">
                <a:solidFill>
                  <a:schemeClr val="accent6">
                    <a:alpha val="52000"/>
                  </a:schemeClr>
                </a:solidFill>
                <a:latin typeface="Arial Black"/>
                <a:ea typeface="微软雅黑"/>
              </a:rPr>
              <a:t>PART 04</a:t>
            </a:r>
          </a:p>
        </p:txBody>
      </p:sp>
      <p:sp>
        <p:nvSpPr>
          <p:cNvPr id="11" name="文本占位符 10">
            <a:extLst>
              <a:ext uri="{FF2B5EF4-FFF2-40B4-BE49-F238E27FC236}">
                <a16:creationId xmlns="" xmlns:a16="http://schemas.microsoft.com/office/drawing/2014/main" id="{709B0D1D-F3AD-4D6F-AC1E-A9A27744FE12}"/>
              </a:ext>
            </a:extLst>
          </p:cNvPr>
          <p:cNvSpPr>
            <a:spLocks noGrp="1"/>
          </p:cNvSpPr>
          <p:nvPr>
            <p:ph type="body" sz="quarter" idx="10"/>
          </p:nvPr>
        </p:nvSpPr>
        <p:spPr/>
        <p:txBody>
          <a:bodyPr/>
          <a:lstStyle/>
          <a:p>
            <a:pPr lvl="0">
              <a:defRPr/>
            </a:pPr>
            <a:r>
              <a:rPr lang="zh-CN" altLang="en-US" sz="5400" b="1" dirty="0">
                <a:gradFill flip="none" rotWithShape="1">
                  <a:gsLst>
                    <a:gs pos="2000">
                      <a:schemeClr val="accent1"/>
                    </a:gs>
                    <a:gs pos="85000">
                      <a:schemeClr val="accent2"/>
                    </a:gs>
                  </a:gsLst>
                  <a:lin ang="5400000" scaled="1"/>
                  <a:tileRect/>
                </a:gradFill>
                <a:effectLst>
                  <a:outerShdw blurRad="165100" dist="88900" dir="2700000" algn="tl" rotWithShape="0">
                    <a:srgbClr val="8ADA77">
                      <a:alpha val="33000"/>
                    </a:srgbClr>
                  </a:outerShdw>
                </a:effectLst>
                <a:latin typeface="微软雅黑"/>
                <a:ea typeface="微软雅黑"/>
              </a:rPr>
              <a:t>食宿安排</a:t>
            </a:r>
          </a:p>
        </p:txBody>
      </p:sp>
      <p:sp>
        <p:nvSpPr>
          <p:cNvPr id="43" name="文本框 42">
            <a:extLst>
              <a:ext uri="{FF2B5EF4-FFF2-40B4-BE49-F238E27FC236}">
                <a16:creationId xmlns="" xmlns:a16="http://schemas.microsoft.com/office/drawing/2014/main" id="{04E4D993-E815-4E0A-9BEE-0E723F7E5403}"/>
              </a:ext>
            </a:extLst>
          </p:cNvPr>
          <p:cNvSpPr txBox="1"/>
          <p:nvPr/>
        </p:nvSpPr>
        <p:spPr>
          <a:xfrm>
            <a:off x="5331247" y="5544548"/>
            <a:ext cx="1529506" cy="369332"/>
          </a:xfrm>
          <a:prstGeom prst="rect">
            <a:avLst/>
          </a:prstGeom>
          <a:noFill/>
        </p:spPr>
        <p:txBody>
          <a:bodyPr wrap="square" lIns="0" tIns="0" rIns="0" bIns="0" rtlCol="0">
            <a:spAutoFit/>
          </a:bodyPr>
          <a:lstStyle/>
          <a:p>
            <a:pPr algn="ctr"/>
            <a:r>
              <a:rPr lang="en-US" altLang="zh-CN" sz="2400" spc="600" dirty="0">
                <a:solidFill>
                  <a:schemeClr val="bg1"/>
                </a:solidFill>
                <a:latin typeface="+mj-lt"/>
              </a:rPr>
              <a:t>FOUR</a:t>
            </a:r>
            <a:endParaRPr lang="zh-CN" altLang="en-US" sz="2400" spc="600" dirty="0">
              <a:solidFill>
                <a:schemeClr val="bg1"/>
              </a:solidFill>
              <a:latin typeface="+mj-lt"/>
            </a:endParaRPr>
          </a:p>
        </p:txBody>
      </p:sp>
    </p:spTree>
    <p:extLst>
      <p:ext uri="{BB962C8B-B14F-4D97-AF65-F5344CB8AC3E}">
        <p14:creationId xmlns:p14="http://schemas.microsoft.com/office/powerpoint/2010/main" val="16605853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ctr"/>
        </a:blipFill>
        <a:effectLst/>
      </p:bgPr>
    </p:bg>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特色美食</a:t>
            </a:r>
          </a:p>
        </p:txBody>
      </p:sp>
      <p:sp>
        <p:nvSpPr>
          <p:cNvPr id="14" name="灯片编号占位符 13">
            <a:extLst>
              <a:ext uri="{FF2B5EF4-FFF2-40B4-BE49-F238E27FC236}">
                <a16:creationId xmlns="" xmlns:a16="http://schemas.microsoft.com/office/drawing/2014/main" id="{AC1D76C5-E9E6-49C9-8251-B08DBB80B27F}"/>
              </a:ext>
            </a:extLst>
          </p:cNvPr>
          <p:cNvSpPr>
            <a:spLocks noGrp="1"/>
          </p:cNvSpPr>
          <p:nvPr>
            <p:ph type="sldNum" sz="quarter" idx="4"/>
          </p:nvPr>
        </p:nvSpPr>
        <p:spPr/>
        <p:txBody>
          <a:bodyPr/>
          <a:lstStyle/>
          <a:p>
            <a:fld id="{ED3346C8-9771-47FA-B70F-F2179A930589}" type="slidenum">
              <a:rPr lang="zh-CN" altLang="en-US" smtClean="0"/>
              <a:t>26</a:t>
            </a:fld>
            <a:endParaRPr lang="zh-CN" altLang="en-US" dirty="0"/>
          </a:p>
        </p:txBody>
      </p:sp>
      <p:sp>
        <p:nvSpPr>
          <p:cNvPr id="25" name="椭圆 24">
            <a:extLst>
              <a:ext uri="{FF2B5EF4-FFF2-40B4-BE49-F238E27FC236}">
                <a16:creationId xmlns="" xmlns:a16="http://schemas.microsoft.com/office/drawing/2014/main" id="{92566D02-4375-42BF-8220-AD47755F925B}"/>
              </a:ext>
            </a:extLst>
          </p:cNvPr>
          <p:cNvSpPr/>
          <p:nvPr/>
        </p:nvSpPr>
        <p:spPr>
          <a:xfrm>
            <a:off x="4026568" y="1480389"/>
            <a:ext cx="4138864" cy="4138864"/>
          </a:xfrm>
          <a:prstGeom prst="ellipse">
            <a:avLst/>
          </a:prstGeom>
          <a:solidFill>
            <a:schemeClr val="bg1"/>
          </a:soli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弧形 25">
            <a:extLst>
              <a:ext uri="{FF2B5EF4-FFF2-40B4-BE49-F238E27FC236}">
                <a16:creationId xmlns="" xmlns:a16="http://schemas.microsoft.com/office/drawing/2014/main" id="{44619050-5901-40E9-9291-CBFD90628F55}"/>
              </a:ext>
            </a:extLst>
          </p:cNvPr>
          <p:cNvSpPr/>
          <p:nvPr/>
        </p:nvSpPr>
        <p:spPr>
          <a:xfrm>
            <a:off x="3739979" y="1193800"/>
            <a:ext cx="4712042" cy="4712042"/>
          </a:xfrm>
          <a:prstGeom prst="arc">
            <a:avLst>
              <a:gd name="adj1" fmla="val 19061883"/>
              <a:gd name="adj2" fmla="val 13330387"/>
            </a:avLst>
          </a:prstGeom>
          <a:noFill/>
          <a:ln w="76200">
            <a:gradFill flip="none" rotWithShape="1">
              <a:gsLst>
                <a:gs pos="0">
                  <a:schemeClr val="accent1"/>
                </a:gs>
                <a:gs pos="99000">
                  <a:schemeClr val="accent5"/>
                </a:gs>
              </a:gsLst>
              <a:lin ang="2700000" scaled="1"/>
              <a:tileRect/>
            </a:gradFill>
            <a:headEnd type="oval" w="sm" len="sm"/>
            <a:tailEnd type="oval" w="sm" len="sm"/>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a:extLst>
              <a:ext uri="{FF2B5EF4-FFF2-40B4-BE49-F238E27FC236}">
                <a16:creationId xmlns="" xmlns:a16="http://schemas.microsoft.com/office/drawing/2014/main" id="{868BCE24-1AE4-4452-8041-4046432D062B}"/>
              </a:ext>
            </a:extLst>
          </p:cNvPr>
          <p:cNvSpPr/>
          <p:nvPr/>
        </p:nvSpPr>
        <p:spPr>
          <a:xfrm>
            <a:off x="1038905" y="2214923"/>
            <a:ext cx="2557780" cy="505460"/>
          </a:xfrm>
          <a:prstGeom prst="roundRect">
            <a:avLst>
              <a:gd name="adj" fmla="val 50000"/>
            </a:avLst>
          </a:prstGeom>
          <a:gradFill>
            <a:gsLst>
              <a:gs pos="0">
                <a:schemeClr val="accent2"/>
              </a:gs>
              <a:gs pos="100000">
                <a:schemeClr val="accent1"/>
              </a:gs>
            </a:gsLst>
            <a:lin ang="2700000" scaled="1"/>
          </a:gradFill>
          <a:ln>
            <a:noFill/>
          </a:ln>
          <a:effectLst>
            <a:outerShdw blurRad="165100" dist="63500" dir="2700000" algn="tl"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 xmlns:a16="http://schemas.microsoft.com/office/drawing/2014/main" id="{9F6938A6-F94F-4A39-83FF-8EAB9A0ED581}"/>
              </a:ext>
            </a:extLst>
          </p:cNvPr>
          <p:cNvSpPr/>
          <p:nvPr/>
        </p:nvSpPr>
        <p:spPr>
          <a:xfrm>
            <a:off x="660400" y="3638627"/>
            <a:ext cx="2557780" cy="505460"/>
          </a:xfrm>
          <a:prstGeom prst="roundRect">
            <a:avLst>
              <a:gd name="adj" fmla="val 50000"/>
            </a:avLst>
          </a:prstGeom>
          <a:gradFill>
            <a:gsLst>
              <a:gs pos="0">
                <a:schemeClr val="accent2"/>
              </a:gs>
              <a:gs pos="100000">
                <a:schemeClr val="accent1"/>
              </a:gs>
            </a:gsLst>
            <a:lin ang="2700000" scaled="1"/>
          </a:gradFill>
          <a:ln>
            <a:noFill/>
          </a:ln>
          <a:effectLst>
            <a:outerShdw blurRad="165100" dist="63500" dir="2700000" algn="tl"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 xmlns:a16="http://schemas.microsoft.com/office/drawing/2014/main" id="{A521E4CB-143F-4FCB-8606-C9D027A1F113}"/>
              </a:ext>
            </a:extLst>
          </p:cNvPr>
          <p:cNvSpPr/>
          <p:nvPr/>
        </p:nvSpPr>
        <p:spPr>
          <a:xfrm>
            <a:off x="1325494" y="5062330"/>
            <a:ext cx="2557780" cy="505460"/>
          </a:xfrm>
          <a:prstGeom prst="roundRect">
            <a:avLst>
              <a:gd name="adj" fmla="val 50000"/>
            </a:avLst>
          </a:prstGeom>
          <a:gradFill>
            <a:gsLst>
              <a:gs pos="0">
                <a:schemeClr val="accent2"/>
              </a:gs>
              <a:gs pos="100000">
                <a:schemeClr val="accent1"/>
              </a:gs>
            </a:gsLst>
            <a:lin ang="2700000" scaled="1"/>
          </a:gradFill>
          <a:ln>
            <a:noFill/>
          </a:ln>
          <a:effectLst>
            <a:outerShdw blurRad="165100" dist="63500" dir="2700000" algn="tl"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a:extLst>
              <a:ext uri="{FF2B5EF4-FFF2-40B4-BE49-F238E27FC236}">
                <a16:creationId xmlns="" xmlns:a16="http://schemas.microsoft.com/office/drawing/2014/main" id="{970B84B5-DD98-4B79-8BAF-BA690E57E63C}"/>
              </a:ext>
            </a:extLst>
          </p:cNvPr>
          <p:cNvSpPr/>
          <p:nvPr/>
        </p:nvSpPr>
        <p:spPr>
          <a:xfrm>
            <a:off x="8595315" y="2214923"/>
            <a:ext cx="2557780" cy="505460"/>
          </a:xfrm>
          <a:prstGeom prst="roundRect">
            <a:avLst>
              <a:gd name="adj" fmla="val 50000"/>
            </a:avLst>
          </a:prstGeom>
          <a:gradFill>
            <a:gsLst>
              <a:gs pos="0">
                <a:schemeClr val="accent2"/>
              </a:gs>
              <a:gs pos="100000">
                <a:schemeClr val="accent1"/>
              </a:gs>
            </a:gsLst>
            <a:lin ang="2700000" scaled="1"/>
          </a:gradFill>
          <a:ln>
            <a:noFill/>
          </a:ln>
          <a:effectLst>
            <a:outerShdw blurRad="165100" dist="63500" dir="2700000" algn="tl"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 xmlns:a16="http://schemas.microsoft.com/office/drawing/2014/main" id="{58E90748-33DD-4852-AD7A-ECB99BD71AE0}"/>
              </a:ext>
            </a:extLst>
          </p:cNvPr>
          <p:cNvSpPr/>
          <p:nvPr/>
        </p:nvSpPr>
        <p:spPr>
          <a:xfrm>
            <a:off x="8308726" y="5062330"/>
            <a:ext cx="2557780" cy="505460"/>
          </a:xfrm>
          <a:prstGeom prst="roundRect">
            <a:avLst>
              <a:gd name="adj" fmla="val 50000"/>
            </a:avLst>
          </a:prstGeom>
          <a:gradFill>
            <a:gsLst>
              <a:gs pos="0">
                <a:schemeClr val="accent2"/>
              </a:gs>
              <a:gs pos="100000">
                <a:schemeClr val="accent1"/>
              </a:gs>
            </a:gsLst>
            <a:lin ang="2700000" scaled="1"/>
          </a:gradFill>
          <a:ln>
            <a:noFill/>
          </a:ln>
          <a:effectLst>
            <a:outerShdw blurRad="165100" dist="63500" dir="2700000" algn="tl"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a:extLst>
              <a:ext uri="{FF2B5EF4-FFF2-40B4-BE49-F238E27FC236}">
                <a16:creationId xmlns="" xmlns:a16="http://schemas.microsoft.com/office/drawing/2014/main" id="{23B59CFD-28B4-4199-A82C-8C2777A14BB2}"/>
              </a:ext>
            </a:extLst>
          </p:cNvPr>
          <p:cNvSpPr/>
          <p:nvPr/>
        </p:nvSpPr>
        <p:spPr>
          <a:xfrm>
            <a:off x="8961120" y="3638627"/>
            <a:ext cx="2557780" cy="505460"/>
          </a:xfrm>
          <a:prstGeom prst="roundRect">
            <a:avLst>
              <a:gd name="adj" fmla="val 50000"/>
            </a:avLst>
          </a:prstGeom>
          <a:gradFill>
            <a:gsLst>
              <a:gs pos="0">
                <a:schemeClr val="accent2"/>
              </a:gs>
              <a:gs pos="100000">
                <a:schemeClr val="accent1"/>
              </a:gs>
            </a:gsLst>
            <a:lin ang="2700000" scaled="1"/>
          </a:gradFill>
          <a:ln>
            <a:noFill/>
          </a:ln>
          <a:effectLst>
            <a:outerShdw blurRad="165100" dist="63500" dir="2700000" algn="tl"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 xmlns:a16="http://schemas.microsoft.com/office/drawing/2014/main" id="{A76EB948-76D5-4097-AE75-7D78057B19DD}"/>
              </a:ext>
            </a:extLst>
          </p:cNvPr>
          <p:cNvSpPr/>
          <p:nvPr/>
        </p:nvSpPr>
        <p:spPr>
          <a:xfrm>
            <a:off x="3893137" y="2467653"/>
            <a:ext cx="123568" cy="123568"/>
          </a:xfrm>
          <a:prstGeom prst="ellipse">
            <a:avLst/>
          </a:prstGeom>
          <a:solidFill>
            <a:schemeClr val="bg1"/>
          </a:solid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 xmlns:a16="http://schemas.microsoft.com/office/drawing/2014/main" id="{07AEE41E-C4A7-4802-870D-BAA80D227B80}"/>
              </a:ext>
            </a:extLst>
          </p:cNvPr>
          <p:cNvSpPr/>
          <p:nvPr/>
        </p:nvSpPr>
        <p:spPr>
          <a:xfrm>
            <a:off x="3697922" y="3829573"/>
            <a:ext cx="123568" cy="123568"/>
          </a:xfrm>
          <a:prstGeom prst="ellipse">
            <a:avLst/>
          </a:prstGeom>
          <a:solidFill>
            <a:schemeClr val="bg1"/>
          </a:solid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 xmlns:a16="http://schemas.microsoft.com/office/drawing/2014/main" id="{64657EF9-3568-479C-95AA-8D07E265C884}"/>
              </a:ext>
            </a:extLst>
          </p:cNvPr>
          <p:cNvSpPr/>
          <p:nvPr/>
        </p:nvSpPr>
        <p:spPr>
          <a:xfrm>
            <a:off x="8365523" y="3829573"/>
            <a:ext cx="123568" cy="123568"/>
          </a:xfrm>
          <a:prstGeom prst="ellipse">
            <a:avLst/>
          </a:prstGeom>
          <a:solidFill>
            <a:schemeClr val="bg1"/>
          </a:solid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 xmlns:a16="http://schemas.microsoft.com/office/drawing/2014/main" id="{095721F5-2535-4208-BC60-764523E09B4D}"/>
              </a:ext>
            </a:extLst>
          </p:cNvPr>
          <p:cNvSpPr/>
          <p:nvPr/>
        </p:nvSpPr>
        <p:spPr>
          <a:xfrm>
            <a:off x="7574691" y="5254043"/>
            <a:ext cx="123568" cy="123568"/>
          </a:xfrm>
          <a:prstGeom prst="ellipse">
            <a:avLst/>
          </a:prstGeom>
          <a:solidFill>
            <a:schemeClr val="bg1"/>
          </a:solid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 xmlns:a16="http://schemas.microsoft.com/office/drawing/2014/main" id="{25E99FBD-9794-4A1B-ABF5-E8EA4E6EE3CE}"/>
              </a:ext>
            </a:extLst>
          </p:cNvPr>
          <p:cNvSpPr/>
          <p:nvPr/>
        </p:nvSpPr>
        <p:spPr>
          <a:xfrm>
            <a:off x="4493742" y="5254043"/>
            <a:ext cx="123568" cy="123568"/>
          </a:xfrm>
          <a:prstGeom prst="ellipse">
            <a:avLst/>
          </a:prstGeom>
          <a:solidFill>
            <a:schemeClr val="bg1"/>
          </a:solid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 xmlns:a16="http://schemas.microsoft.com/office/drawing/2014/main" id="{7A4A6228-E1F7-4415-8A63-9872EB5FA23A}"/>
              </a:ext>
            </a:extLst>
          </p:cNvPr>
          <p:cNvSpPr/>
          <p:nvPr/>
        </p:nvSpPr>
        <p:spPr>
          <a:xfrm>
            <a:off x="8166623" y="2467653"/>
            <a:ext cx="123568" cy="123568"/>
          </a:xfrm>
          <a:prstGeom prst="ellipse">
            <a:avLst/>
          </a:prstGeom>
          <a:solidFill>
            <a:schemeClr val="bg1"/>
          </a:solid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 xmlns:a16="http://schemas.microsoft.com/office/drawing/2014/main" id="{637400D9-3AFD-419C-929E-B7E1405BA6DA}"/>
              </a:ext>
            </a:extLst>
          </p:cNvPr>
          <p:cNvSpPr txBox="1"/>
          <p:nvPr/>
        </p:nvSpPr>
        <p:spPr>
          <a:xfrm>
            <a:off x="1214212" y="2282987"/>
            <a:ext cx="2207167" cy="369332"/>
          </a:xfrm>
          <a:prstGeom prst="rect">
            <a:avLst/>
          </a:prstGeom>
          <a:noFill/>
        </p:spPr>
        <p:txBody>
          <a:bodyPr wrap="square" rtlCol="0">
            <a:spAutoFit/>
          </a:bodyPr>
          <a:lstStyle/>
          <a:p>
            <a:pPr algn="ctr"/>
            <a:r>
              <a:rPr lang="zh-CN" altLang="en-US" b="1" dirty="0">
                <a:solidFill>
                  <a:schemeClr val="bg1"/>
                </a:solidFill>
                <a:ea typeface="微软雅黑"/>
              </a:rPr>
              <a:t>鲱鱼沙律</a:t>
            </a:r>
          </a:p>
        </p:txBody>
      </p:sp>
      <p:sp>
        <p:nvSpPr>
          <p:cNvPr id="50" name="文本框 49">
            <a:extLst>
              <a:ext uri="{FF2B5EF4-FFF2-40B4-BE49-F238E27FC236}">
                <a16:creationId xmlns="" xmlns:a16="http://schemas.microsoft.com/office/drawing/2014/main" id="{2C0D88CB-2E6D-4799-80FF-4BCF87148CD5}"/>
              </a:ext>
            </a:extLst>
          </p:cNvPr>
          <p:cNvSpPr txBox="1"/>
          <p:nvPr/>
        </p:nvSpPr>
        <p:spPr>
          <a:xfrm>
            <a:off x="835707" y="3706691"/>
            <a:ext cx="2207167" cy="369332"/>
          </a:xfrm>
          <a:prstGeom prst="rect">
            <a:avLst/>
          </a:prstGeom>
          <a:noFill/>
        </p:spPr>
        <p:txBody>
          <a:bodyPr wrap="square" rtlCol="0">
            <a:spAutoFit/>
          </a:bodyPr>
          <a:lstStyle/>
          <a:p>
            <a:pPr algn="ctr"/>
            <a:r>
              <a:rPr lang="zh-CN" altLang="en-US" b="1" dirty="0">
                <a:solidFill>
                  <a:schemeClr val="bg1"/>
                </a:solidFill>
                <a:ea typeface="微软雅黑"/>
              </a:rPr>
              <a:t>黑鱼籽酱</a:t>
            </a:r>
          </a:p>
        </p:txBody>
      </p:sp>
      <p:sp>
        <p:nvSpPr>
          <p:cNvPr id="51" name="文本框 50">
            <a:extLst>
              <a:ext uri="{FF2B5EF4-FFF2-40B4-BE49-F238E27FC236}">
                <a16:creationId xmlns="" xmlns:a16="http://schemas.microsoft.com/office/drawing/2014/main" id="{70B625A5-D016-4859-927E-376412C6DF3E}"/>
              </a:ext>
            </a:extLst>
          </p:cNvPr>
          <p:cNvSpPr txBox="1"/>
          <p:nvPr/>
        </p:nvSpPr>
        <p:spPr>
          <a:xfrm>
            <a:off x="1500801" y="5130394"/>
            <a:ext cx="2207167" cy="369332"/>
          </a:xfrm>
          <a:prstGeom prst="rect">
            <a:avLst/>
          </a:prstGeom>
          <a:noFill/>
        </p:spPr>
        <p:txBody>
          <a:bodyPr wrap="square" rtlCol="0">
            <a:spAutoFit/>
          </a:bodyPr>
          <a:lstStyle/>
          <a:p>
            <a:pPr algn="ctr"/>
            <a:r>
              <a:rPr lang="zh-CN" altLang="en-US" b="1" dirty="0">
                <a:solidFill>
                  <a:schemeClr val="bg1"/>
                </a:solidFill>
                <a:ea typeface="微软雅黑"/>
              </a:rPr>
              <a:t>俄式肉冻</a:t>
            </a:r>
          </a:p>
        </p:txBody>
      </p:sp>
      <p:sp>
        <p:nvSpPr>
          <p:cNvPr id="52" name="文本框 51">
            <a:extLst>
              <a:ext uri="{FF2B5EF4-FFF2-40B4-BE49-F238E27FC236}">
                <a16:creationId xmlns="" xmlns:a16="http://schemas.microsoft.com/office/drawing/2014/main" id="{8229901C-0B01-4CE1-BCC9-7376E2E0673E}"/>
              </a:ext>
            </a:extLst>
          </p:cNvPr>
          <p:cNvSpPr txBox="1"/>
          <p:nvPr/>
        </p:nvSpPr>
        <p:spPr>
          <a:xfrm>
            <a:off x="8770622" y="2282987"/>
            <a:ext cx="2207167" cy="369332"/>
          </a:xfrm>
          <a:prstGeom prst="rect">
            <a:avLst/>
          </a:prstGeom>
          <a:noFill/>
        </p:spPr>
        <p:txBody>
          <a:bodyPr wrap="square" rtlCol="0">
            <a:spAutoFit/>
          </a:bodyPr>
          <a:lstStyle/>
          <a:p>
            <a:pPr algn="ctr"/>
            <a:r>
              <a:rPr lang="zh-CN" altLang="en-US" b="1" dirty="0">
                <a:solidFill>
                  <a:schemeClr val="bg1"/>
                </a:solidFill>
                <a:ea typeface="微软雅黑"/>
              </a:rPr>
              <a:t>蘑菇饺子</a:t>
            </a:r>
          </a:p>
        </p:txBody>
      </p:sp>
      <p:sp>
        <p:nvSpPr>
          <p:cNvPr id="53" name="文本框 52">
            <a:extLst>
              <a:ext uri="{FF2B5EF4-FFF2-40B4-BE49-F238E27FC236}">
                <a16:creationId xmlns="" xmlns:a16="http://schemas.microsoft.com/office/drawing/2014/main" id="{A68804E8-5744-430D-B1C6-3458745BB32E}"/>
              </a:ext>
            </a:extLst>
          </p:cNvPr>
          <p:cNvSpPr txBox="1"/>
          <p:nvPr/>
        </p:nvSpPr>
        <p:spPr>
          <a:xfrm>
            <a:off x="9136427" y="3706691"/>
            <a:ext cx="2207167" cy="369332"/>
          </a:xfrm>
          <a:prstGeom prst="rect">
            <a:avLst/>
          </a:prstGeom>
          <a:noFill/>
        </p:spPr>
        <p:txBody>
          <a:bodyPr wrap="square" rtlCol="0">
            <a:spAutoFit/>
          </a:bodyPr>
          <a:lstStyle/>
          <a:p>
            <a:pPr algn="ctr"/>
            <a:r>
              <a:rPr lang="zh-CN" altLang="en-US" b="1" dirty="0">
                <a:solidFill>
                  <a:schemeClr val="bg1"/>
                </a:solidFill>
                <a:ea typeface="微软雅黑"/>
              </a:rPr>
              <a:t>土豆饺子</a:t>
            </a:r>
          </a:p>
        </p:txBody>
      </p:sp>
      <p:sp>
        <p:nvSpPr>
          <p:cNvPr id="54" name="文本框 53">
            <a:extLst>
              <a:ext uri="{FF2B5EF4-FFF2-40B4-BE49-F238E27FC236}">
                <a16:creationId xmlns="" xmlns:a16="http://schemas.microsoft.com/office/drawing/2014/main" id="{CB861F41-5B50-483D-B685-57A221A56C44}"/>
              </a:ext>
            </a:extLst>
          </p:cNvPr>
          <p:cNvSpPr txBox="1"/>
          <p:nvPr/>
        </p:nvSpPr>
        <p:spPr>
          <a:xfrm>
            <a:off x="8484033" y="5130394"/>
            <a:ext cx="2207167" cy="369332"/>
          </a:xfrm>
          <a:prstGeom prst="rect">
            <a:avLst/>
          </a:prstGeom>
          <a:noFill/>
        </p:spPr>
        <p:txBody>
          <a:bodyPr wrap="square" rtlCol="0">
            <a:spAutoFit/>
          </a:bodyPr>
          <a:lstStyle/>
          <a:p>
            <a:pPr algn="ctr"/>
            <a:r>
              <a:rPr lang="zh-CN" altLang="en-US" b="1" dirty="0">
                <a:solidFill>
                  <a:schemeClr val="bg1"/>
                </a:solidFill>
                <a:ea typeface="微软雅黑"/>
              </a:rPr>
              <a:t>红菜汤</a:t>
            </a:r>
          </a:p>
        </p:txBody>
      </p:sp>
      <p:sp>
        <p:nvSpPr>
          <p:cNvPr id="55" name="文本框 54">
            <a:extLst>
              <a:ext uri="{FF2B5EF4-FFF2-40B4-BE49-F238E27FC236}">
                <a16:creationId xmlns="" xmlns:a16="http://schemas.microsoft.com/office/drawing/2014/main" id="{C3A80DFB-41B7-46EC-B9B4-535758495E9E}"/>
              </a:ext>
            </a:extLst>
          </p:cNvPr>
          <p:cNvSpPr txBox="1"/>
          <p:nvPr/>
        </p:nvSpPr>
        <p:spPr>
          <a:xfrm>
            <a:off x="4338024" y="3706691"/>
            <a:ext cx="3515952" cy="584775"/>
          </a:xfrm>
          <a:prstGeom prst="rect">
            <a:avLst/>
          </a:prstGeom>
          <a:noFill/>
        </p:spPr>
        <p:txBody>
          <a:bodyPr wrap="square" rtlCol="0">
            <a:spAutoFit/>
          </a:bodyPr>
          <a:lstStyle/>
          <a:p>
            <a:pPr algn="ctr"/>
            <a:r>
              <a:rPr lang="zh-CN" altLang="en-US" sz="3200" b="1" dirty="0">
                <a:solidFill>
                  <a:schemeClr val="accent2"/>
                </a:solidFill>
                <a:latin typeface="微软雅黑"/>
                <a:ea typeface="微软雅黑"/>
              </a:rPr>
              <a:t>俄式风味</a:t>
            </a:r>
            <a:endParaRPr lang="zh-CN" altLang="en-US" sz="3600" b="1" dirty="0">
              <a:solidFill>
                <a:schemeClr val="accent2"/>
              </a:solidFill>
              <a:latin typeface="微软雅黑"/>
              <a:ea typeface="微软雅黑"/>
            </a:endParaRPr>
          </a:p>
        </p:txBody>
      </p:sp>
      <p:sp>
        <p:nvSpPr>
          <p:cNvPr id="56" name="文本框 55">
            <a:extLst>
              <a:ext uri="{FF2B5EF4-FFF2-40B4-BE49-F238E27FC236}">
                <a16:creationId xmlns="" xmlns:a16="http://schemas.microsoft.com/office/drawing/2014/main" id="{7CF430CC-E4BF-4650-9A9F-A20AAC8CCF43}"/>
              </a:ext>
            </a:extLst>
          </p:cNvPr>
          <p:cNvSpPr txBox="1"/>
          <p:nvPr/>
        </p:nvSpPr>
        <p:spPr>
          <a:xfrm>
            <a:off x="4338024" y="4454945"/>
            <a:ext cx="3515952" cy="369332"/>
          </a:xfrm>
          <a:prstGeom prst="rect">
            <a:avLst/>
          </a:prstGeom>
          <a:noFill/>
        </p:spPr>
        <p:txBody>
          <a:bodyPr wrap="square" rtlCol="0">
            <a:spAutoFit/>
          </a:bodyPr>
          <a:lstStyle/>
          <a:p>
            <a:pPr lvl="0" algn="ctr"/>
            <a:r>
              <a:rPr lang="en-US" altLang="zh-CN" b="1" dirty="0">
                <a:solidFill>
                  <a:schemeClr val="accent1"/>
                </a:solidFill>
                <a:ea typeface="微软雅黑"/>
              </a:rPr>
              <a:t>RUSSIAN FLAVOR</a:t>
            </a:r>
          </a:p>
        </p:txBody>
      </p:sp>
      <p:grpSp>
        <p:nvGrpSpPr>
          <p:cNvPr id="6" name="图形 7" descr="山景">
            <a:extLst>
              <a:ext uri="{FF2B5EF4-FFF2-40B4-BE49-F238E27FC236}">
                <a16:creationId xmlns="" xmlns:a16="http://schemas.microsoft.com/office/drawing/2014/main" id="{F0037A5E-DE6D-4739-B8B4-4126B6606E84}"/>
              </a:ext>
            </a:extLst>
          </p:cNvPr>
          <p:cNvGrpSpPr/>
          <p:nvPr/>
        </p:nvGrpSpPr>
        <p:grpSpPr>
          <a:xfrm>
            <a:off x="5294394" y="1999164"/>
            <a:ext cx="1603213" cy="1603213"/>
            <a:chOff x="5294394" y="1999164"/>
            <a:chExt cx="1603213" cy="1603213"/>
          </a:xfrm>
        </p:grpSpPr>
        <p:sp>
          <p:nvSpPr>
            <p:cNvPr id="7" name="任意多边形: 形状 6">
              <a:extLst>
                <a:ext uri="{FF2B5EF4-FFF2-40B4-BE49-F238E27FC236}">
                  <a16:creationId xmlns="" xmlns:a16="http://schemas.microsoft.com/office/drawing/2014/main" id="{9B49901C-9D44-44E6-B269-ECA6124D915A}"/>
                </a:ext>
              </a:extLst>
            </p:cNvPr>
            <p:cNvSpPr/>
            <p:nvPr/>
          </p:nvSpPr>
          <p:spPr>
            <a:xfrm>
              <a:off x="6296402" y="2967034"/>
              <a:ext cx="409207" cy="501756"/>
            </a:xfrm>
            <a:custGeom>
              <a:avLst/>
              <a:gdLst>
                <a:gd name="connsiteX0" fmla="*/ 404811 w 409207"/>
                <a:gd name="connsiteY0" fmla="*/ 456484 h 501756"/>
                <a:gd name="connsiteX1" fmla="*/ 127756 w 409207"/>
                <a:gd name="connsiteY1" fmla="*/ 13096 h 501756"/>
                <a:gd name="connsiteX2" fmla="*/ 89578 w 409207"/>
                <a:gd name="connsiteY2" fmla="*/ 4179 h 501756"/>
                <a:gd name="connsiteX3" fmla="*/ 80662 w 409207"/>
                <a:gd name="connsiteY3" fmla="*/ 13096 h 501756"/>
                <a:gd name="connsiteX4" fmla="*/ 0 w 409207"/>
                <a:gd name="connsiteY4" fmla="*/ 143524 h 501756"/>
                <a:gd name="connsiteX5" fmla="*/ 173681 w 409207"/>
                <a:gd name="connsiteY5" fmla="*/ 425589 h 501756"/>
                <a:gd name="connsiteX6" fmla="*/ 182365 w 409207"/>
                <a:gd name="connsiteY6" fmla="*/ 501741 h 501756"/>
                <a:gd name="connsiteX7" fmla="*/ 379260 w 409207"/>
                <a:gd name="connsiteY7" fmla="*/ 501741 h 501756"/>
                <a:gd name="connsiteX8" fmla="*/ 405145 w 409207"/>
                <a:gd name="connsiteY8" fmla="*/ 487045 h 501756"/>
                <a:gd name="connsiteX9" fmla="*/ 405145 w 409207"/>
                <a:gd name="connsiteY9" fmla="*/ 457319 h 501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9207" h="501756">
                  <a:moveTo>
                    <a:pt x="404811" y="456484"/>
                  </a:moveTo>
                  <a:lnTo>
                    <a:pt x="127756" y="13096"/>
                  </a:lnTo>
                  <a:cubicBezTo>
                    <a:pt x="119676" y="91"/>
                    <a:pt x="102584" y="-3902"/>
                    <a:pt x="89578" y="4179"/>
                  </a:cubicBezTo>
                  <a:cubicBezTo>
                    <a:pt x="85961" y="6427"/>
                    <a:pt x="82909" y="9478"/>
                    <a:pt x="80662" y="13096"/>
                  </a:cubicBezTo>
                  <a:lnTo>
                    <a:pt x="0" y="143524"/>
                  </a:lnTo>
                  <a:lnTo>
                    <a:pt x="173681" y="425589"/>
                  </a:lnTo>
                  <a:cubicBezTo>
                    <a:pt x="188743" y="448067"/>
                    <a:pt x="191980" y="476449"/>
                    <a:pt x="182365" y="501741"/>
                  </a:cubicBezTo>
                  <a:lnTo>
                    <a:pt x="379260" y="501741"/>
                  </a:lnTo>
                  <a:cubicBezTo>
                    <a:pt x="389962" y="502082"/>
                    <a:pt x="399953" y="496409"/>
                    <a:pt x="405145" y="487045"/>
                  </a:cubicBezTo>
                  <a:cubicBezTo>
                    <a:pt x="410561" y="477877"/>
                    <a:pt x="410561" y="466488"/>
                    <a:pt x="405145" y="457319"/>
                  </a:cubicBezTo>
                  <a:close/>
                </a:path>
              </a:pathLst>
            </a:custGeom>
            <a:solidFill>
              <a:schemeClr val="accent6"/>
            </a:solidFill>
            <a:ln w="16669" cap="flat">
              <a:noFill/>
              <a:prstDash val="solid"/>
              <a:miter/>
            </a:ln>
          </p:spPr>
          <p:txBody>
            <a:bodyPr rtlCol="0" anchor="ctr"/>
            <a:lstStyle/>
            <a:p>
              <a:endParaRPr lang="zh-CN" altLang="en-US"/>
            </a:p>
          </p:txBody>
        </p:sp>
        <p:sp>
          <p:nvSpPr>
            <p:cNvPr id="9" name="任意多边形: 形状 8">
              <a:extLst>
                <a:ext uri="{FF2B5EF4-FFF2-40B4-BE49-F238E27FC236}">
                  <a16:creationId xmlns="" xmlns:a16="http://schemas.microsoft.com/office/drawing/2014/main" id="{9B9311D8-D384-45B1-A130-FBBA3E813457}"/>
                </a:ext>
              </a:extLst>
            </p:cNvPr>
            <p:cNvSpPr/>
            <p:nvPr/>
          </p:nvSpPr>
          <p:spPr>
            <a:xfrm>
              <a:off x="5485642" y="2692047"/>
              <a:ext cx="942830" cy="776775"/>
            </a:xfrm>
            <a:custGeom>
              <a:avLst/>
              <a:gdLst>
                <a:gd name="connsiteX0" fmla="*/ 937514 w 942830"/>
                <a:gd name="connsiteY0" fmla="*/ 730970 h 776775"/>
                <a:gd name="connsiteX1" fmla="*/ 495461 w 942830"/>
                <a:gd name="connsiteY1" fmla="*/ 12029 h 776775"/>
                <a:gd name="connsiteX2" fmla="*/ 454382 w 942830"/>
                <a:gd name="connsiteY2" fmla="*/ 5680 h 776775"/>
                <a:gd name="connsiteX3" fmla="*/ 448033 w 942830"/>
                <a:gd name="connsiteY3" fmla="*/ 12029 h 776775"/>
                <a:gd name="connsiteX4" fmla="*/ 6148 w 942830"/>
                <a:gd name="connsiteY4" fmla="*/ 730970 h 776775"/>
                <a:gd name="connsiteX5" fmla="*/ 10642 w 942830"/>
                <a:gd name="connsiteY5" fmla="*/ 770630 h 776775"/>
                <a:gd name="connsiteX6" fmla="*/ 29862 w 942830"/>
                <a:gd name="connsiteY6" fmla="*/ 776729 h 776775"/>
                <a:gd name="connsiteX7" fmla="*/ 913800 w 942830"/>
                <a:gd name="connsiteY7" fmla="*/ 776729 h 776775"/>
                <a:gd name="connsiteX8" fmla="*/ 942823 w 942830"/>
                <a:gd name="connsiteY8" fmla="*/ 748986 h 776775"/>
                <a:gd name="connsiteX9" fmla="*/ 937514 w 942830"/>
                <a:gd name="connsiteY9" fmla="*/ 731805 h 776775"/>
                <a:gd name="connsiteX10" fmla="*/ 540385 w 942830"/>
                <a:gd name="connsiteY10" fmla="*/ 282572 h 776775"/>
                <a:gd name="connsiteX11" fmla="*/ 471747 w 942830"/>
                <a:gd name="connsiteY11" fmla="*/ 343694 h 776775"/>
                <a:gd name="connsiteX12" fmla="*/ 403277 w 942830"/>
                <a:gd name="connsiteY12" fmla="*/ 282572 h 776775"/>
                <a:gd name="connsiteX13" fmla="*/ 318774 w 942830"/>
                <a:gd name="connsiteY13" fmla="*/ 334175 h 776775"/>
                <a:gd name="connsiteX14" fmla="*/ 471747 w 942830"/>
                <a:gd name="connsiteY14" fmla="*/ 83673 h 776775"/>
                <a:gd name="connsiteX15" fmla="*/ 624721 w 942830"/>
                <a:gd name="connsiteY15" fmla="*/ 334175 h 77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2830" h="776775">
                  <a:moveTo>
                    <a:pt x="937514" y="730970"/>
                  </a:moveTo>
                  <a:lnTo>
                    <a:pt x="495461" y="12029"/>
                  </a:lnTo>
                  <a:cubicBezTo>
                    <a:pt x="485871" y="-1067"/>
                    <a:pt x="467479" y="-3911"/>
                    <a:pt x="454382" y="5680"/>
                  </a:cubicBezTo>
                  <a:cubicBezTo>
                    <a:pt x="451953" y="7459"/>
                    <a:pt x="449812" y="9599"/>
                    <a:pt x="448033" y="12029"/>
                  </a:cubicBezTo>
                  <a:lnTo>
                    <a:pt x="6148" y="730970"/>
                  </a:lnTo>
                  <a:cubicBezTo>
                    <a:pt x="-3564" y="743163"/>
                    <a:pt x="-1551" y="760920"/>
                    <a:pt x="10642" y="770630"/>
                  </a:cubicBezTo>
                  <a:cubicBezTo>
                    <a:pt x="16079" y="774960"/>
                    <a:pt x="22923" y="777131"/>
                    <a:pt x="29862" y="776729"/>
                  </a:cubicBezTo>
                  <a:lnTo>
                    <a:pt x="913800" y="776729"/>
                  </a:lnTo>
                  <a:cubicBezTo>
                    <a:pt x="929475" y="777083"/>
                    <a:pt x="942469" y="764661"/>
                    <a:pt x="942823" y="748986"/>
                  </a:cubicBezTo>
                  <a:cubicBezTo>
                    <a:pt x="942962" y="742836"/>
                    <a:pt x="941098" y="736805"/>
                    <a:pt x="937514" y="731805"/>
                  </a:cubicBezTo>
                  <a:close/>
                  <a:moveTo>
                    <a:pt x="540385" y="282572"/>
                  </a:moveTo>
                  <a:lnTo>
                    <a:pt x="471747" y="343694"/>
                  </a:lnTo>
                  <a:lnTo>
                    <a:pt x="403277" y="282572"/>
                  </a:lnTo>
                  <a:lnTo>
                    <a:pt x="318774" y="334175"/>
                  </a:lnTo>
                  <a:lnTo>
                    <a:pt x="471747" y="83673"/>
                  </a:lnTo>
                  <a:lnTo>
                    <a:pt x="624721" y="334175"/>
                  </a:lnTo>
                  <a:close/>
                </a:path>
              </a:pathLst>
            </a:custGeom>
            <a:solidFill>
              <a:schemeClr val="accent6"/>
            </a:solidFill>
            <a:ln w="16669" cap="flat">
              <a:noFill/>
              <a:prstDash val="solid"/>
              <a:miter/>
            </a:ln>
          </p:spPr>
          <p:txBody>
            <a:bodyPr rtlCol="0" anchor="ctr"/>
            <a:lstStyle/>
            <a:p>
              <a:endParaRPr lang="zh-CN" altLang="en-US"/>
            </a:p>
          </p:txBody>
        </p:sp>
        <p:sp>
          <p:nvSpPr>
            <p:cNvPr id="10" name="任意多边形: 形状 9">
              <a:extLst>
                <a:ext uri="{FF2B5EF4-FFF2-40B4-BE49-F238E27FC236}">
                  <a16:creationId xmlns="" xmlns:a16="http://schemas.microsoft.com/office/drawing/2014/main" id="{3458C736-B8F2-461C-ACA6-D0B4654D682C}"/>
                </a:ext>
              </a:extLst>
            </p:cNvPr>
            <p:cNvSpPr/>
            <p:nvPr/>
          </p:nvSpPr>
          <p:spPr>
            <a:xfrm>
              <a:off x="5425025" y="2235271"/>
              <a:ext cx="430994" cy="294956"/>
            </a:xfrm>
            <a:custGeom>
              <a:avLst/>
              <a:gdLst>
                <a:gd name="connsiteX0" fmla="*/ 231094 w 430994"/>
                <a:gd name="connsiteY0" fmla="*/ 294956 h 294956"/>
                <a:gd name="connsiteX1" fmla="*/ 250967 w 430994"/>
                <a:gd name="connsiteY1" fmla="*/ 251202 h 294956"/>
                <a:gd name="connsiteX2" fmla="*/ 309585 w 430994"/>
                <a:gd name="connsiteY2" fmla="*/ 210621 h 294956"/>
                <a:gd name="connsiteX3" fmla="*/ 396425 w 430994"/>
                <a:gd name="connsiteY3" fmla="*/ 135303 h 294956"/>
                <a:gd name="connsiteX4" fmla="*/ 425483 w 430994"/>
                <a:gd name="connsiteY4" fmla="*/ 131295 h 294956"/>
                <a:gd name="connsiteX5" fmla="*/ 430995 w 430994"/>
                <a:gd name="connsiteY5" fmla="*/ 131295 h 294956"/>
                <a:gd name="connsiteX6" fmla="*/ 393586 w 430994"/>
                <a:gd name="connsiteY6" fmla="*/ 71676 h 294956"/>
                <a:gd name="connsiteX7" fmla="*/ 310086 w 430994"/>
                <a:gd name="connsiteY7" fmla="*/ 59985 h 294956"/>
                <a:gd name="connsiteX8" fmla="*/ 161463 w 430994"/>
                <a:gd name="connsiteY8" fmla="*/ 12215 h 294956"/>
                <a:gd name="connsiteX9" fmla="*/ 101501 w 430994"/>
                <a:gd name="connsiteY9" fmla="*/ 110086 h 294956"/>
                <a:gd name="connsiteX10" fmla="*/ 101501 w 430994"/>
                <a:gd name="connsiteY10" fmla="*/ 110086 h 294956"/>
                <a:gd name="connsiteX11" fmla="*/ 465 w 430994"/>
                <a:gd name="connsiteY11" fmla="*/ 192752 h 294956"/>
                <a:gd name="connsiteX12" fmla="*/ 83131 w 430994"/>
                <a:gd name="connsiteY12" fmla="*/ 293787 h 294956"/>
                <a:gd name="connsiteX13" fmla="*/ 83131 w 430994"/>
                <a:gd name="connsiteY13" fmla="*/ 293787 h 29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0994" h="294956">
                  <a:moveTo>
                    <a:pt x="231094" y="294956"/>
                  </a:moveTo>
                  <a:cubicBezTo>
                    <a:pt x="234431" y="279091"/>
                    <a:pt x="241214" y="264153"/>
                    <a:pt x="250967" y="251202"/>
                  </a:cubicBezTo>
                  <a:cubicBezTo>
                    <a:pt x="265651" y="231741"/>
                    <a:pt x="286201" y="217516"/>
                    <a:pt x="309585" y="210621"/>
                  </a:cubicBezTo>
                  <a:cubicBezTo>
                    <a:pt x="324503" y="172845"/>
                    <a:pt x="356919" y="144730"/>
                    <a:pt x="396425" y="135303"/>
                  </a:cubicBezTo>
                  <a:cubicBezTo>
                    <a:pt x="405931" y="132887"/>
                    <a:pt x="415679" y="131542"/>
                    <a:pt x="425483" y="131295"/>
                  </a:cubicBezTo>
                  <a:lnTo>
                    <a:pt x="430995" y="131295"/>
                  </a:lnTo>
                  <a:cubicBezTo>
                    <a:pt x="426971" y="107230"/>
                    <a:pt x="413504" y="85767"/>
                    <a:pt x="393586" y="71676"/>
                  </a:cubicBezTo>
                  <a:cubicBezTo>
                    <a:pt x="369249" y="54586"/>
                    <a:pt x="338180" y="50236"/>
                    <a:pt x="310086" y="59985"/>
                  </a:cubicBezTo>
                  <a:cubicBezTo>
                    <a:pt x="282236" y="5752"/>
                    <a:pt x="215695" y="-15636"/>
                    <a:pt x="161463" y="12215"/>
                  </a:cubicBezTo>
                  <a:cubicBezTo>
                    <a:pt x="124752" y="31066"/>
                    <a:pt x="101623" y="68818"/>
                    <a:pt x="101501" y="110086"/>
                  </a:cubicBezTo>
                  <a:lnTo>
                    <a:pt x="101501" y="110086"/>
                  </a:lnTo>
                  <a:cubicBezTo>
                    <a:pt x="50773" y="105012"/>
                    <a:pt x="5538" y="142023"/>
                    <a:pt x="465" y="192752"/>
                  </a:cubicBezTo>
                  <a:cubicBezTo>
                    <a:pt x="-4608" y="243480"/>
                    <a:pt x="32403" y="288714"/>
                    <a:pt x="83131" y="293787"/>
                  </a:cubicBezTo>
                  <a:lnTo>
                    <a:pt x="83131" y="293787"/>
                  </a:lnTo>
                  <a:close/>
                </a:path>
              </a:pathLst>
            </a:custGeom>
            <a:solidFill>
              <a:schemeClr val="accent6"/>
            </a:solidFill>
            <a:ln w="16669" cap="flat">
              <a:noFill/>
              <a:prstDash val="solid"/>
              <a:miter/>
            </a:ln>
          </p:spPr>
          <p:txBody>
            <a:bodyPr rtlCol="0" anchor="ctr"/>
            <a:lstStyle/>
            <a:p>
              <a:endParaRPr lang="zh-CN" altLang="en-US"/>
            </a:p>
          </p:txBody>
        </p:sp>
        <p:sp>
          <p:nvSpPr>
            <p:cNvPr id="11" name="任意多边形: 形状 10">
              <a:extLst>
                <a:ext uri="{FF2B5EF4-FFF2-40B4-BE49-F238E27FC236}">
                  <a16:creationId xmlns="" xmlns:a16="http://schemas.microsoft.com/office/drawing/2014/main" id="{375533B1-0DC5-49DE-9BA7-48BBE478A7D4}"/>
                </a:ext>
              </a:extLst>
            </p:cNvPr>
            <p:cNvSpPr/>
            <p:nvPr/>
          </p:nvSpPr>
          <p:spPr>
            <a:xfrm>
              <a:off x="5706170" y="2417587"/>
              <a:ext cx="348247" cy="199481"/>
            </a:xfrm>
            <a:custGeom>
              <a:avLst/>
              <a:gdLst>
                <a:gd name="connsiteX0" fmla="*/ 298147 w 348247"/>
                <a:gd name="connsiteY0" fmla="*/ 99280 h 199481"/>
                <a:gd name="connsiteX1" fmla="*/ 293972 w 348247"/>
                <a:gd name="connsiteY1" fmla="*/ 99280 h 199481"/>
                <a:gd name="connsiteX2" fmla="*/ 231896 w 348247"/>
                <a:gd name="connsiteY2" fmla="*/ 36775 h 199481"/>
                <a:gd name="connsiteX3" fmla="*/ 210471 w 348247"/>
                <a:gd name="connsiteY3" fmla="*/ 40496 h 199481"/>
                <a:gd name="connsiteX4" fmla="*/ 109662 w 348247"/>
                <a:gd name="connsiteY4" fmla="*/ 8360 h 199481"/>
                <a:gd name="connsiteX5" fmla="*/ 69188 w 348247"/>
                <a:gd name="connsiteY5" fmla="*/ 73896 h 199481"/>
                <a:gd name="connsiteX6" fmla="*/ 69188 w 348247"/>
                <a:gd name="connsiteY6" fmla="*/ 73896 h 199481"/>
                <a:gd name="connsiteX7" fmla="*/ 300 w 348247"/>
                <a:gd name="connsiteY7" fmla="*/ 130593 h 199481"/>
                <a:gd name="connsiteX8" fmla="*/ 56997 w 348247"/>
                <a:gd name="connsiteY8" fmla="*/ 199481 h 199481"/>
                <a:gd name="connsiteX9" fmla="*/ 298147 w 348247"/>
                <a:gd name="connsiteY9" fmla="*/ 199481 h 199481"/>
                <a:gd name="connsiteX10" fmla="*/ 348247 w 348247"/>
                <a:gd name="connsiteY10" fmla="*/ 149381 h 199481"/>
                <a:gd name="connsiteX11" fmla="*/ 298147 w 348247"/>
                <a:gd name="connsiteY11" fmla="*/ 99280 h 19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8247" h="199481">
                  <a:moveTo>
                    <a:pt x="298147" y="99280"/>
                  </a:moveTo>
                  <a:lnTo>
                    <a:pt x="293972" y="99280"/>
                  </a:lnTo>
                  <a:cubicBezTo>
                    <a:pt x="294090" y="64878"/>
                    <a:pt x="266298" y="36894"/>
                    <a:pt x="231896" y="36775"/>
                  </a:cubicBezTo>
                  <a:cubicBezTo>
                    <a:pt x="224591" y="36748"/>
                    <a:pt x="217340" y="38009"/>
                    <a:pt x="210471" y="40496"/>
                  </a:cubicBezTo>
                  <a:cubicBezTo>
                    <a:pt x="191508" y="3784"/>
                    <a:pt x="146374" y="-10603"/>
                    <a:pt x="109662" y="8360"/>
                  </a:cubicBezTo>
                  <a:cubicBezTo>
                    <a:pt x="85098" y="21049"/>
                    <a:pt x="69533" y="46251"/>
                    <a:pt x="69188" y="73896"/>
                  </a:cubicBezTo>
                  <a:lnTo>
                    <a:pt x="69188" y="73896"/>
                  </a:lnTo>
                  <a:cubicBezTo>
                    <a:pt x="34508" y="70530"/>
                    <a:pt x="3666" y="95914"/>
                    <a:pt x="300" y="130593"/>
                  </a:cubicBezTo>
                  <a:cubicBezTo>
                    <a:pt x="-3067" y="165273"/>
                    <a:pt x="22317" y="196115"/>
                    <a:pt x="56997" y="199481"/>
                  </a:cubicBezTo>
                  <a:lnTo>
                    <a:pt x="298147" y="199481"/>
                  </a:lnTo>
                  <a:cubicBezTo>
                    <a:pt x="325817" y="199481"/>
                    <a:pt x="348247" y="177051"/>
                    <a:pt x="348247" y="149381"/>
                  </a:cubicBezTo>
                  <a:cubicBezTo>
                    <a:pt x="348247" y="121710"/>
                    <a:pt x="325817" y="99280"/>
                    <a:pt x="298147" y="99280"/>
                  </a:cubicBezTo>
                  <a:close/>
                </a:path>
              </a:pathLst>
            </a:custGeom>
            <a:solidFill>
              <a:schemeClr val="accent6"/>
            </a:solidFill>
            <a:ln w="16669" cap="flat">
              <a:noFill/>
              <a:prstDash val="solid"/>
              <a:miter/>
            </a:ln>
          </p:spPr>
          <p:txBody>
            <a:bodyPr rtlCol="0" anchor="ctr"/>
            <a:lstStyle/>
            <a:p>
              <a:endParaRPr lang="zh-CN" altLang="en-US"/>
            </a:p>
          </p:txBody>
        </p:sp>
        <p:sp>
          <p:nvSpPr>
            <p:cNvPr id="12" name="任意多边形: 形状 11">
              <a:extLst>
                <a:ext uri="{FF2B5EF4-FFF2-40B4-BE49-F238E27FC236}">
                  <a16:creationId xmlns="" xmlns:a16="http://schemas.microsoft.com/office/drawing/2014/main" id="{1B74C470-C9A4-438A-A9F4-CD2ADC85EE62}"/>
                </a:ext>
              </a:extLst>
            </p:cNvPr>
            <p:cNvSpPr/>
            <p:nvPr/>
          </p:nvSpPr>
          <p:spPr>
            <a:xfrm>
              <a:off x="6513429" y="2858454"/>
              <a:ext cx="269798" cy="151987"/>
            </a:xfrm>
            <a:custGeom>
              <a:avLst/>
              <a:gdLst>
                <a:gd name="connsiteX0" fmla="*/ 229200 w 269798"/>
                <a:gd name="connsiteY0" fmla="*/ 75918 h 151987"/>
                <a:gd name="connsiteX1" fmla="*/ 226027 w 269798"/>
                <a:gd name="connsiteY1" fmla="*/ 75918 h 151987"/>
                <a:gd name="connsiteX2" fmla="*/ 178659 w 269798"/>
                <a:gd name="connsiteY2" fmla="*/ 28429 h 151987"/>
                <a:gd name="connsiteX3" fmla="*/ 162734 w 269798"/>
                <a:gd name="connsiteY3" fmla="*/ 31161 h 151987"/>
                <a:gd name="connsiteX4" fmla="*/ 86167 w 269798"/>
                <a:gd name="connsiteY4" fmla="*/ 6191 h 151987"/>
                <a:gd name="connsiteX5" fmla="*/ 55018 w 269798"/>
                <a:gd name="connsiteY5" fmla="*/ 56879 h 151987"/>
                <a:gd name="connsiteX6" fmla="*/ 55018 w 269798"/>
                <a:gd name="connsiteY6" fmla="*/ 56879 h 151987"/>
                <a:gd name="connsiteX7" fmla="*/ 9593 w 269798"/>
                <a:gd name="connsiteY7" fmla="*/ 75918 h 151987"/>
                <a:gd name="connsiteX8" fmla="*/ 18835 w 269798"/>
                <a:gd name="connsiteY8" fmla="*/ 142352 h 151987"/>
                <a:gd name="connsiteX9" fmla="*/ 45499 w 269798"/>
                <a:gd name="connsiteY9" fmla="*/ 151903 h 151987"/>
                <a:gd name="connsiteX10" fmla="*/ 229200 w 269798"/>
                <a:gd name="connsiteY10" fmla="*/ 151903 h 151987"/>
                <a:gd name="connsiteX11" fmla="*/ 269713 w 269798"/>
                <a:gd name="connsiteY11" fmla="*/ 116430 h 151987"/>
                <a:gd name="connsiteX12" fmla="*/ 234240 w 269798"/>
                <a:gd name="connsiteY12" fmla="*/ 75918 h 151987"/>
                <a:gd name="connsiteX13" fmla="*/ 229200 w 269798"/>
                <a:gd name="connsiteY13" fmla="*/ 75918 h 15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9798" h="151987">
                  <a:moveTo>
                    <a:pt x="229200" y="75918"/>
                  </a:moveTo>
                  <a:lnTo>
                    <a:pt x="226027" y="75918"/>
                  </a:lnTo>
                  <a:cubicBezTo>
                    <a:pt x="226061" y="49723"/>
                    <a:pt x="204853" y="28462"/>
                    <a:pt x="178659" y="28429"/>
                  </a:cubicBezTo>
                  <a:cubicBezTo>
                    <a:pt x="173233" y="28422"/>
                    <a:pt x="167847" y="29346"/>
                    <a:pt x="162734" y="31161"/>
                  </a:cubicBezTo>
                  <a:cubicBezTo>
                    <a:pt x="148485" y="3123"/>
                    <a:pt x="114205" y="-8057"/>
                    <a:pt x="86167" y="6191"/>
                  </a:cubicBezTo>
                  <a:cubicBezTo>
                    <a:pt x="67082" y="15889"/>
                    <a:pt x="55048" y="35471"/>
                    <a:pt x="55018" y="56879"/>
                  </a:cubicBezTo>
                  <a:lnTo>
                    <a:pt x="55018" y="56879"/>
                  </a:lnTo>
                  <a:cubicBezTo>
                    <a:pt x="37509" y="54249"/>
                    <a:pt x="19994" y="61590"/>
                    <a:pt x="9593" y="75918"/>
                  </a:cubicBezTo>
                  <a:cubicBezTo>
                    <a:pt x="-6200" y="96814"/>
                    <a:pt x="-2063" y="126559"/>
                    <a:pt x="18835" y="142352"/>
                  </a:cubicBezTo>
                  <a:cubicBezTo>
                    <a:pt x="26542" y="148177"/>
                    <a:pt x="35846" y="151509"/>
                    <a:pt x="45499" y="151903"/>
                  </a:cubicBezTo>
                  <a:lnTo>
                    <a:pt x="229200" y="151903"/>
                  </a:lnTo>
                  <a:cubicBezTo>
                    <a:pt x="250182" y="153294"/>
                    <a:pt x="268322" y="137414"/>
                    <a:pt x="269713" y="116430"/>
                  </a:cubicBezTo>
                  <a:cubicBezTo>
                    <a:pt x="271106" y="95448"/>
                    <a:pt x="255224" y="77309"/>
                    <a:pt x="234240" y="75918"/>
                  </a:cubicBezTo>
                  <a:cubicBezTo>
                    <a:pt x="232562" y="75806"/>
                    <a:pt x="230879" y="75806"/>
                    <a:pt x="229200" y="75918"/>
                  </a:cubicBezTo>
                  <a:close/>
                </a:path>
              </a:pathLst>
            </a:custGeom>
            <a:solidFill>
              <a:schemeClr val="accent6"/>
            </a:solidFill>
            <a:ln w="16669" cap="flat">
              <a:noFill/>
              <a:prstDash val="solid"/>
              <a:miter/>
            </a:ln>
          </p:spPr>
          <p:txBody>
            <a:bodyPr rtlCol="0" anchor="ctr"/>
            <a:lstStyle/>
            <a:p>
              <a:endParaRPr lang="zh-CN" altLang="en-US"/>
            </a:p>
          </p:txBody>
        </p:sp>
        <p:sp>
          <p:nvSpPr>
            <p:cNvPr id="13" name="任意多边形: 形状 12">
              <a:extLst>
                <a:ext uri="{FF2B5EF4-FFF2-40B4-BE49-F238E27FC236}">
                  <a16:creationId xmlns="" xmlns:a16="http://schemas.microsoft.com/office/drawing/2014/main" id="{15E63106-F41B-405F-AB71-0B8D11A89ABB}"/>
                </a:ext>
              </a:extLst>
            </p:cNvPr>
            <p:cNvSpPr/>
            <p:nvPr/>
          </p:nvSpPr>
          <p:spPr>
            <a:xfrm>
              <a:off x="6112700" y="2140113"/>
              <a:ext cx="467603" cy="677371"/>
            </a:xfrm>
            <a:custGeom>
              <a:avLst/>
              <a:gdLst>
                <a:gd name="connsiteX0" fmla="*/ 283902 w 467603"/>
                <a:gd name="connsiteY0" fmla="*/ 527056 h 677371"/>
                <a:gd name="connsiteX1" fmla="*/ 290415 w 467603"/>
                <a:gd name="connsiteY1" fmla="*/ 527056 h 677371"/>
                <a:gd name="connsiteX2" fmla="*/ 296427 w 467603"/>
                <a:gd name="connsiteY2" fmla="*/ 501004 h 677371"/>
                <a:gd name="connsiteX3" fmla="*/ 467604 w 467603"/>
                <a:gd name="connsiteY3" fmla="*/ 200402 h 677371"/>
                <a:gd name="connsiteX4" fmla="*/ 233802 w 467603"/>
                <a:gd name="connsiteY4" fmla="*/ 0 h 677371"/>
                <a:gd name="connsiteX5" fmla="*/ 0 w 467603"/>
                <a:gd name="connsiteY5" fmla="*/ 200402 h 677371"/>
                <a:gd name="connsiteX6" fmla="*/ 171176 w 467603"/>
                <a:gd name="connsiteY6" fmla="*/ 501004 h 677371"/>
                <a:gd name="connsiteX7" fmla="*/ 177188 w 467603"/>
                <a:gd name="connsiteY7" fmla="*/ 527056 h 677371"/>
                <a:gd name="connsiteX8" fmla="*/ 183701 w 467603"/>
                <a:gd name="connsiteY8" fmla="*/ 527056 h 677371"/>
                <a:gd name="connsiteX9" fmla="*/ 183701 w 467603"/>
                <a:gd name="connsiteY9" fmla="*/ 560457 h 677371"/>
                <a:gd name="connsiteX10" fmla="*/ 183701 w 467603"/>
                <a:gd name="connsiteY10" fmla="*/ 560457 h 677371"/>
                <a:gd name="connsiteX11" fmla="*/ 150301 w 467603"/>
                <a:gd name="connsiteY11" fmla="*/ 560457 h 677371"/>
                <a:gd name="connsiteX12" fmla="*/ 150301 w 467603"/>
                <a:gd name="connsiteY12" fmla="*/ 560457 h 677371"/>
                <a:gd name="connsiteX13" fmla="*/ 150301 w 467603"/>
                <a:gd name="connsiteY13" fmla="*/ 651305 h 677371"/>
                <a:gd name="connsiteX14" fmla="*/ 177337 w 467603"/>
                <a:gd name="connsiteY14" fmla="*/ 677366 h 677371"/>
                <a:gd name="connsiteX15" fmla="*/ 177689 w 467603"/>
                <a:gd name="connsiteY15" fmla="*/ 677358 h 677371"/>
                <a:gd name="connsiteX16" fmla="*/ 289914 w 467603"/>
                <a:gd name="connsiteY16" fmla="*/ 677358 h 677371"/>
                <a:gd name="connsiteX17" fmla="*/ 317303 w 467603"/>
                <a:gd name="connsiteY17" fmla="*/ 651806 h 677371"/>
                <a:gd name="connsiteX18" fmla="*/ 317303 w 467603"/>
                <a:gd name="connsiteY18" fmla="*/ 560457 h 677371"/>
                <a:gd name="connsiteX19" fmla="*/ 317303 w 467603"/>
                <a:gd name="connsiteY19" fmla="*/ 560457 h 677371"/>
                <a:gd name="connsiteX20" fmla="*/ 283902 w 467603"/>
                <a:gd name="connsiteY20" fmla="*/ 560457 h 677371"/>
                <a:gd name="connsiteX21" fmla="*/ 283902 w 467603"/>
                <a:gd name="connsiteY21" fmla="*/ 560457 h 677371"/>
                <a:gd name="connsiteX22" fmla="*/ 392453 w 467603"/>
                <a:gd name="connsiteY22" fmla="*/ 212927 h 677371"/>
                <a:gd name="connsiteX23" fmla="*/ 308953 w 467603"/>
                <a:gd name="connsiteY23" fmla="*/ 420175 h 677371"/>
                <a:gd name="connsiteX24" fmla="*/ 279560 w 467603"/>
                <a:gd name="connsiteY24" fmla="*/ 476956 h 677371"/>
                <a:gd name="connsiteX25" fmla="*/ 279560 w 467603"/>
                <a:gd name="connsiteY25" fmla="*/ 476956 h 677371"/>
                <a:gd name="connsiteX26" fmla="*/ 253842 w 467603"/>
                <a:gd name="connsiteY26" fmla="*/ 476956 h 677371"/>
                <a:gd name="connsiteX27" fmla="*/ 260021 w 467603"/>
                <a:gd name="connsiteY27" fmla="*/ 455747 h 677371"/>
                <a:gd name="connsiteX28" fmla="*/ 317303 w 467603"/>
                <a:gd name="connsiteY28" fmla="*/ 210923 h 677371"/>
                <a:gd name="connsiteX29" fmla="*/ 252840 w 467603"/>
                <a:gd name="connsiteY29" fmla="*/ 24716 h 677371"/>
                <a:gd name="connsiteX30" fmla="*/ 252005 w 467603"/>
                <a:gd name="connsiteY30" fmla="*/ 23881 h 677371"/>
                <a:gd name="connsiteX31" fmla="*/ 252840 w 467603"/>
                <a:gd name="connsiteY31" fmla="*/ 23046 h 677371"/>
                <a:gd name="connsiteX32" fmla="*/ 392453 w 467603"/>
                <a:gd name="connsiteY32" fmla="*/ 212927 h 677371"/>
                <a:gd name="connsiteX33" fmla="*/ 158651 w 467603"/>
                <a:gd name="connsiteY33" fmla="*/ 420175 h 677371"/>
                <a:gd name="connsiteX34" fmla="*/ 75151 w 467603"/>
                <a:gd name="connsiteY34" fmla="*/ 212927 h 677371"/>
                <a:gd name="connsiteX35" fmla="*/ 214263 w 467603"/>
                <a:gd name="connsiteY35" fmla="*/ 23046 h 677371"/>
                <a:gd name="connsiteX36" fmla="*/ 215098 w 467603"/>
                <a:gd name="connsiteY36" fmla="*/ 23881 h 677371"/>
                <a:gd name="connsiteX37" fmla="*/ 214263 w 467603"/>
                <a:gd name="connsiteY37" fmla="*/ 24716 h 677371"/>
                <a:gd name="connsiteX38" fmla="*/ 149800 w 467603"/>
                <a:gd name="connsiteY38" fmla="*/ 210923 h 677371"/>
                <a:gd name="connsiteX39" fmla="*/ 207249 w 467603"/>
                <a:gd name="connsiteY39" fmla="*/ 455914 h 677371"/>
                <a:gd name="connsiteX40" fmla="*/ 213261 w 467603"/>
                <a:gd name="connsiteY40" fmla="*/ 476956 h 677371"/>
                <a:gd name="connsiteX41" fmla="*/ 188545 w 467603"/>
                <a:gd name="connsiteY41" fmla="*/ 476956 h 677371"/>
                <a:gd name="connsiteX42" fmla="*/ 188545 w 467603"/>
                <a:gd name="connsiteY42" fmla="*/ 476956 h 677371"/>
                <a:gd name="connsiteX43" fmla="*/ 158484 w 467603"/>
                <a:gd name="connsiteY43" fmla="*/ 420175 h 677371"/>
                <a:gd name="connsiteX44" fmla="*/ 217102 w 467603"/>
                <a:gd name="connsiteY44" fmla="*/ 527056 h 677371"/>
                <a:gd name="connsiteX45" fmla="*/ 250502 w 467603"/>
                <a:gd name="connsiteY45" fmla="*/ 527056 h 677371"/>
                <a:gd name="connsiteX46" fmla="*/ 250502 w 467603"/>
                <a:gd name="connsiteY46" fmla="*/ 527056 h 677371"/>
                <a:gd name="connsiteX47" fmla="*/ 250502 w 467603"/>
                <a:gd name="connsiteY47" fmla="*/ 560457 h 677371"/>
                <a:gd name="connsiteX48" fmla="*/ 250502 w 467603"/>
                <a:gd name="connsiteY48" fmla="*/ 560457 h 677371"/>
                <a:gd name="connsiteX49" fmla="*/ 217102 w 467603"/>
                <a:gd name="connsiteY49" fmla="*/ 560457 h 677371"/>
                <a:gd name="connsiteX50" fmla="*/ 217102 w 467603"/>
                <a:gd name="connsiteY50" fmla="*/ 560457 h 677371"/>
                <a:gd name="connsiteX51" fmla="*/ 217102 w 467603"/>
                <a:gd name="connsiteY51" fmla="*/ 527056 h 677371"/>
                <a:gd name="connsiteX52" fmla="*/ 217102 w 467603"/>
                <a:gd name="connsiteY52" fmla="*/ 527056 h 67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67603" h="677371">
                  <a:moveTo>
                    <a:pt x="283902" y="527056"/>
                  </a:moveTo>
                  <a:lnTo>
                    <a:pt x="290415" y="527056"/>
                  </a:lnTo>
                  <a:lnTo>
                    <a:pt x="296427" y="501004"/>
                  </a:lnTo>
                  <a:cubicBezTo>
                    <a:pt x="304777" y="442554"/>
                    <a:pt x="467604" y="298264"/>
                    <a:pt x="467604" y="200402"/>
                  </a:cubicBezTo>
                  <a:cubicBezTo>
                    <a:pt x="467604" y="81664"/>
                    <a:pt x="371077" y="0"/>
                    <a:pt x="233802" y="0"/>
                  </a:cubicBezTo>
                  <a:cubicBezTo>
                    <a:pt x="96527" y="0"/>
                    <a:pt x="0" y="81998"/>
                    <a:pt x="0" y="200402"/>
                  </a:cubicBezTo>
                  <a:cubicBezTo>
                    <a:pt x="0" y="298264"/>
                    <a:pt x="162826" y="442554"/>
                    <a:pt x="171176" y="501004"/>
                  </a:cubicBezTo>
                  <a:lnTo>
                    <a:pt x="177188" y="527056"/>
                  </a:lnTo>
                  <a:lnTo>
                    <a:pt x="183701" y="527056"/>
                  </a:lnTo>
                  <a:lnTo>
                    <a:pt x="183701" y="560457"/>
                  </a:lnTo>
                  <a:lnTo>
                    <a:pt x="183701" y="560457"/>
                  </a:lnTo>
                  <a:lnTo>
                    <a:pt x="150301" y="560457"/>
                  </a:lnTo>
                  <a:lnTo>
                    <a:pt x="150301" y="560457"/>
                  </a:lnTo>
                  <a:lnTo>
                    <a:pt x="150301" y="651305"/>
                  </a:lnTo>
                  <a:cubicBezTo>
                    <a:pt x="150570" y="665968"/>
                    <a:pt x="162676" y="677636"/>
                    <a:pt x="177337" y="677366"/>
                  </a:cubicBezTo>
                  <a:cubicBezTo>
                    <a:pt x="177456" y="677364"/>
                    <a:pt x="177573" y="677361"/>
                    <a:pt x="177689" y="677358"/>
                  </a:cubicBezTo>
                  <a:lnTo>
                    <a:pt x="289914" y="677358"/>
                  </a:lnTo>
                  <a:cubicBezTo>
                    <a:pt x="304519" y="677827"/>
                    <a:pt x="316758" y="666409"/>
                    <a:pt x="317303" y="651806"/>
                  </a:cubicBezTo>
                  <a:lnTo>
                    <a:pt x="317303" y="560457"/>
                  </a:lnTo>
                  <a:lnTo>
                    <a:pt x="317303" y="560457"/>
                  </a:lnTo>
                  <a:lnTo>
                    <a:pt x="283902" y="560457"/>
                  </a:lnTo>
                  <a:lnTo>
                    <a:pt x="283902" y="560457"/>
                  </a:lnTo>
                  <a:close/>
                  <a:moveTo>
                    <a:pt x="392453" y="212927"/>
                  </a:moveTo>
                  <a:cubicBezTo>
                    <a:pt x="392453" y="264196"/>
                    <a:pt x="344357" y="354210"/>
                    <a:pt x="308953" y="420175"/>
                  </a:cubicBezTo>
                  <a:cubicBezTo>
                    <a:pt x="297930" y="441218"/>
                    <a:pt x="288077" y="460256"/>
                    <a:pt x="279560" y="476956"/>
                  </a:cubicBezTo>
                  <a:lnTo>
                    <a:pt x="279560" y="476956"/>
                  </a:lnTo>
                  <a:lnTo>
                    <a:pt x="253842" y="476956"/>
                  </a:lnTo>
                  <a:lnTo>
                    <a:pt x="260021" y="455747"/>
                  </a:lnTo>
                  <a:cubicBezTo>
                    <a:pt x="280061" y="387944"/>
                    <a:pt x="317303" y="261691"/>
                    <a:pt x="317303" y="210923"/>
                  </a:cubicBezTo>
                  <a:cubicBezTo>
                    <a:pt x="317303" y="109553"/>
                    <a:pt x="293087" y="40748"/>
                    <a:pt x="252840" y="24716"/>
                  </a:cubicBezTo>
                  <a:cubicBezTo>
                    <a:pt x="252379" y="24716"/>
                    <a:pt x="252005" y="24342"/>
                    <a:pt x="252005" y="23881"/>
                  </a:cubicBezTo>
                  <a:cubicBezTo>
                    <a:pt x="252005" y="23420"/>
                    <a:pt x="252379" y="23046"/>
                    <a:pt x="252840" y="23046"/>
                  </a:cubicBezTo>
                  <a:cubicBezTo>
                    <a:pt x="337343" y="32899"/>
                    <a:pt x="392453" y="106547"/>
                    <a:pt x="392453" y="212927"/>
                  </a:cubicBezTo>
                  <a:close/>
                  <a:moveTo>
                    <a:pt x="158651" y="420175"/>
                  </a:moveTo>
                  <a:cubicBezTo>
                    <a:pt x="123414" y="353375"/>
                    <a:pt x="75151" y="264196"/>
                    <a:pt x="75151" y="212927"/>
                  </a:cubicBezTo>
                  <a:cubicBezTo>
                    <a:pt x="75151" y="106547"/>
                    <a:pt x="130261" y="32899"/>
                    <a:pt x="214263" y="23046"/>
                  </a:cubicBezTo>
                  <a:cubicBezTo>
                    <a:pt x="214724" y="23046"/>
                    <a:pt x="215098" y="23420"/>
                    <a:pt x="215098" y="23881"/>
                  </a:cubicBezTo>
                  <a:cubicBezTo>
                    <a:pt x="215098" y="24342"/>
                    <a:pt x="214724" y="24716"/>
                    <a:pt x="214263" y="24716"/>
                  </a:cubicBezTo>
                  <a:cubicBezTo>
                    <a:pt x="174015" y="41416"/>
                    <a:pt x="149800" y="108217"/>
                    <a:pt x="149800" y="210923"/>
                  </a:cubicBezTo>
                  <a:cubicBezTo>
                    <a:pt x="149800" y="261023"/>
                    <a:pt x="187042" y="387944"/>
                    <a:pt x="207249" y="455914"/>
                  </a:cubicBezTo>
                  <a:cubicBezTo>
                    <a:pt x="209253" y="463262"/>
                    <a:pt x="211257" y="470109"/>
                    <a:pt x="213261" y="476956"/>
                  </a:cubicBezTo>
                  <a:lnTo>
                    <a:pt x="188545" y="476956"/>
                  </a:lnTo>
                  <a:lnTo>
                    <a:pt x="188545" y="476956"/>
                  </a:lnTo>
                  <a:cubicBezTo>
                    <a:pt x="179359" y="460256"/>
                    <a:pt x="169673" y="441218"/>
                    <a:pt x="158484" y="420175"/>
                  </a:cubicBezTo>
                  <a:close/>
                  <a:moveTo>
                    <a:pt x="217102" y="527056"/>
                  </a:moveTo>
                  <a:lnTo>
                    <a:pt x="250502" y="527056"/>
                  </a:lnTo>
                  <a:lnTo>
                    <a:pt x="250502" y="527056"/>
                  </a:lnTo>
                  <a:lnTo>
                    <a:pt x="250502" y="560457"/>
                  </a:lnTo>
                  <a:lnTo>
                    <a:pt x="250502" y="560457"/>
                  </a:lnTo>
                  <a:lnTo>
                    <a:pt x="217102" y="560457"/>
                  </a:lnTo>
                  <a:lnTo>
                    <a:pt x="217102" y="560457"/>
                  </a:lnTo>
                  <a:lnTo>
                    <a:pt x="217102" y="527056"/>
                  </a:lnTo>
                  <a:lnTo>
                    <a:pt x="217102" y="527056"/>
                  </a:lnTo>
                  <a:close/>
                </a:path>
              </a:pathLst>
            </a:custGeom>
            <a:solidFill>
              <a:schemeClr val="accent6"/>
            </a:solidFill>
            <a:ln w="16669"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4780042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17C11459-01BB-4387-8AF7-C4A5EAFAC3EA}"/>
              </a:ext>
            </a:extLst>
          </p:cNvPr>
          <p:cNvSpPr/>
          <p:nvPr/>
        </p:nvSpPr>
        <p:spPr>
          <a:xfrm>
            <a:off x="660400" y="1513591"/>
            <a:ext cx="10858500" cy="4402318"/>
          </a:xfrm>
          <a:prstGeom prst="roundRect">
            <a:avLst>
              <a:gd name="adj" fmla="val 7194"/>
            </a:avLst>
          </a:prstGeom>
          <a:solidFill>
            <a:schemeClr val="bg1"/>
          </a:solidFill>
          <a:ln>
            <a:noFill/>
          </a:ln>
          <a:effectLst>
            <a:outerShdw blurRad="647700" dir="54000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美食套餐</a:t>
            </a:r>
          </a:p>
        </p:txBody>
      </p:sp>
      <p:sp>
        <p:nvSpPr>
          <p:cNvPr id="7" name="灯片编号占位符 6">
            <a:extLst>
              <a:ext uri="{FF2B5EF4-FFF2-40B4-BE49-F238E27FC236}">
                <a16:creationId xmlns="" xmlns:a16="http://schemas.microsoft.com/office/drawing/2014/main" id="{43665B3E-6C61-4C00-9D9D-B7E445EA97CD}"/>
              </a:ext>
            </a:extLst>
          </p:cNvPr>
          <p:cNvSpPr>
            <a:spLocks noGrp="1"/>
          </p:cNvSpPr>
          <p:nvPr>
            <p:ph type="sldNum" sz="quarter" idx="4"/>
          </p:nvPr>
        </p:nvSpPr>
        <p:spPr/>
        <p:txBody>
          <a:bodyPr/>
          <a:lstStyle/>
          <a:p>
            <a:fld id="{ED3346C8-9771-47FA-B70F-F2179A930589}" type="slidenum">
              <a:rPr lang="zh-CN" altLang="en-US" smtClean="0"/>
              <a:t>27</a:t>
            </a:fld>
            <a:endParaRPr lang="zh-CN" altLang="en-US" dirty="0"/>
          </a:p>
        </p:txBody>
      </p:sp>
      <p:sp>
        <p:nvSpPr>
          <p:cNvPr id="6" name="矩形: 圆角 5">
            <a:extLst>
              <a:ext uri="{FF2B5EF4-FFF2-40B4-BE49-F238E27FC236}">
                <a16:creationId xmlns="" xmlns:a16="http://schemas.microsoft.com/office/drawing/2014/main" id="{C7B9FE02-E6A0-4342-946F-731C5F89BB30}"/>
              </a:ext>
            </a:extLst>
          </p:cNvPr>
          <p:cNvSpPr/>
          <p:nvPr/>
        </p:nvSpPr>
        <p:spPr>
          <a:xfrm>
            <a:off x="787822" y="1743958"/>
            <a:ext cx="1819373" cy="52523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 xmlns:a16="http://schemas.microsoft.com/office/drawing/2014/main" id="{A32F59B1-DF87-43B9-8E4A-35D75CD8BDB7}"/>
              </a:ext>
            </a:extLst>
          </p:cNvPr>
          <p:cNvSpPr/>
          <p:nvPr/>
        </p:nvSpPr>
        <p:spPr>
          <a:xfrm>
            <a:off x="2983893" y="1743958"/>
            <a:ext cx="1819373" cy="52523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 xmlns:a16="http://schemas.microsoft.com/office/drawing/2014/main" id="{0816F8C4-6113-4388-80C0-CF1D36A3B8AD}"/>
              </a:ext>
            </a:extLst>
          </p:cNvPr>
          <p:cNvSpPr/>
          <p:nvPr/>
        </p:nvSpPr>
        <p:spPr>
          <a:xfrm>
            <a:off x="9572106" y="1743958"/>
            <a:ext cx="1819373" cy="52523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 xmlns:a16="http://schemas.microsoft.com/office/drawing/2014/main" id="{CEADA087-3D9F-4D76-B98E-117C7AA529D1}"/>
              </a:ext>
            </a:extLst>
          </p:cNvPr>
          <p:cNvSpPr/>
          <p:nvPr/>
        </p:nvSpPr>
        <p:spPr>
          <a:xfrm>
            <a:off x="5179964" y="1743958"/>
            <a:ext cx="1819373" cy="52523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 xmlns:a16="http://schemas.microsoft.com/office/drawing/2014/main" id="{03A749EA-D2BB-4B4A-875B-3F02C2C19D4F}"/>
              </a:ext>
            </a:extLst>
          </p:cNvPr>
          <p:cNvSpPr/>
          <p:nvPr/>
        </p:nvSpPr>
        <p:spPr>
          <a:xfrm>
            <a:off x="787822" y="2546983"/>
            <a:ext cx="10603657" cy="528794"/>
          </a:xfrm>
          <a:prstGeom prst="roundRect">
            <a:avLst>
              <a:gd name="adj" fmla="val 5000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矩形: 圆角 20">
            <a:extLst>
              <a:ext uri="{FF2B5EF4-FFF2-40B4-BE49-F238E27FC236}">
                <a16:creationId xmlns="" xmlns:a16="http://schemas.microsoft.com/office/drawing/2014/main" id="{88F46712-1185-474F-966B-FF116E2C2CC0}"/>
              </a:ext>
            </a:extLst>
          </p:cNvPr>
          <p:cNvSpPr/>
          <p:nvPr/>
        </p:nvSpPr>
        <p:spPr>
          <a:xfrm>
            <a:off x="787822" y="3401098"/>
            <a:ext cx="10603657" cy="528794"/>
          </a:xfrm>
          <a:prstGeom prst="roundRect">
            <a:avLst>
              <a:gd name="adj" fmla="val 5000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6" name="矩形: 圆角 25">
            <a:extLst>
              <a:ext uri="{FF2B5EF4-FFF2-40B4-BE49-F238E27FC236}">
                <a16:creationId xmlns="" xmlns:a16="http://schemas.microsoft.com/office/drawing/2014/main" id="{BA83DAAE-3EAB-4194-A34C-5DF9708679BB}"/>
              </a:ext>
            </a:extLst>
          </p:cNvPr>
          <p:cNvSpPr/>
          <p:nvPr/>
        </p:nvSpPr>
        <p:spPr>
          <a:xfrm>
            <a:off x="787822" y="4255213"/>
            <a:ext cx="10603657" cy="528794"/>
          </a:xfrm>
          <a:prstGeom prst="roundRect">
            <a:avLst>
              <a:gd name="adj" fmla="val 5000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1" name="矩形: 圆角 30">
            <a:extLst>
              <a:ext uri="{FF2B5EF4-FFF2-40B4-BE49-F238E27FC236}">
                <a16:creationId xmlns="" xmlns:a16="http://schemas.microsoft.com/office/drawing/2014/main" id="{EBEE4DEF-966B-4EFF-82B6-9FF7FDDDE0ED}"/>
              </a:ext>
            </a:extLst>
          </p:cNvPr>
          <p:cNvSpPr/>
          <p:nvPr/>
        </p:nvSpPr>
        <p:spPr>
          <a:xfrm>
            <a:off x="787822" y="5109328"/>
            <a:ext cx="10603657" cy="528794"/>
          </a:xfrm>
          <a:prstGeom prst="roundRect">
            <a:avLst>
              <a:gd name="adj" fmla="val 5000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 name="矩形: 圆角 14">
            <a:extLst>
              <a:ext uri="{FF2B5EF4-FFF2-40B4-BE49-F238E27FC236}">
                <a16:creationId xmlns="" xmlns:a16="http://schemas.microsoft.com/office/drawing/2014/main" id="{A81E1F34-08B4-4D84-84DE-A82496A8B511}"/>
              </a:ext>
            </a:extLst>
          </p:cNvPr>
          <p:cNvSpPr/>
          <p:nvPr/>
        </p:nvSpPr>
        <p:spPr>
          <a:xfrm>
            <a:off x="7086598" y="1193800"/>
            <a:ext cx="2370221" cy="5041900"/>
          </a:xfrm>
          <a:prstGeom prst="roundRect">
            <a:avLst>
              <a:gd name="adj" fmla="val 7674"/>
            </a:avLst>
          </a:prstGeom>
          <a:gradFill flip="none" rotWithShape="1">
            <a:gsLst>
              <a:gs pos="0">
                <a:schemeClr val="accent5">
                  <a:lumMod val="20000"/>
                  <a:lumOff val="80000"/>
                </a:schemeClr>
              </a:gs>
              <a:gs pos="100000">
                <a:schemeClr val="accent1">
                  <a:lumMod val="20000"/>
                  <a:lumOff val="80000"/>
                </a:schemeClr>
              </a:gs>
            </a:gsLst>
            <a:lin ang="5400000" scaled="1"/>
            <a:tileRect/>
          </a:gradFill>
          <a:ln w="22225">
            <a:solidFill>
              <a:schemeClr val="accent1"/>
            </a:solidFill>
          </a:ln>
          <a:effectLst>
            <a:outerShdw blurRad="647700" sx="102000" sy="102000" algn="ctr" rotWithShape="0">
              <a:schemeClr val="accent2">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 xmlns:a16="http://schemas.microsoft.com/office/drawing/2014/main" id="{40150443-AFF3-44A0-BE36-A94A87BDBEC2}"/>
              </a:ext>
            </a:extLst>
          </p:cNvPr>
          <p:cNvSpPr/>
          <p:nvPr/>
        </p:nvSpPr>
        <p:spPr>
          <a:xfrm>
            <a:off x="7362022" y="1743958"/>
            <a:ext cx="1819373" cy="525237"/>
          </a:xfrm>
          <a:prstGeom prst="roundRect">
            <a:avLst>
              <a:gd name="adj" fmla="val 5000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 xmlns:a16="http://schemas.microsoft.com/office/drawing/2014/main" id="{CA2B5ADF-0766-409E-99FA-D6189CA4FC60}"/>
              </a:ext>
            </a:extLst>
          </p:cNvPr>
          <p:cNvSpPr txBox="1"/>
          <p:nvPr/>
        </p:nvSpPr>
        <p:spPr>
          <a:xfrm>
            <a:off x="912865" y="1821910"/>
            <a:ext cx="1569286" cy="369332"/>
          </a:xfrm>
          <a:prstGeom prst="rect">
            <a:avLst/>
          </a:prstGeom>
          <a:noFill/>
        </p:spPr>
        <p:txBody>
          <a:bodyPr wrap="square" rtlCol="0">
            <a:spAutoFit/>
          </a:bodyPr>
          <a:lstStyle/>
          <a:p>
            <a:pPr algn="ctr"/>
            <a:r>
              <a:rPr lang="zh-CN" altLang="en-US" b="1" dirty="0">
                <a:solidFill>
                  <a:schemeClr val="bg1"/>
                </a:solidFill>
                <a:latin typeface="微软雅黑"/>
                <a:ea typeface="微软雅黑"/>
              </a:rPr>
              <a:t>套餐一</a:t>
            </a:r>
          </a:p>
        </p:txBody>
      </p:sp>
      <p:sp>
        <p:nvSpPr>
          <p:cNvPr id="37" name="文本框 36">
            <a:extLst>
              <a:ext uri="{FF2B5EF4-FFF2-40B4-BE49-F238E27FC236}">
                <a16:creationId xmlns="" xmlns:a16="http://schemas.microsoft.com/office/drawing/2014/main" id="{0BB371CF-DE9B-4486-811D-8014CE1FA133}"/>
              </a:ext>
            </a:extLst>
          </p:cNvPr>
          <p:cNvSpPr txBox="1"/>
          <p:nvPr/>
        </p:nvSpPr>
        <p:spPr>
          <a:xfrm>
            <a:off x="3108936" y="1821910"/>
            <a:ext cx="1569286" cy="369332"/>
          </a:xfrm>
          <a:prstGeom prst="rect">
            <a:avLst/>
          </a:prstGeom>
          <a:noFill/>
        </p:spPr>
        <p:txBody>
          <a:bodyPr wrap="square" rtlCol="0">
            <a:spAutoFit/>
          </a:bodyPr>
          <a:lstStyle/>
          <a:p>
            <a:pPr algn="ctr"/>
            <a:r>
              <a:rPr lang="zh-CN" altLang="en-US" b="1" dirty="0">
                <a:solidFill>
                  <a:schemeClr val="bg1"/>
                </a:solidFill>
                <a:latin typeface="微软雅黑"/>
                <a:ea typeface="微软雅黑"/>
              </a:rPr>
              <a:t>套餐二</a:t>
            </a:r>
          </a:p>
        </p:txBody>
      </p:sp>
      <p:sp>
        <p:nvSpPr>
          <p:cNvPr id="38" name="文本框 37">
            <a:extLst>
              <a:ext uri="{FF2B5EF4-FFF2-40B4-BE49-F238E27FC236}">
                <a16:creationId xmlns="" xmlns:a16="http://schemas.microsoft.com/office/drawing/2014/main" id="{E1F2E9B6-983B-4C5D-BECB-D0C476149895}"/>
              </a:ext>
            </a:extLst>
          </p:cNvPr>
          <p:cNvSpPr txBox="1"/>
          <p:nvPr/>
        </p:nvSpPr>
        <p:spPr>
          <a:xfrm>
            <a:off x="5305007" y="1821910"/>
            <a:ext cx="1569286" cy="369332"/>
          </a:xfrm>
          <a:prstGeom prst="rect">
            <a:avLst/>
          </a:prstGeom>
          <a:noFill/>
        </p:spPr>
        <p:txBody>
          <a:bodyPr wrap="square" rtlCol="0">
            <a:spAutoFit/>
          </a:bodyPr>
          <a:lstStyle/>
          <a:p>
            <a:pPr algn="ctr"/>
            <a:r>
              <a:rPr lang="zh-CN" altLang="en-US" b="1" dirty="0">
                <a:solidFill>
                  <a:schemeClr val="bg1"/>
                </a:solidFill>
                <a:latin typeface="微软雅黑"/>
                <a:ea typeface="微软雅黑"/>
              </a:rPr>
              <a:t>套餐三</a:t>
            </a:r>
          </a:p>
        </p:txBody>
      </p:sp>
      <p:sp>
        <p:nvSpPr>
          <p:cNvPr id="39" name="文本框 38">
            <a:extLst>
              <a:ext uri="{FF2B5EF4-FFF2-40B4-BE49-F238E27FC236}">
                <a16:creationId xmlns="" xmlns:a16="http://schemas.microsoft.com/office/drawing/2014/main" id="{1ECF8391-1284-4701-952B-E05CCF23AF43}"/>
              </a:ext>
            </a:extLst>
          </p:cNvPr>
          <p:cNvSpPr txBox="1"/>
          <p:nvPr/>
        </p:nvSpPr>
        <p:spPr>
          <a:xfrm>
            <a:off x="9697149" y="1821910"/>
            <a:ext cx="1569286" cy="369332"/>
          </a:xfrm>
          <a:prstGeom prst="rect">
            <a:avLst/>
          </a:prstGeom>
          <a:noFill/>
        </p:spPr>
        <p:txBody>
          <a:bodyPr wrap="square" rtlCol="0">
            <a:spAutoFit/>
          </a:bodyPr>
          <a:lstStyle/>
          <a:p>
            <a:pPr algn="ctr"/>
            <a:r>
              <a:rPr lang="zh-CN" altLang="en-US" b="1" dirty="0">
                <a:solidFill>
                  <a:schemeClr val="bg1"/>
                </a:solidFill>
                <a:latin typeface="微软雅黑"/>
                <a:ea typeface="微软雅黑"/>
              </a:rPr>
              <a:t>套餐五</a:t>
            </a:r>
          </a:p>
        </p:txBody>
      </p:sp>
      <p:sp>
        <p:nvSpPr>
          <p:cNvPr id="40" name="文本框 39">
            <a:extLst>
              <a:ext uri="{FF2B5EF4-FFF2-40B4-BE49-F238E27FC236}">
                <a16:creationId xmlns="" xmlns:a16="http://schemas.microsoft.com/office/drawing/2014/main" id="{801A2D62-96DE-4B4E-9F67-1935CD1115EF}"/>
              </a:ext>
            </a:extLst>
          </p:cNvPr>
          <p:cNvSpPr txBox="1"/>
          <p:nvPr/>
        </p:nvSpPr>
        <p:spPr>
          <a:xfrm>
            <a:off x="7487065" y="1821910"/>
            <a:ext cx="1569286" cy="369332"/>
          </a:xfrm>
          <a:prstGeom prst="rect">
            <a:avLst/>
          </a:prstGeom>
          <a:noFill/>
        </p:spPr>
        <p:txBody>
          <a:bodyPr wrap="square" rtlCol="0">
            <a:spAutoFit/>
          </a:bodyPr>
          <a:lstStyle/>
          <a:p>
            <a:pPr algn="ctr"/>
            <a:r>
              <a:rPr lang="zh-CN" altLang="en-US" b="1" dirty="0">
                <a:solidFill>
                  <a:schemeClr val="bg1"/>
                </a:solidFill>
                <a:latin typeface="微软雅黑"/>
                <a:ea typeface="微软雅黑"/>
              </a:rPr>
              <a:t>套餐四</a:t>
            </a:r>
          </a:p>
        </p:txBody>
      </p:sp>
      <p:sp>
        <p:nvSpPr>
          <p:cNvPr id="41" name="文本框 40">
            <a:extLst>
              <a:ext uri="{FF2B5EF4-FFF2-40B4-BE49-F238E27FC236}">
                <a16:creationId xmlns="" xmlns:a16="http://schemas.microsoft.com/office/drawing/2014/main" id="{0DDA2AD0-A73C-4D56-A445-C7D4564D50AE}"/>
              </a:ext>
            </a:extLst>
          </p:cNvPr>
          <p:cNvSpPr txBox="1"/>
          <p:nvPr/>
        </p:nvSpPr>
        <p:spPr>
          <a:xfrm>
            <a:off x="912865" y="2626714"/>
            <a:ext cx="1569286"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a:ea typeface="微软雅黑"/>
              </a:rPr>
              <a:t>香芋扣肉</a:t>
            </a:r>
          </a:p>
        </p:txBody>
      </p:sp>
      <p:sp>
        <p:nvSpPr>
          <p:cNvPr id="42" name="文本框 41">
            <a:extLst>
              <a:ext uri="{FF2B5EF4-FFF2-40B4-BE49-F238E27FC236}">
                <a16:creationId xmlns="" xmlns:a16="http://schemas.microsoft.com/office/drawing/2014/main" id="{5E32DA19-2B65-433A-BC7A-8AA9AE9AA9C3}"/>
              </a:ext>
            </a:extLst>
          </p:cNvPr>
          <p:cNvSpPr txBox="1"/>
          <p:nvPr/>
        </p:nvSpPr>
        <p:spPr>
          <a:xfrm>
            <a:off x="3108936" y="2626714"/>
            <a:ext cx="1569286"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a:ea typeface="微软雅黑"/>
              </a:rPr>
              <a:t>孜然鸭柳</a:t>
            </a:r>
          </a:p>
        </p:txBody>
      </p:sp>
      <p:sp>
        <p:nvSpPr>
          <p:cNvPr id="43" name="文本框 42">
            <a:extLst>
              <a:ext uri="{FF2B5EF4-FFF2-40B4-BE49-F238E27FC236}">
                <a16:creationId xmlns="" xmlns:a16="http://schemas.microsoft.com/office/drawing/2014/main" id="{291FFB9F-9585-4FEE-AD58-FBD7F5617175}"/>
              </a:ext>
            </a:extLst>
          </p:cNvPr>
          <p:cNvSpPr txBox="1"/>
          <p:nvPr/>
        </p:nvSpPr>
        <p:spPr>
          <a:xfrm>
            <a:off x="5305007" y="2626714"/>
            <a:ext cx="1569286"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a:ea typeface="微软雅黑"/>
              </a:rPr>
              <a:t>酱烧鸭块</a:t>
            </a:r>
          </a:p>
        </p:txBody>
      </p:sp>
      <p:sp>
        <p:nvSpPr>
          <p:cNvPr id="44" name="文本框 43">
            <a:extLst>
              <a:ext uri="{FF2B5EF4-FFF2-40B4-BE49-F238E27FC236}">
                <a16:creationId xmlns="" xmlns:a16="http://schemas.microsoft.com/office/drawing/2014/main" id="{22BBFB52-A3CC-4CC6-8A5E-70F5A6CA029D}"/>
              </a:ext>
            </a:extLst>
          </p:cNvPr>
          <p:cNvSpPr txBox="1"/>
          <p:nvPr/>
        </p:nvSpPr>
        <p:spPr>
          <a:xfrm>
            <a:off x="9697149" y="2626714"/>
            <a:ext cx="1569286"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a:ea typeface="微软雅黑"/>
              </a:rPr>
              <a:t>麻辣猪肘</a:t>
            </a:r>
          </a:p>
        </p:txBody>
      </p:sp>
      <p:sp>
        <p:nvSpPr>
          <p:cNvPr id="45" name="文本框 44">
            <a:extLst>
              <a:ext uri="{FF2B5EF4-FFF2-40B4-BE49-F238E27FC236}">
                <a16:creationId xmlns="" xmlns:a16="http://schemas.microsoft.com/office/drawing/2014/main" id="{1B3148B9-BC15-487A-8414-C1522A2C6588}"/>
              </a:ext>
            </a:extLst>
          </p:cNvPr>
          <p:cNvSpPr txBox="1"/>
          <p:nvPr/>
        </p:nvSpPr>
        <p:spPr>
          <a:xfrm>
            <a:off x="7487065" y="2626714"/>
            <a:ext cx="1569286"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a:ea typeface="微软雅黑"/>
              </a:rPr>
              <a:t>鱼香肉丝</a:t>
            </a:r>
          </a:p>
        </p:txBody>
      </p:sp>
      <p:sp>
        <p:nvSpPr>
          <p:cNvPr id="46" name="文本框 45">
            <a:extLst>
              <a:ext uri="{FF2B5EF4-FFF2-40B4-BE49-F238E27FC236}">
                <a16:creationId xmlns="" xmlns:a16="http://schemas.microsoft.com/office/drawing/2014/main" id="{CE009F5F-1F13-46C0-AC44-EE01E8209426}"/>
              </a:ext>
            </a:extLst>
          </p:cNvPr>
          <p:cNvSpPr txBox="1"/>
          <p:nvPr/>
        </p:nvSpPr>
        <p:spPr>
          <a:xfrm>
            <a:off x="912865" y="3480829"/>
            <a:ext cx="1569286"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a:ea typeface="微软雅黑"/>
              </a:rPr>
              <a:t>咖喱鸡</a:t>
            </a:r>
          </a:p>
        </p:txBody>
      </p:sp>
      <p:sp>
        <p:nvSpPr>
          <p:cNvPr id="47" name="文本框 46">
            <a:extLst>
              <a:ext uri="{FF2B5EF4-FFF2-40B4-BE49-F238E27FC236}">
                <a16:creationId xmlns="" xmlns:a16="http://schemas.microsoft.com/office/drawing/2014/main" id="{5F17AC31-7DDE-46DA-8090-8668EC70CAC9}"/>
              </a:ext>
            </a:extLst>
          </p:cNvPr>
          <p:cNvSpPr txBox="1"/>
          <p:nvPr/>
        </p:nvSpPr>
        <p:spPr>
          <a:xfrm>
            <a:off x="3108936" y="3480829"/>
            <a:ext cx="1569286"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a:ea typeface="微软雅黑"/>
              </a:rPr>
              <a:t>酸菜炖粉条</a:t>
            </a:r>
          </a:p>
        </p:txBody>
      </p:sp>
      <p:sp>
        <p:nvSpPr>
          <p:cNvPr id="48" name="文本框 47">
            <a:extLst>
              <a:ext uri="{FF2B5EF4-FFF2-40B4-BE49-F238E27FC236}">
                <a16:creationId xmlns="" xmlns:a16="http://schemas.microsoft.com/office/drawing/2014/main" id="{76675E29-09CC-435D-89A4-E4BBAB0BD1B9}"/>
              </a:ext>
            </a:extLst>
          </p:cNvPr>
          <p:cNvSpPr txBox="1"/>
          <p:nvPr/>
        </p:nvSpPr>
        <p:spPr>
          <a:xfrm>
            <a:off x="5305007" y="3480829"/>
            <a:ext cx="1569286"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a:ea typeface="微软雅黑"/>
              </a:rPr>
              <a:t>肉沫蒸鸡蛋</a:t>
            </a:r>
          </a:p>
        </p:txBody>
      </p:sp>
      <p:sp>
        <p:nvSpPr>
          <p:cNvPr id="49" name="文本框 48">
            <a:extLst>
              <a:ext uri="{FF2B5EF4-FFF2-40B4-BE49-F238E27FC236}">
                <a16:creationId xmlns="" xmlns:a16="http://schemas.microsoft.com/office/drawing/2014/main" id="{1325B591-EBFB-41EA-81C8-B04832268F5B}"/>
              </a:ext>
            </a:extLst>
          </p:cNvPr>
          <p:cNvSpPr txBox="1"/>
          <p:nvPr/>
        </p:nvSpPr>
        <p:spPr>
          <a:xfrm>
            <a:off x="9697149" y="3480829"/>
            <a:ext cx="1569286"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a:ea typeface="微软雅黑"/>
              </a:rPr>
              <a:t>海带丝烧肉</a:t>
            </a:r>
          </a:p>
        </p:txBody>
      </p:sp>
      <p:sp>
        <p:nvSpPr>
          <p:cNvPr id="50" name="文本框 49">
            <a:extLst>
              <a:ext uri="{FF2B5EF4-FFF2-40B4-BE49-F238E27FC236}">
                <a16:creationId xmlns="" xmlns:a16="http://schemas.microsoft.com/office/drawing/2014/main" id="{AFF01EF2-37E4-4EE3-90F9-4D5BD36CB023}"/>
              </a:ext>
            </a:extLst>
          </p:cNvPr>
          <p:cNvSpPr txBox="1"/>
          <p:nvPr/>
        </p:nvSpPr>
        <p:spPr>
          <a:xfrm>
            <a:off x="7487065" y="3480829"/>
            <a:ext cx="1569286"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a:ea typeface="微软雅黑"/>
              </a:rPr>
              <a:t>奇味鸡煲</a:t>
            </a:r>
          </a:p>
        </p:txBody>
      </p:sp>
      <p:sp>
        <p:nvSpPr>
          <p:cNvPr id="51" name="文本框 50">
            <a:extLst>
              <a:ext uri="{FF2B5EF4-FFF2-40B4-BE49-F238E27FC236}">
                <a16:creationId xmlns="" xmlns:a16="http://schemas.microsoft.com/office/drawing/2014/main" id="{06985711-6800-46DA-B14E-21E6299725A7}"/>
              </a:ext>
            </a:extLst>
          </p:cNvPr>
          <p:cNvSpPr txBox="1"/>
          <p:nvPr/>
        </p:nvSpPr>
        <p:spPr>
          <a:xfrm>
            <a:off x="912865" y="4334944"/>
            <a:ext cx="1569286"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a:ea typeface="微软雅黑"/>
              </a:rPr>
              <a:t>自制叉烧</a:t>
            </a:r>
          </a:p>
        </p:txBody>
      </p:sp>
      <p:sp>
        <p:nvSpPr>
          <p:cNvPr id="52" name="文本框 51">
            <a:extLst>
              <a:ext uri="{FF2B5EF4-FFF2-40B4-BE49-F238E27FC236}">
                <a16:creationId xmlns="" xmlns:a16="http://schemas.microsoft.com/office/drawing/2014/main" id="{195083F3-AB10-4DCD-A22A-E9C43F12AE84}"/>
              </a:ext>
            </a:extLst>
          </p:cNvPr>
          <p:cNvSpPr txBox="1"/>
          <p:nvPr/>
        </p:nvSpPr>
        <p:spPr>
          <a:xfrm>
            <a:off x="3108936" y="4334944"/>
            <a:ext cx="1569286"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a:ea typeface="微软雅黑"/>
              </a:rPr>
              <a:t>黑椒烤鸭扒</a:t>
            </a:r>
          </a:p>
        </p:txBody>
      </p:sp>
      <p:sp>
        <p:nvSpPr>
          <p:cNvPr id="53" name="文本框 52">
            <a:extLst>
              <a:ext uri="{FF2B5EF4-FFF2-40B4-BE49-F238E27FC236}">
                <a16:creationId xmlns="" xmlns:a16="http://schemas.microsoft.com/office/drawing/2014/main" id="{99D2D446-CF7C-4F87-9A2F-387DBA9EF55B}"/>
              </a:ext>
            </a:extLst>
          </p:cNvPr>
          <p:cNvSpPr txBox="1"/>
          <p:nvPr/>
        </p:nvSpPr>
        <p:spPr>
          <a:xfrm>
            <a:off x="5305007" y="4334944"/>
            <a:ext cx="1569286"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a:ea typeface="微软雅黑"/>
              </a:rPr>
              <a:t>油豆腐炖白菜</a:t>
            </a:r>
          </a:p>
        </p:txBody>
      </p:sp>
      <p:sp>
        <p:nvSpPr>
          <p:cNvPr id="54" name="文本框 53">
            <a:extLst>
              <a:ext uri="{FF2B5EF4-FFF2-40B4-BE49-F238E27FC236}">
                <a16:creationId xmlns="" xmlns:a16="http://schemas.microsoft.com/office/drawing/2014/main" id="{60FAC9B7-BECB-4653-8BC3-B1A2D21EB176}"/>
              </a:ext>
            </a:extLst>
          </p:cNvPr>
          <p:cNvSpPr txBox="1"/>
          <p:nvPr/>
        </p:nvSpPr>
        <p:spPr>
          <a:xfrm>
            <a:off x="9697149" y="4334944"/>
            <a:ext cx="1569286"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a:ea typeface="微软雅黑"/>
              </a:rPr>
              <a:t>酱爆小瓜丁</a:t>
            </a:r>
          </a:p>
        </p:txBody>
      </p:sp>
      <p:sp>
        <p:nvSpPr>
          <p:cNvPr id="55" name="文本框 54">
            <a:extLst>
              <a:ext uri="{FF2B5EF4-FFF2-40B4-BE49-F238E27FC236}">
                <a16:creationId xmlns="" xmlns:a16="http://schemas.microsoft.com/office/drawing/2014/main" id="{E4048C8B-729E-444E-8CE0-752F7331AF58}"/>
              </a:ext>
            </a:extLst>
          </p:cNvPr>
          <p:cNvSpPr txBox="1"/>
          <p:nvPr/>
        </p:nvSpPr>
        <p:spPr>
          <a:xfrm>
            <a:off x="7487065" y="4334944"/>
            <a:ext cx="1569286"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a:ea typeface="微软雅黑"/>
              </a:rPr>
              <a:t>花菜炒肉片</a:t>
            </a:r>
          </a:p>
        </p:txBody>
      </p:sp>
      <p:sp>
        <p:nvSpPr>
          <p:cNvPr id="56" name="文本框 55">
            <a:extLst>
              <a:ext uri="{FF2B5EF4-FFF2-40B4-BE49-F238E27FC236}">
                <a16:creationId xmlns="" xmlns:a16="http://schemas.microsoft.com/office/drawing/2014/main" id="{5482FECD-C233-40BE-B4C9-7E84BF0FB47B}"/>
              </a:ext>
            </a:extLst>
          </p:cNvPr>
          <p:cNvSpPr txBox="1"/>
          <p:nvPr/>
        </p:nvSpPr>
        <p:spPr>
          <a:xfrm>
            <a:off x="912865" y="5189059"/>
            <a:ext cx="1569286"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a:ea typeface="微软雅黑"/>
              </a:rPr>
              <a:t>香菇滑鸡粉</a:t>
            </a:r>
          </a:p>
        </p:txBody>
      </p:sp>
      <p:sp>
        <p:nvSpPr>
          <p:cNvPr id="57" name="文本框 56">
            <a:extLst>
              <a:ext uri="{FF2B5EF4-FFF2-40B4-BE49-F238E27FC236}">
                <a16:creationId xmlns="" xmlns:a16="http://schemas.microsoft.com/office/drawing/2014/main" id="{221A3A22-0CBA-41D7-8103-8593E4EDB5F3}"/>
              </a:ext>
            </a:extLst>
          </p:cNvPr>
          <p:cNvSpPr txBox="1"/>
          <p:nvPr/>
        </p:nvSpPr>
        <p:spPr>
          <a:xfrm>
            <a:off x="3108936" y="5189059"/>
            <a:ext cx="1569286"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a:ea typeface="微软雅黑"/>
              </a:rPr>
              <a:t>酸辣鸡杂面</a:t>
            </a:r>
          </a:p>
        </p:txBody>
      </p:sp>
      <p:sp>
        <p:nvSpPr>
          <p:cNvPr id="58" name="文本框 57">
            <a:extLst>
              <a:ext uri="{FF2B5EF4-FFF2-40B4-BE49-F238E27FC236}">
                <a16:creationId xmlns="" xmlns:a16="http://schemas.microsoft.com/office/drawing/2014/main" id="{9C5CFF98-C19D-414A-BBF3-B8AD91D6167B}"/>
              </a:ext>
            </a:extLst>
          </p:cNvPr>
          <p:cNvSpPr txBox="1"/>
          <p:nvPr/>
        </p:nvSpPr>
        <p:spPr>
          <a:xfrm>
            <a:off x="5305007" y="5189059"/>
            <a:ext cx="1569286"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a:ea typeface="微软雅黑"/>
              </a:rPr>
              <a:t>番茄鸡蛋粉</a:t>
            </a:r>
          </a:p>
        </p:txBody>
      </p:sp>
      <p:sp>
        <p:nvSpPr>
          <p:cNvPr id="59" name="文本框 58">
            <a:extLst>
              <a:ext uri="{FF2B5EF4-FFF2-40B4-BE49-F238E27FC236}">
                <a16:creationId xmlns="" xmlns:a16="http://schemas.microsoft.com/office/drawing/2014/main" id="{F1D4BF1F-7033-4B40-8255-5907AFA104BB}"/>
              </a:ext>
            </a:extLst>
          </p:cNvPr>
          <p:cNvSpPr txBox="1"/>
          <p:nvPr/>
        </p:nvSpPr>
        <p:spPr>
          <a:xfrm>
            <a:off x="9697149" y="5189059"/>
            <a:ext cx="1569286"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a:ea typeface="微软雅黑"/>
              </a:rPr>
              <a:t>炸酱面</a:t>
            </a:r>
          </a:p>
        </p:txBody>
      </p:sp>
      <p:sp>
        <p:nvSpPr>
          <p:cNvPr id="60" name="文本框 59">
            <a:extLst>
              <a:ext uri="{FF2B5EF4-FFF2-40B4-BE49-F238E27FC236}">
                <a16:creationId xmlns="" xmlns:a16="http://schemas.microsoft.com/office/drawing/2014/main" id="{1FE35E41-F81B-475B-93E7-BE4A6D650C70}"/>
              </a:ext>
            </a:extLst>
          </p:cNvPr>
          <p:cNvSpPr txBox="1"/>
          <p:nvPr/>
        </p:nvSpPr>
        <p:spPr>
          <a:xfrm>
            <a:off x="7487065" y="5189059"/>
            <a:ext cx="1569286"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a:ea typeface="微软雅黑"/>
              </a:rPr>
              <a:t>牛腩面</a:t>
            </a:r>
          </a:p>
        </p:txBody>
      </p:sp>
      <p:cxnSp>
        <p:nvCxnSpPr>
          <p:cNvPr id="13" name="直接连接符 12">
            <a:extLst>
              <a:ext uri="{FF2B5EF4-FFF2-40B4-BE49-F238E27FC236}">
                <a16:creationId xmlns="" xmlns:a16="http://schemas.microsoft.com/office/drawing/2014/main" id="{F10154FD-BFCD-40E1-9A7E-3CDA95209B51}"/>
              </a:ext>
            </a:extLst>
          </p:cNvPr>
          <p:cNvCxnSpPr/>
          <p:nvPr/>
        </p:nvCxnSpPr>
        <p:spPr>
          <a:xfrm>
            <a:off x="7362022" y="3075777"/>
            <a:ext cx="1819373"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 xmlns:a16="http://schemas.microsoft.com/office/drawing/2014/main" id="{6C0894F3-4FA7-4B79-9026-FC1E58C8E59D}"/>
              </a:ext>
            </a:extLst>
          </p:cNvPr>
          <p:cNvCxnSpPr/>
          <p:nvPr/>
        </p:nvCxnSpPr>
        <p:spPr>
          <a:xfrm>
            <a:off x="7362022" y="3929892"/>
            <a:ext cx="1819373"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FD335925-A5E7-4419-9659-736BD60AB3EB}"/>
              </a:ext>
            </a:extLst>
          </p:cNvPr>
          <p:cNvCxnSpPr/>
          <p:nvPr/>
        </p:nvCxnSpPr>
        <p:spPr>
          <a:xfrm>
            <a:off x="7362022" y="4784007"/>
            <a:ext cx="1819373"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 xmlns:a16="http://schemas.microsoft.com/office/drawing/2014/main" id="{BCB8AB4D-68F2-4F8B-9E3D-2CACA18BA80E}"/>
              </a:ext>
            </a:extLst>
          </p:cNvPr>
          <p:cNvCxnSpPr/>
          <p:nvPr/>
        </p:nvCxnSpPr>
        <p:spPr>
          <a:xfrm>
            <a:off x="7362022" y="5638122"/>
            <a:ext cx="1819373"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03934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酒店类型</a:t>
            </a:r>
          </a:p>
        </p:txBody>
      </p:sp>
      <p:sp>
        <p:nvSpPr>
          <p:cNvPr id="5" name="灯片编号占位符 4">
            <a:extLst>
              <a:ext uri="{FF2B5EF4-FFF2-40B4-BE49-F238E27FC236}">
                <a16:creationId xmlns="" xmlns:a16="http://schemas.microsoft.com/office/drawing/2014/main" id="{47E72352-491B-463C-913E-516A3D4B85F0}"/>
              </a:ext>
            </a:extLst>
          </p:cNvPr>
          <p:cNvSpPr>
            <a:spLocks noGrp="1"/>
          </p:cNvSpPr>
          <p:nvPr>
            <p:ph type="sldNum" sz="quarter" idx="4"/>
          </p:nvPr>
        </p:nvSpPr>
        <p:spPr/>
        <p:txBody>
          <a:bodyPr/>
          <a:lstStyle/>
          <a:p>
            <a:fld id="{ED3346C8-9771-47FA-B70F-F2179A930589}" type="slidenum">
              <a:rPr lang="zh-CN" altLang="en-US" smtClean="0"/>
              <a:t>28</a:t>
            </a:fld>
            <a:endParaRPr lang="zh-CN" altLang="en-US" dirty="0"/>
          </a:p>
        </p:txBody>
      </p:sp>
      <p:sp>
        <p:nvSpPr>
          <p:cNvPr id="12" name="缺角矩形 11">
            <a:extLst>
              <a:ext uri="{FF2B5EF4-FFF2-40B4-BE49-F238E27FC236}">
                <a16:creationId xmlns="" xmlns:a16="http://schemas.microsoft.com/office/drawing/2014/main" id="{2326A1FC-B6AD-4CD2-A373-581815778643}"/>
              </a:ext>
            </a:extLst>
          </p:cNvPr>
          <p:cNvSpPr/>
          <p:nvPr/>
        </p:nvSpPr>
        <p:spPr>
          <a:xfrm>
            <a:off x="1012722" y="1582992"/>
            <a:ext cx="2957997" cy="4144903"/>
          </a:xfrm>
          <a:prstGeom prst="plaque">
            <a:avLst>
              <a:gd name="adj" fmla="val 5153"/>
            </a:avLst>
          </a:prstGeom>
          <a:solidFill>
            <a:schemeClr val="bg1"/>
          </a:soli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2F3EA67F-5966-447E-90B4-8FB58723DAA9}"/>
              </a:ext>
            </a:extLst>
          </p:cNvPr>
          <p:cNvSpPr/>
          <p:nvPr/>
        </p:nvSpPr>
        <p:spPr>
          <a:xfrm>
            <a:off x="1111490" y="5201264"/>
            <a:ext cx="2760461" cy="15502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缺角矩形 12">
            <a:extLst>
              <a:ext uri="{FF2B5EF4-FFF2-40B4-BE49-F238E27FC236}">
                <a16:creationId xmlns="" xmlns:a16="http://schemas.microsoft.com/office/drawing/2014/main" id="{94251A7D-640D-4D3F-A392-AE734C00879E}"/>
              </a:ext>
            </a:extLst>
          </p:cNvPr>
          <p:cNvSpPr/>
          <p:nvPr/>
        </p:nvSpPr>
        <p:spPr>
          <a:xfrm>
            <a:off x="1111490" y="1669025"/>
            <a:ext cx="2760461" cy="3972837"/>
          </a:xfrm>
          <a:prstGeom prst="plaque">
            <a:avLst>
              <a:gd name="adj" fmla="val 5153"/>
            </a:avLst>
          </a:prstGeom>
          <a:noFill/>
          <a:ln>
            <a:solidFill>
              <a:schemeClr val="accent1">
                <a:lumMod val="40000"/>
                <a:lumOff val="60000"/>
              </a:schemeClr>
            </a:solid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 xmlns:a16="http://schemas.microsoft.com/office/drawing/2014/main" id="{3C017E4E-7361-4A2E-BC67-D90CC2253358}"/>
              </a:ext>
            </a:extLst>
          </p:cNvPr>
          <p:cNvSpPr/>
          <p:nvPr/>
        </p:nvSpPr>
        <p:spPr>
          <a:xfrm>
            <a:off x="894735" y="1887791"/>
            <a:ext cx="3193970" cy="1199536"/>
          </a:xfrm>
          <a:prstGeom prst="roundRect">
            <a:avLst>
              <a:gd name="adj" fmla="val 2787"/>
            </a:avLst>
          </a:prstGeom>
          <a:gradFill flip="none" rotWithShape="1">
            <a:gsLst>
              <a:gs pos="0">
                <a:schemeClr val="accent2"/>
              </a:gs>
              <a:gs pos="100000">
                <a:schemeClr val="accent1"/>
              </a:gs>
            </a:gsLst>
            <a:lin ang="2700000" scaled="1"/>
            <a:tileRect/>
          </a:gradFill>
          <a:ln>
            <a:noFill/>
          </a:ln>
          <a:effectLst>
            <a:outerShdw blurRad="76200" dist="101600" dir="2700000" algn="tl" rotWithShape="0">
              <a:schemeClr val="accent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文本框 29">
            <a:extLst>
              <a:ext uri="{FF2B5EF4-FFF2-40B4-BE49-F238E27FC236}">
                <a16:creationId xmlns="" xmlns:a16="http://schemas.microsoft.com/office/drawing/2014/main" id="{9B982540-6961-4DD4-A7E4-A8A6EFC1740B}"/>
              </a:ext>
            </a:extLst>
          </p:cNvPr>
          <p:cNvSpPr txBox="1"/>
          <p:nvPr/>
        </p:nvSpPr>
        <p:spPr>
          <a:xfrm>
            <a:off x="1365118" y="3657718"/>
            <a:ext cx="2253205" cy="1341521"/>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pPr algn="ctr"/>
            <a:r>
              <a:rPr lang="zh-CN" altLang="en-US" dirty="0"/>
              <a:t>商务性酒店的设施设备齐全、服务功能较为完善。酒店靠近城区或商业中心区。</a:t>
            </a:r>
          </a:p>
        </p:txBody>
      </p:sp>
      <p:sp>
        <p:nvSpPr>
          <p:cNvPr id="8" name="文本框 7">
            <a:extLst>
              <a:ext uri="{FF2B5EF4-FFF2-40B4-BE49-F238E27FC236}">
                <a16:creationId xmlns="" xmlns:a16="http://schemas.microsoft.com/office/drawing/2014/main" id="{D567DDC0-1147-48E7-9FE1-A5F922471F6D}"/>
              </a:ext>
            </a:extLst>
          </p:cNvPr>
          <p:cNvSpPr txBox="1"/>
          <p:nvPr/>
        </p:nvSpPr>
        <p:spPr>
          <a:xfrm>
            <a:off x="857644" y="1779615"/>
            <a:ext cx="963116" cy="1323439"/>
          </a:xfrm>
          <a:prstGeom prst="rect">
            <a:avLst/>
          </a:prstGeom>
          <a:noFill/>
        </p:spPr>
        <p:txBody>
          <a:bodyPr wrap="square" rtlCol="0">
            <a:spAutoFit/>
          </a:bodyPr>
          <a:lstStyle/>
          <a:p>
            <a:r>
              <a:rPr lang="en-US" altLang="zh-CN" sz="8000" b="1" dirty="0">
                <a:solidFill>
                  <a:schemeClr val="bg1"/>
                </a:solidFill>
                <a:latin typeface="Bahnschrift Condensed" panose="020B0502040204020203" pitchFamily="34" charset="0"/>
              </a:rPr>
              <a:t>01</a:t>
            </a:r>
            <a:endParaRPr lang="zh-CN" altLang="en-US" sz="8000" b="1" dirty="0">
              <a:solidFill>
                <a:schemeClr val="bg1"/>
              </a:solidFill>
              <a:latin typeface="Bahnschrift Condensed" panose="020B0502040204020203" pitchFamily="34" charset="0"/>
            </a:endParaRPr>
          </a:p>
        </p:txBody>
      </p:sp>
      <p:sp>
        <p:nvSpPr>
          <p:cNvPr id="16" name="文本框 15">
            <a:extLst>
              <a:ext uri="{FF2B5EF4-FFF2-40B4-BE49-F238E27FC236}">
                <a16:creationId xmlns="" xmlns:a16="http://schemas.microsoft.com/office/drawing/2014/main" id="{BD12396C-760C-47B3-B8AF-D6035F56227D}"/>
              </a:ext>
            </a:extLst>
          </p:cNvPr>
          <p:cNvSpPr txBox="1"/>
          <p:nvPr/>
        </p:nvSpPr>
        <p:spPr>
          <a:xfrm>
            <a:off x="1622100" y="2417729"/>
            <a:ext cx="844943" cy="523220"/>
          </a:xfrm>
          <a:prstGeom prst="rect">
            <a:avLst/>
          </a:prstGeom>
          <a:noFill/>
        </p:spPr>
        <p:txBody>
          <a:bodyPr wrap="square" rtlCol="0">
            <a:spAutoFit/>
          </a:bodyPr>
          <a:lstStyle/>
          <a:p>
            <a:r>
              <a:rPr lang="en-US" altLang="zh-CN" sz="2800" b="1" dirty="0">
                <a:solidFill>
                  <a:schemeClr val="bg1"/>
                </a:solidFill>
                <a:latin typeface="Bahnschrift Condensed" panose="020B0502040204020203" pitchFamily="34" charset="0"/>
              </a:rPr>
              <a:t>NO.</a:t>
            </a:r>
            <a:endParaRPr lang="zh-CN" altLang="en-US" sz="2800" b="1" dirty="0">
              <a:solidFill>
                <a:schemeClr val="bg1"/>
              </a:solidFill>
              <a:latin typeface="Bahnschrift Condensed" panose="020B0502040204020203" pitchFamily="34" charset="0"/>
            </a:endParaRPr>
          </a:p>
        </p:txBody>
      </p:sp>
      <p:sp>
        <p:nvSpPr>
          <p:cNvPr id="17" name="文本框 16">
            <a:extLst>
              <a:ext uri="{FF2B5EF4-FFF2-40B4-BE49-F238E27FC236}">
                <a16:creationId xmlns="" xmlns:a16="http://schemas.microsoft.com/office/drawing/2014/main" id="{7BB53475-DA77-4EB3-A3D9-7EF7F34FAA11}"/>
              </a:ext>
            </a:extLst>
          </p:cNvPr>
          <p:cNvSpPr txBox="1"/>
          <p:nvPr/>
        </p:nvSpPr>
        <p:spPr>
          <a:xfrm>
            <a:off x="2063987" y="2121737"/>
            <a:ext cx="2024718" cy="461665"/>
          </a:xfrm>
          <a:prstGeom prst="rect">
            <a:avLst/>
          </a:prstGeom>
          <a:noFill/>
        </p:spPr>
        <p:txBody>
          <a:bodyPr wrap="square" rtlCol="0">
            <a:spAutoFit/>
          </a:bodyPr>
          <a:lstStyle/>
          <a:p>
            <a:r>
              <a:rPr lang="zh-CN" altLang="en-US" sz="2400" b="1" dirty="0">
                <a:solidFill>
                  <a:schemeClr val="bg1"/>
                </a:solidFill>
                <a:latin typeface="微软雅黑"/>
                <a:ea typeface="微软雅黑"/>
              </a:rPr>
              <a:t>商务型酒店</a:t>
            </a:r>
          </a:p>
        </p:txBody>
      </p:sp>
      <p:sp>
        <p:nvSpPr>
          <p:cNvPr id="36" name="文本框 35">
            <a:extLst>
              <a:ext uri="{FF2B5EF4-FFF2-40B4-BE49-F238E27FC236}">
                <a16:creationId xmlns="" xmlns:a16="http://schemas.microsoft.com/office/drawing/2014/main" id="{7CF647E6-7C0A-4035-AAE4-B7DF5DF83DBF}"/>
              </a:ext>
            </a:extLst>
          </p:cNvPr>
          <p:cNvSpPr txBox="1"/>
          <p:nvPr/>
        </p:nvSpPr>
        <p:spPr>
          <a:xfrm>
            <a:off x="2087137" y="2520072"/>
            <a:ext cx="2024718" cy="369332"/>
          </a:xfrm>
          <a:prstGeom prst="rect">
            <a:avLst/>
          </a:prstGeom>
          <a:noFill/>
        </p:spPr>
        <p:txBody>
          <a:bodyPr wrap="square" rtlCol="0">
            <a:spAutoFit/>
          </a:bodyPr>
          <a:lstStyle/>
          <a:p>
            <a:r>
              <a:rPr lang="zh-CN" altLang="en-US" dirty="0">
                <a:solidFill>
                  <a:schemeClr val="bg1"/>
                </a:solidFill>
                <a:latin typeface="微软雅黑"/>
                <a:ea typeface="微软雅黑"/>
              </a:rPr>
              <a:t>推荐指数：</a:t>
            </a:r>
            <a:r>
              <a:rPr lang="en-US" altLang="zh-CN" dirty="0">
                <a:solidFill>
                  <a:schemeClr val="bg1"/>
                </a:solidFill>
                <a:latin typeface="微软雅黑"/>
                <a:ea typeface="微软雅黑"/>
              </a:rPr>
              <a:t>XXX</a:t>
            </a:r>
            <a:endParaRPr lang="zh-CN" altLang="en-US" dirty="0">
              <a:solidFill>
                <a:schemeClr val="bg1"/>
              </a:solidFill>
              <a:latin typeface="微软雅黑"/>
              <a:ea typeface="微软雅黑"/>
            </a:endParaRPr>
          </a:p>
        </p:txBody>
      </p:sp>
      <p:sp>
        <p:nvSpPr>
          <p:cNvPr id="50" name="缺角矩形 49">
            <a:extLst>
              <a:ext uri="{FF2B5EF4-FFF2-40B4-BE49-F238E27FC236}">
                <a16:creationId xmlns="" xmlns:a16="http://schemas.microsoft.com/office/drawing/2014/main" id="{3EE57B23-737F-4A6D-AACC-26C52D90C414}"/>
              </a:ext>
            </a:extLst>
          </p:cNvPr>
          <p:cNvSpPr/>
          <p:nvPr/>
        </p:nvSpPr>
        <p:spPr>
          <a:xfrm>
            <a:off x="4617002" y="1582992"/>
            <a:ext cx="2957997" cy="4144903"/>
          </a:xfrm>
          <a:prstGeom prst="plaque">
            <a:avLst>
              <a:gd name="adj" fmla="val 5153"/>
            </a:avLst>
          </a:prstGeom>
          <a:solidFill>
            <a:schemeClr val="bg1"/>
          </a:soli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39C51102-5AB8-46A0-8C31-D958DFCF51ED}"/>
              </a:ext>
            </a:extLst>
          </p:cNvPr>
          <p:cNvSpPr/>
          <p:nvPr/>
        </p:nvSpPr>
        <p:spPr>
          <a:xfrm>
            <a:off x="4715770" y="5201264"/>
            <a:ext cx="2760461" cy="15502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 name="缺角矩形 51">
            <a:extLst>
              <a:ext uri="{FF2B5EF4-FFF2-40B4-BE49-F238E27FC236}">
                <a16:creationId xmlns="" xmlns:a16="http://schemas.microsoft.com/office/drawing/2014/main" id="{365B7599-5B0E-461D-BC59-F6D9BC1916DD}"/>
              </a:ext>
            </a:extLst>
          </p:cNvPr>
          <p:cNvSpPr/>
          <p:nvPr/>
        </p:nvSpPr>
        <p:spPr>
          <a:xfrm>
            <a:off x="4715770" y="1669025"/>
            <a:ext cx="2760461" cy="3972837"/>
          </a:xfrm>
          <a:prstGeom prst="plaque">
            <a:avLst>
              <a:gd name="adj" fmla="val 5153"/>
            </a:avLst>
          </a:prstGeom>
          <a:noFill/>
          <a:ln>
            <a:solidFill>
              <a:schemeClr val="accent1">
                <a:lumMod val="40000"/>
                <a:lumOff val="60000"/>
              </a:schemeClr>
            </a:solid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a:extLst>
              <a:ext uri="{FF2B5EF4-FFF2-40B4-BE49-F238E27FC236}">
                <a16:creationId xmlns="" xmlns:a16="http://schemas.microsoft.com/office/drawing/2014/main" id="{104DC609-9AD7-4369-8166-A5CABB30C4AA}"/>
              </a:ext>
            </a:extLst>
          </p:cNvPr>
          <p:cNvSpPr/>
          <p:nvPr/>
        </p:nvSpPr>
        <p:spPr>
          <a:xfrm>
            <a:off x="4499015" y="1887791"/>
            <a:ext cx="3193970" cy="1199536"/>
          </a:xfrm>
          <a:prstGeom prst="roundRect">
            <a:avLst>
              <a:gd name="adj" fmla="val 2787"/>
            </a:avLst>
          </a:prstGeom>
          <a:gradFill flip="none" rotWithShape="1">
            <a:gsLst>
              <a:gs pos="0">
                <a:schemeClr val="accent2"/>
              </a:gs>
              <a:gs pos="100000">
                <a:schemeClr val="accent1"/>
              </a:gs>
            </a:gsLst>
            <a:lin ang="2700000" scaled="1"/>
            <a:tileRect/>
          </a:gradFill>
          <a:ln>
            <a:noFill/>
          </a:ln>
          <a:effectLst>
            <a:outerShdw blurRad="76200" dist="101600" dir="2700000" algn="tl" rotWithShape="0">
              <a:schemeClr val="accent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文本框 53">
            <a:extLst>
              <a:ext uri="{FF2B5EF4-FFF2-40B4-BE49-F238E27FC236}">
                <a16:creationId xmlns="" xmlns:a16="http://schemas.microsoft.com/office/drawing/2014/main" id="{EDB78CBB-5E6D-4B6B-871B-AC992874DAF8}"/>
              </a:ext>
            </a:extLst>
          </p:cNvPr>
          <p:cNvSpPr txBox="1"/>
          <p:nvPr/>
        </p:nvSpPr>
        <p:spPr>
          <a:xfrm>
            <a:off x="4969398" y="3657718"/>
            <a:ext cx="2253205" cy="1341521"/>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pPr algn="ctr"/>
            <a:r>
              <a:rPr lang="zh-CN" altLang="en-US" dirty="0"/>
              <a:t>度假性酒店要求有较完善的娱乐设备。酒店业是旅游业发展的三大支柱之一。</a:t>
            </a:r>
          </a:p>
        </p:txBody>
      </p:sp>
      <p:sp>
        <p:nvSpPr>
          <p:cNvPr id="55" name="文本框 54">
            <a:extLst>
              <a:ext uri="{FF2B5EF4-FFF2-40B4-BE49-F238E27FC236}">
                <a16:creationId xmlns="" xmlns:a16="http://schemas.microsoft.com/office/drawing/2014/main" id="{B2D687A3-9753-4C5C-9207-F2071B12B526}"/>
              </a:ext>
            </a:extLst>
          </p:cNvPr>
          <p:cNvSpPr txBox="1"/>
          <p:nvPr/>
        </p:nvSpPr>
        <p:spPr>
          <a:xfrm>
            <a:off x="4430214" y="1779615"/>
            <a:ext cx="1022110" cy="1323439"/>
          </a:xfrm>
          <a:prstGeom prst="rect">
            <a:avLst/>
          </a:prstGeom>
          <a:noFill/>
        </p:spPr>
        <p:txBody>
          <a:bodyPr wrap="square" rtlCol="0">
            <a:spAutoFit/>
          </a:bodyPr>
          <a:lstStyle/>
          <a:p>
            <a:r>
              <a:rPr lang="en-US" altLang="zh-CN" sz="8000" b="1" dirty="0">
                <a:solidFill>
                  <a:schemeClr val="bg1"/>
                </a:solidFill>
                <a:latin typeface="Bahnschrift Condensed" panose="020B0502040204020203" pitchFamily="34" charset="0"/>
              </a:rPr>
              <a:t>02</a:t>
            </a:r>
            <a:endParaRPr lang="zh-CN" altLang="en-US" sz="8000" b="1" dirty="0">
              <a:solidFill>
                <a:schemeClr val="bg1"/>
              </a:solidFill>
              <a:latin typeface="Bahnschrift Condensed" panose="020B0502040204020203" pitchFamily="34" charset="0"/>
            </a:endParaRPr>
          </a:p>
        </p:txBody>
      </p:sp>
      <p:sp>
        <p:nvSpPr>
          <p:cNvPr id="56" name="文本框 55">
            <a:extLst>
              <a:ext uri="{FF2B5EF4-FFF2-40B4-BE49-F238E27FC236}">
                <a16:creationId xmlns="" xmlns:a16="http://schemas.microsoft.com/office/drawing/2014/main" id="{9A3571FE-BB00-4104-8464-A3CB50447F3D}"/>
              </a:ext>
            </a:extLst>
          </p:cNvPr>
          <p:cNvSpPr txBox="1"/>
          <p:nvPr/>
        </p:nvSpPr>
        <p:spPr>
          <a:xfrm>
            <a:off x="5226380" y="2417729"/>
            <a:ext cx="844943" cy="523220"/>
          </a:xfrm>
          <a:prstGeom prst="rect">
            <a:avLst/>
          </a:prstGeom>
          <a:noFill/>
        </p:spPr>
        <p:txBody>
          <a:bodyPr wrap="square" rtlCol="0">
            <a:spAutoFit/>
          </a:bodyPr>
          <a:lstStyle/>
          <a:p>
            <a:r>
              <a:rPr lang="en-US" altLang="zh-CN" sz="2800" b="1" dirty="0">
                <a:solidFill>
                  <a:schemeClr val="bg1"/>
                </a:solidFill>
                <a:latin typeface="Bahnschrift Condensed" panose="020B0502040204020203" pitchFamily="34" charset="0"/>
              </a:rPr>
              <a:t>NO.</a:t>
            </a:r>
            <a:endParaRPr lang="zh-CN" altLang="en-US" sz="2800" b="1" dirty="0">
              <a:solidFill>
                <a:schemeClr val="bg1"/>
              </a:solidFill>
              <a:latin typeface="Bahnschrift Condensed" panose="020B0502040204020203" pitchFamily="34" charset="0"/>
            </a:endParaRPr>
          </a:p>
        </p:txBody>
      </p:sp>
      <p:sp>
        <p:nvSpPr>
          <p:cNvPr id="57" name="文本框 56">
            <a:extLst>
              <a:ext uri="{FF2B5EF4-FFF2-40B4-BE49-F238E27FC236}">
                <a16:creationId xmlns="" xmlns:a16="http://schemas.microsoft.com/office/drawing/2014/main" id="{E5628696-9D29-4A85-812C-A22CA72AD811}"/>
              </a:ext>
            </a:extLst>
          </p:cNvPr>
          <p:cNvSpPr txBox="1"/>
          <p:nvPr/>
        </p:nvSpPr>
        <p:spPr>
          <a:xfrm>
            <a:off x="5668267" y="2121737"/>
            <a:ext cx="2024718" cy="461665"/>
          </a:xfrm>
          <a:prstGeom prst="rect">
            <a:avLst/>
          </a:prstGeom>
          <a:noFill/>
        </p:spPr>
        <p:txBody>
          <a:bodyPr wrap="square" rtlCol="0">
            <a:spAutoFit/>
          </a:bodyPr>
          <a:lstStyle/>
          <a:p>
            <a:r>
              <a:rPr lang="zh-CN" altLang="en-US" sz="2400" b="1" dirty="0">
                <a:solidFill>
                  <a:schemeClr val="bg1"/>
                </a:solidFill>
                <a:latin typeface="微软雅黑"/>
                <a:ea typeface="微软雅黑"/>
              </a:rPr>
              <a:t>度假型酒店</a:t>
            </a:r>
          </a:p>
        </p:txBody>
      </p:sp>
      <p:sp>
        <p:nvSpPr>
          <p:cNvPr id="58" name="文本框 57">
            <a:extLst>
              <a:ext uri="{FF2B5EF4-FFF2-40B4-BE49-F238E27FC236}">
                <a16:creationId xmlns="" xmlns:a16="http://schemas.microsoft.com/office/drawing/2014/main" id="{1AEBF778-8334-4E67-9BA7-D5D796F1F0A3}"/>
              </a:ext>
            </a:extLst>
          </p:cNvPr>
          <p:cNvSpPr txBox="1"/>
          <p:nvPr/>
        </p:nvSpPr>
        <p:spPr>
          <a:xfrm>
            <a:off x="5691417" y="2520072"/>
            <a:ext cx="2024718" cy="369332"/>
          </a:xfrm>
          <a:prstGeom prst="rect">
            <a:avLst/>
          </a:prstGeom>
          <a:noFill/>
        </p:spPr>
        <p:txBody>
          <a:bodyPr wrap="square" rtlCol="0">
            <a:spAutoFit/>
          </a:bodyPr>
          <a:lstStyle/>
          <a:p>
            <a:r>
              <a:rPr lang="zh-CN" altLang="en-US" dirty="0">
                <a:solidFill>
                  <a:schemeClr val="bg1"/>
                </a:solidFill>
                <a:latin typeface="微软雅黑"/>
                <a:ea typeface="微软雅黑"/>
              </a:rPr>
              <a:t>推荐指数：</a:t>
            </a:r>
            <a:r>
              <a:rPr lang="en-US" altLang="zh-CN" dirty="0">
                <a:solidFill>
                  <a:schemeClr val="bg1"/>
                </a:solidFill>
                <a:latin typeface="微软雅黑"/>
                <a:ea typeface="微软雅黑"/>
              </a:rPr>
              <a:t>XXX</a:t>
            </a:r>
          </a:p>
        </p:txBody>
      </p:sp>
      <p:sp>
        <p:nvSpPr>
          <p:cNvPr id="60" name="缺角矩形 59">
            <a:extLst>
              <a:ext uri="{FF2B5EF4-FFF2-40B4-BE49-F238E27FC236}">
                <a16:creationId xmlns="" xmlns:a16="http://schemas.microsoft.com/office/drawing/2014/main" id="{CCACAF06-811E-4938-B77B-DC013E82E2DB}"/>
              </a:ext>
            </a:extLst>
          </p:cNvPr>
          <p:cNvSpPr/>
          <p:nvPr/>
        </p:nvSpPr>
        <p:spPr>
          <a:xfrm>
            <a:off x="8221282" y="1582992"/>
            <a:ext cx="2957997" cy="4144903"/>
          </a:xfrm>
          <a:prstGeom prst="plaque">
            <a:avLst>
              <a:gd name="adj" fmla="val 5153"/>
            </a:avLst>
          </a:prstGeom>
          <a:solidFill>
            <a:schemeClr val="bg1"/>
          </a:soli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 xmlns:a16="http://schemas.microsoft.com/office/drawing/2014/main" id="{286A85E8-6B23-4D9A-AD78-FD49C251E154}"/>
              </a:ext>
            </a:extLst>
          </p:cNvPr>
          <p:cNvSpPr/>
          <p:nvPr/>
        </p:nvSpPr>
        <p:spPr>
          <a:xfrm>
            <a:off x="8320050" y="5201264"/>
            <a:ext cx="2760461" cy="15502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缺角矩形 61">
            <a:extLst>
              <a:ext uri="{FF2B5EF4-FFF2-40B4-BE49-F238E27FC236}">
                <a16:creationId xmlns="" xmlns:a16="http://schemas.microsoft.com/office/drawing/2014/main" id="{9F4BD813-D653-4087-A898-FA10AE099901}"/>
              </a:ext>
            </a:extLst>
          </p:cNvPr>
          <p:cNvSpPr/>
          <p:nvPr/>
        </p:nvSpPr>
        <p:spPr>
          <a:xfrm>
            <a:off x="8320050" y="1669025"/>
            <a:ext cx="2760461" cy="3972837"/>
          </a:xfrm>
          <a:prstGeom prst="plaque">
            <a:avLst>
              <a:gd name="adj" fmla="val 5153"/>
            </a:avLst>
          </a:prstGeom>
          <a:noFill/>
          <a:ln>
            <a:solidFill>
              <a:schemeClr val="accent1">
                <a:lumMod val="40000"/>
                <a:lumOff val="60000"/>
              </a:schemeClr>
            </a:solid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圆角 62">
            <a:extLst>
              <a:ext uri="{FF2B5EF4-FFF2-40B4-BE49-F238E27FC236}">
                <a16:creationId xmlns="" xmlns:a16="http://schemas.microsoft.com/office/drawing/2014/main" id="{3F040F6E-7E91-4EFD-A13E-190EACD7D0E2}"/>
              </a:ext>
            </a:extLst>
          </p:cNvPr>
          <p:cNvSpPr/>
          <p:nvPr/>
        </p:nvSpPr>
        <p:spPr>
          <a:xfrm>
            <a:off x="8103295" y="1887791"/>
            <a:ext cx="3193970" cy="1199536"/>
          </a:xfrm>
          <a:prstGeom prst="roundRect">
            <a:avLst>
              <a:gd name="adj" fmla="val 2787"/>
            </a:avLst>
          </a:prstGeom>
          <a:gradFill flip="none" rotWithShape="1">
            <a:gsLst>
              <a:gs pos="0">
                <a:schemeClr val="accent2"/>
              </a:gs>
              <a:gs pos="100000">
                <a:schemeClr val="accent1"/>
              </a:gs>
            </a:gsLst>
            <a:lin ang="2700000" scaled="1"/>
            <a:tileRect/>
          </a:gradFill>
          <a:ln>
            <a:noFill/>
          </a:ln>
          <a:effectLst>
            <a:outerShdw blurRad="76200" dist="101600" dir="2700000" algn="tl" rotWithShape="0">
              <a:schemeClr val="accent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4" name="文本框 63">
            <a:extLst>
              <a:ext uri="{FF2B5EF4-FFF2-40B4-BE49-F238E27FC236}">
                <a16:creationId xmlns="" xmlns:a16="http://schemas.microsoft.com/office/drawing/2014/main" id="{FEE97E19-850F-4CF6-91A0-A989E91A999C}"/>
              </a:ext>
            </a:extLst>
          </p:cNvPr>
          <p:cNvSpPr txBox="1"/>
          <p:nvPr/>
        </p:nvSpPr>
        <p:spPr>
          <a:xfrm>
            <a:off x="8573678" y="3657718"/>
            <a:ext cx="2253205" cy="1341521"/>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pPr algn="ctr"/>
            <a:r>
              <a:rPr lang="zh-CN" altLang="en-US" dirty="0"/>
              <a:t>经营特点不仅要满足旅游者食住的需要，还有满足旅游者休息、娱乐、购物的综合需要</a:t>
            </a:r>
          </a:p>
        </p:txBody>
      </p:sp>
      <p:sp>
        <p:nvSpPr>
          <p:cNvPr id="65" name="文本框 64">
            <a:extLst>
              <a:ext uri="{FF2B5EF4-FFF2-40B4-BE49-F238E27FC236}">
                <a16:creationId xmlns="" xmlns:a16="http://schemas.microsoft.com/office/drawing/2014/main" id="{B7691C05-A84B-45D4-B3DC-835826801AA6}"/>
              </a:ext>
            </a:extLst>
          </p:cNvPr>
          <p:cNvSpPr txBox="1"/>
          <p:nvPr/>
        </p:nvSpPr>
        <p:spPr>
          <a:xfrm>
            <a:off x="8034494" y="1779615"/>
            <a:ext cx="1022110" cy="1323439"/>
          </a:xfrm>
          <a:prstGeom prst="rect">
            <a:avLst/>
          </a:prstGeom>
          <a:noFill/>
        </p:spPr>
        <p:txBody>
          <a:bodyPr wrap="square" rtlCol="0">
            <a:spAutoFit/>
          </a:bodyPr>
          <a:lstStyle/>
          <a:p>
            <a:r>
              <a:rPr lang="en-US" altLang="zh-CN" sz="8000" b="1" dirty="0">
                <a:solidFill>
                  <a:schemeClr val="bg1"/>
                </a:solidFill>
                <a:latin typeface="Bahnschrift Condensed" panose="020B0502040204020203" pitchFamily="34" charset="0"/>
              </a:rPr>
              <a:t>03</a:t>
            </a:r>
            <a:endParaRPr lang="zh-CN" altLang="en-US" sz="8000" b="1" dirty="0">
              <a:solidFill>
                <a:schemeClr val="bg1"/>
              </a:solidFill>
              <a:latin typeface="Bahnschrift Condensed" panose="020B0502040204020203" pitchFamily="34" charset="0"/>
            </a:endParaRPr>
          </a:p>
        </p:txBody>
      </p:sp>
      <p:sp>
        <p:nvSpPr>
          <p:cNvPr id="66" name="文本框 65">
            <a:extLst>
              <a:ext uri="{FF2B5EF4-FFF2-40B4-BE49-F238E27FC236}">
                <a16:creationId xmlns="" xmlns:a16="http://schemas.microsoft.com/office/drawing/2014/main" id="{42001ADC-EE0B-406F-87B3-905E6AFB72AE}"/>
              </a:ext>
            </a:extLst>
          </p:cNvPr>
          <p:cNvSpPr txBox="1"/>
          <p:nvPr/>
        </p:nvSpPr>
        <p:spPr>
          <a:xfrm>
            <a:off x="8830660" y="2417729"/>
            <a:ext cx="844943" cy="523220"/>
          </a:xfrm>
          <a:prstGeom prst="rect">
            <a:avLst/>
          </a:prstGeom>
          <a:noFill/>
        </p:spPr>
        <p:txBody>
          <a:bodyPr wrap="square" rtlCol="0">
            <a:spAutoFit/>
          </a:bodyPr>
          <a:lstStyle/>
          <a:p>
            <a:r>
              <a:rPr lang="en-US" altLang="zh-CN" sz="2800" b="1" dirty="0">
                <a:solidFill>
                  <a:schemeClr val="bg1"/>
                </a:solidFill>
                <a:latin typeface="Bahnschrift Condensed" panose="020B0502040204020203" pitchFamily="34" charset="0"/>
              </a:rPr>
              <a:t>NO.</a:t>
            </a:r>
            <a:endParaRPr lang="zh-CN" altLang="en-US" sz="2800" b="1" dirty="0">
              <a:solidFill>
                <a:schemeClr val="bg1"/>
              </a:solidFill>
              <a:latin typeface="Bahnschrift Condensed" panose="020B0502040204020203" pitchFamily="34" charset="0"/>
            </a:endParaRPr>
          </a:p>
        </p:txBody>
      </p:sp>
      <p:sp>
        <p:nvSpPr>
          <p:cNvPr id="67" name="文本框 66">
            <a:extLst>
              <a:ext uri="{FF2B5EF4-FFF2-40B4-BE49-F238E27FC236}">
                <a16:creationId xmlns="" xmlns:a16="http://schemas.microsoft.com/office/drawing/2014/main" id="{CE34B9C7-A33F-4927-9500-50C878D12F0D}"/>
              </a:ext>
            </a:extLst>
          </p:cNvPr>
          <p:cNvSpPr txBox="1"/>
          <p:nvPr/>
        </p:nvSpPr>
        <p:spPr>
          <a:xfrm>
            <a:off x="9272547" y="2121737"/>
            <a:ext cx="2024718" cy="461665"/>
          </a:xfrm>
          <a:prstGeom prst="rect">
            <a:avLst/>
          </a:prstGeom>
          <a:noFill/>
        </p:spPr>
        <p:txBody>
          <a:bodyPr wrap="square" rtlCol="0">
            <a:spAutoFit/>
          </a:bodyPr>
          <a:lstStyle/>
          <a:p>
            <a:r>
              <a:rPr lang="zh-CN" altLang="en-US" sz="2400" b="1" dirty="0">
                <a:solidFill>
                  <a:schemeClr val="bg1"/>
                </a:solidFill>
                <a:latin typeface="微软雅黑"/>
                <a:ea typeface="微软雅黑"/>
              </a:rPr>
              <a:t>观光型酒店</a:t>
            </a:r>
          </a:p>
        </p:txBody>
      </p:sp>
      <p:sp>
        <p:nvSpPr>
          <p:cNvPr id="68" name="文本框 67">
            <a:extLst>
              <a:ext uri="{FF2B5EF4-FFF2-40B4-BE49-F238E27FC236}">
                <a16:creationId xmlns="" xmlns:a16="http://schemas.microsoft.com/office/drawing/2014/main" id="{C0EE7210-167C-4FCC-AC3A-B35513DF0C2B}"/>
              </a:ext>
            </a:extLst>
          </p:cNvPr>
          <p:cNvSpPr txBox="1"/>
          <p:nvPr/>
        </p:nvSpPr>
        <p:spPr>
          <a:xfrm>
            <a:off x="9295697" y="2520072"/>
            <a:ext cx="2024718" cy="369332"/>
          </a:xfrm>
          <a:prstGeom prst="rect">
            <a:avLst/>
          </a:prstGeom>
          <a:noFill/>
        </p:spPr>
        <p:txBody>
          <a:bodyPr wrap="square" rtlCol="0">
            <a:spAutoFit/>
          </a:bodyPr>
          <a:lstStyle/>
          <a:p>
            <a:r>
              <a:rPr lang="zh-CN" altLang="en-US" dirty="0">
                <a:solidFill>
                  <a:schemeClr val="bg1"/>
                </a:solidFill>
                <a:latin typeface="微软雅黑"/>
                <a:ea typeface="微软雅黑"/>
              </a:rPr>
              <a:t>推荐指数：</a:t>
            </a:r>
            <a:r>
              <a:rPr lang="en-US" altLang="zh-CN" dirty="0">
                <a:solidFill>
                  <a:schemeClr val="bg1"/>
                </a:solidFill>
                <a:latin typeface="微软雅黑"/>
                <a:ea typeface="微软雅黑"/>
              </a:rPr>
              <a:t>XXX</a:t>
            </a:r>
          </a:p>
        </p:txBody>
      </p:sp>
      <p:sp>
        <p:nvSpPr>
          <p:cNvPr id="69" name="文本框 68">
            <a:extLst>
              <a:ext uri="{FF2B5EF4-FFF2-40B4-BE49-F238E27FC236}">
                <a16:creationId xmlns="" xmlns:a16="http://schemas.microsoft.com/office/drawing/2014/main" id="{0C1961D5-239B-4A27-8963-3BF10EAA8E96}"/>
              </a:ext>
            </a:extLst>
          </p:cNvPr>
          <p:cNvSpPr txBox="1"/>
          <p:nvPr/>
        </p:nvSpPr>
        <p:spPr>
          <a:xfrm>
            <a:off x="1365118" y="3275626"/>
            <a:ext cx="2253205" cy="382092"/>
          </a:xfrm>
          <a:prstGeom prst="rect">
            <a:avLst/>
          </a:prstGeom>
          <a:noFill/>
        </p:spPr>
        <p:txBody>
          <a:bodyPr wrap="square" rtlCol="0">
            <a:spAutoFit/>
          </a:bodyPr>
          <a:lstStyle/>
          <a:p>
            <a:pPr algn="ctr">
              <a:lnSpc>
                <a:spcPct val="130000"/>
              </a:lnSpc>
            </a:pPr>
            <a:r>
              <a:rPr lang="zh-CN" altLang="en-US" sz="1600" b="1" dirty="0">
                <a:solidFill>
                  <a:schemeClr val="accent2"/>
                </a:solidFill>
              </a:rPr>
              <a:t>服务功能较为完善</a:t>
            </a:r>
          </a:p>
        </p:txBody>
      </p:sp>
      <p:sp>
        <p:nvSpPr>
          <p:cNvPr id="72" name="文本框 71">
            <a:extLst>
              <a:ext uri="{FF2B5EF4-FFF2-40B4-BE49-F238E27FC236}">
                <a16:creationId xmlns="" xmlns:a16="http://schemas.microsoft.com/office/drawing/2014/main" id="{C2A8596F-4084-45AB-8D86-04D61D45F1ED}"/>
              </a:ext>
            </a:extLst>
          </p:cNvPr>
          <p:cNvSpPr txBox="1"/>
          <p:nvPr/>
        </p:nvSpPr>
        <p:spPr>
          <a:xfrm>
            <a:off x="4969398" y="3275626"/>
            <a:ext cx="2253205" cy="382092"/>
          </a:xfrm>
          <a:prstGeom prst="rect">
            <a:avLst/>
          </a:prstGeom>
          <a:noFill/>
        </p:spPr>
        <p:txBody>
          <a:bodyPr wrap="square" rtlCol="0">
            <a:spAutoFit/>
          </a:bodyPr>
          <a:lstStyle/>
          <a:p>
            <a:pPr algn="ctr">
              <a:lnSpc>
                <a:spcPct val="130000"/>
              </a:lnSpc>
            </a:pPr>
            <a:r>
              <a:rPr lang="zh-CN" altLang="en-US" sz="1600" b="1" dirty="0">
                <a:solidFill>
                  <a:schemeClr val="accent2"/>
                </a:solidFill>
              </a:rPr>
              <a:t>较完善的娱乐设备</a:t>
            </a:r>
          </a:p>
        </p:txBody>
      </p:sp>
      <p:sp>
        <p:nvSpPr>
          <p:cNvPr id="73" name="文本框 72">
            <a:extLst>
              <a:ext uri="{FF2B5EF4-FFF2-40B4-BE49-F238E27FC236}">
                <a16:creationId xmlns="" xmlns:a16="http://schemas.microsoft.com/office/drawing/2014/main" id="{46620E0B-C568-4A75-9169-FD7309101956}"/>
              </a:ext>
            </a:extLst>
          </p:cNvPr>
          <p:cNvSpPr txBox="1"/>
          <p:nvPr/>
        </p:nvSpPr>
        <p:spPr>
          <a:xfrm>
            <a:off x="8573678" y="3275626"/>
            <a:ext cx="2253205" cy="382092"/>
          </a:xfrm>
          <a:prstGeom prst="rect">
            <a:avLst/>
          </a:prstGeom>
          <a:noFill/>
        </p:spPr>
        <p:txBody>
          <a:bodyPr wrap="square" rtlCol="0">
            <a:spAutoFit/>
          </a:bodyPr>
          <a:lstStyle/>
          <a:p>
            <a:pPr algn="ctr">
              <a:lnSpc>
                <a:spcPct val="130000"/>
              </a:lnSpc>
            </a:pPr>
            <a:r>
              <a:rPr lang="zh-CN" altLang="en-US" sz="1600" b="1" dirty="0">
                <a:solidFill>
                  <a:schemeClr val="accent2"/>
                </a:solidFill>
              </a:rPr>
              <a:t>为观光旅游者服务</a:t>
            </a:r>
          </a:p>
        </p:txBody>
      </p:sp>
    </p:spTree>
    <p:extLst>
      <p:ext uri="{BB962C8B-B14F-4D97-AF65-F5344CB8AC3E}">
        <p14:creationId xmlns:p14="http://schemas.microsoft.com/office/powerpoint/2010/main" val="30571284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酒店设施</a:t>
            </a:r>
          </a:p>
        </p:txBody>
      </p:sp>
      <p:sp>
        <p:nvSpPr>
          <p:cNvPr id="32" name="灯片编号占位符 31">
            <a:extLst>
              <a:ext uri="{FF2B5EF4-FFF2-40B4-BE49-F238E27FC236}">
                <a16:creationId xmlns="" xmlns:a16="http://schemas.microsoft.com/office/drawing/2014/main" id="{A095517C-02EA-4876-9344-A976BBC863D3}"/>
              </a:ext>
            </a:extLst>
          </p:cNvPr>
          <p:cNvSpPr>
            <a:spLocks noGrp="1"/>
          </p:cNvSpPr>
          <p:nvPr>
            <p:ph type="sldNum" sz="quarter" idx="4"/>
          </p:nvPr>
        </p:nvSpPr>
        <p:spPr/>
        <p:txBody>
          <a:bodyPr/>
          <a:lstStyle/>
          <a:p>
            <a:fld id="{ED3346C8-9771-47FA-B70F-F2179A930589}" type="slidenum">
              <a:rPr lang="zh-CN" altLang="en-US" smtClean="0"/>
              <a:t>29</a:t>
            </a:fld>
            <a:endParaRPr lang="zh-CN" altLang="en-US" dirty="0"/>
          </a:p>
        </p:txBody>
      </p:sp>
      <p:sp>
        <p:nvSpPr>
          <p:cNvPr id="5" name="矩形: 圆角 4">
            <a:extLst>
              <a:ext uri="{FF2B5EF4-FFF2-40B4-BE49-F238E27FC236}">
                <a16:creationId xmlns="" xmlns:a16="http://schemas.microsoft.com/office/drawing/2014/main" id="{C6E5B864-E269-4DD3-9C94-D16C816DEB1D}"/>
              </a:ext>
            </a:extLst>
          </p:cNvPr>
          <p:cNvSpPr/>
          <p:nvPr/>
        </p:nvSpPr>
        <p:spPr>
          <a:xfrm>
            <a:off x="5729597" y="1193800"/>
            <a:ext cx="750277" cy="5041900"/>
          </a:xfrm>
          <a:prstGeom prst="roundRect">
            <a:avLst>
              <a:gd name="adj" fmla="val 24480"/>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416EB234-9C21-4865-8146-89B4ADFE0BB9}"/>
              </a:ext>
            </a:extLst>
          </p:cNvPr>
          <p:cNvSpPr/>
          <p:nvPr/>
        </p:nvSpPr>
        <p:spPr>
          <a:xfrm>
            <a:off x="5835104" y="1359877"/>
            <a:ext cx="539262" cy="539262"/>
          </a:xfrm>
          <a:prstGeom prst="ellipse">
            <a:avLst/>
          </a:prstGeom>
          <a:gradFill>
            <a:gsLst>
              <a:gs pos="0">
                <a:schemeClr val="accent5"/>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EB743BBC-C4ED-4A79-8753-9641A05E60DF}"/>
              </a:ext>
            </a:extLst>
          </p:cNvPr>
          <p:cNvSpPr/>
          <p:nvPr/>
        </p:nvSpPr>
        <p:spPr>
          <a:xfrm>
            <a:off x="5835104" y="2193974"/>
            <a:ext cx="539262" cy="539262"/>
          </a:xfrm>
          <a:prstGeom prst="ellipse">
            <a:avLst/>
          </a:prstGeom>
          <a:gradFill>
            <a:gsLst>
              <a:gs pos="0">
                <a:schemeClr val="accent5"/>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A4365ED2-ED99-4224-B256-F6639B535AF2}"/>
              </a:ext>
            </a:extLst>
          </p:cNvPr>
          <p:cNvSpPr/>
          <p:nvPr/>
        </p:nvSpPr>
        <p:spPr>
          <a:xfrm>
            <a:off x="5835104" y="3028071"/>
            <a:ext cx="539262" cy="539262"/>
          </a:xfrm>
          <a:prstGeom prst="ellipse">
            <a:avLst/>
          </a:prstGeom>
          <a:gradFill>
            <a:gsLst>
              <a:gs pos="0">
                <a:schemeClr val="accent5"/>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 xmlns:a16="http://schemas.microsoft.com/office/drawing/2014/main" id="{C34394D1-A2B7-4D80-A91C-B0E95CA028C5}"/>
              </a:ext>
            </a:extLst>
          </p:cNvPr>
          <p:cNvSpPr/>
          <p:nvPr/>
        </p:nvSpPr>
        <p:spPr>
          <a:xfrm>
            <a:off x="5835104" y="3862168"/>
            <a:ext cx="539262" cy="539262"/>
          </a:xfrm>
          <a:prstGeom prst="ellipse">
            <a:avLst/>
          </a:prstGeom>
          <a:gradFill>
            <a:gsLst>
              <a:gs pos="0">
                <a:schemeClr val="accent5"/>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9E6731EB-5BEC-4A77-9DFA-487F610FE5C0}"/>
              </a:ext>
            </a:extLst>
          </p:cNvPr>
          <p:cNvSpPr/>
          <p:nvPr/>
        </p:nvSpPr>
        <p:spPr>
          <a:xfrm>
            <a:off x="5835104" y="4696265"/>
            <a:ext cx="539262" cy="539262"/>
          </a:xfrm>
          <a:prstGeom prst="ellipse">
            <a:avLst/>
          </a:prstGeom>
          <a:gradFill>
            <a:gsLst>
              <a:gs pos="0">
                <a:schemeClr val="accent5"/>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E64A9F6B-EBD7-49CB-92C6-49BDA005520E}"/>
              </a:ext>
            </a:extLst>
          </p:cNvPr>
          <p:cNvSpPr/>
          <p:nvPr/>
        </p:nvSpPr>
        <p:spPr>
          <a:xfrm>
            <a:off x="5835104" y="5530362"/>
            <a:ext cx="539262" cy="539262"/>
          </a:xfrm>
          <a:prstGeom prst="ellipse">
            <a:avLst/>
          </a:prstGeom>
          <a:gradFill>
            <a:gsLst>
              <a:gs pos="0">
                <a:schemeClr val="accent5"/>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 xmlns:a16="http://schemas.microsoft.com/office/drawing/2014/main" id="{0F89B71F-E1A1-4639-8920-D4DA10B07199}"/>
              </a:ext>
            </a:extLst>
          </p:cNvPr>
          <p:cNvSpPr/>
          <p:nvPr/>
        </p:nvSpPr>
        <p:spPr>
          <a:xfrm>
            <a:off x="4930986" y="1540279"/>
            <a:ext cx="693103" cy="178458"/>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圆角 13">
            <a:extLst>
              <a:ext uri="{FF2B5EF4-FFF2-40B4-BE49-F238E27FC236}">
                <a16:creationId xmlns="" xmlns:a16="http://schemas.microsoft.com/office/drawing/2014/main" id="{D7F3FAF5-7029-4000-8F3D-2096BB4978B4}"/>
              </a:ext>
            </a:extLst>
          </p:cNvPr>
          <p:cNvSpPr/>
          <p:nvPr/>
        </p:nvSpPr>
        <p:spPr>
          <a:xfrm>
            <a:off x="4930986" y="3208473"/>
            <a:ext cx="693103" cy="178458"/>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圆角 14">
            <a:extLst>
              <a:ext uri="{FF2B5EF4-FFF2-40B4-BE49-F238E27FC236}">
                <a16:creationId xmlns="" xmlns:a16="http://schemas.microsoft.com/office/drawing/2014/main" id="{D031206B-E347-44CD-BA8D-DE7ADC591AF5}"/>
              </a:ext>
            </a:extLst>
          </p:cNvPr>
          <p:cNvSpPr/>
          <p:nvPr/>
        </p:nvSpPr>
        <p:spPr>
          <a:xfrm>
            <a:off x="4930986" y="4876667"/>
            <a:ext cx="693103" cy="178458"/>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圆角 15">
            <a:extLst>
              <a:ext uri="{FF2B5EF4-FFF2-40B4-BE49-F238E27FC236}">
                <a16:creationId xmlns="" xmlns:a16="http://schemas.microsoft.com/office/drawing/2014/main" id="{22949FC8-BD04-463E-B7E6-9E39570D7BF3}"/>
              </a:ext>
            </a:extLst>
          </p:cNvPr>
          <p:cNvSpPr/>
          <p:nvPr/>
        </p:nvSpPr>
        <p:spPr>
          <a:xfrm>
            <a:off x="6596384" y="2374376"/>
            <a:ext cx="693103" cy="178458"/>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圆角 16">
            <a:extLst>
              <a:ext uri="{FF2B5EF4-FFF2-40B4-BE49-F238E27FC236}">
                <a16:creationId xmlns="" xmlns:a16="http://schemas.microsoft.com/office/drawing/2014/main" id="{66F771EC-5D8E-4836-8385-D28E636BAB36}"/>
              </a:ext>
            </a:extLst>
          </p:cNvPr>
          <p:cNvSpPr/>
          <p:nvPr/>
        </p:nvSpPr>
        <p:spPr>
          <a:xfrm>
            <a:off x="6596384" y="4042570"/>
            <a:ext cx="693103" cy="178458"/>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圆角 17">
            <a:extLst>
              <a:ext uri="{FF2B5EF4-FFF2-40B4-BE49-F238E27FC236}">
                <a16:creationId xmlns="" xmlns:a16="http://schemas.microsoft.com/office/drawing/2014/main" id="{15DCD5D5-3993-42F7-87E2-AB1E8EA7DFDD}"/>
              </a:ext>
            </a:extLst>
          </p:cNvPr>
          <p:cNvSpPr/>
          <p:nvPr/>
        </p:nvSpPr>
        <p:spPr>
          <a:xfrm>
            <a:off x="6596384" y="5710764"/>
            <a:ext cx="693103" cy="178458"/>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a:extLst>
              <a:ext uri="{FF2B5EF4-FFF2-40B4-BE49-F238E27FC236}">
                <a16:creationId xmlns="" xmlns:a16="http://schemas.microsoft.com/office/drawing/2014/main" id="{4C530FDE-C8F9-4916-A81A-E3B1E3DF89AC}"/>
              </a:ext>
            </a:extLst>
          </p:cNvPr>
          <p:cNvSpPr txBox="1"/>
          <p:nvPr/>
        </p:nvSpPr>
        <p:spPr>
          <a:xfrm>
            <a:off x="2899651" y="1149638"/>
            <a:ext cx="2031335" cy="461665"/>
          </a:xfrm>
          <a:prstGeom prst="rect">
            <a:avLst/>
          </a:prstGeom>
          <a:noFill/>
        </p:spPr>
        <p:txBody>
          <a:bodyPr wrap="square" rtlCol="0">
            <a:spAutoFit/>
          </a:bodyPr>
          <a:lstStyle/>
          <a:p>
            <a:r>
              <a:rPr lang="zh-CN" altLang="en-US" sz="2400" b="1" dirty="0">
                <a:solidFill>
                  <a:schemeClr val="accent2"/>
                </a:solidFill>
                <a:latin typeface="微软雅黑"/>
                <a:ea typeface="微软雅黑"/>
              </a:rPr>
              <a:t>前台接待设施</a:t>
            </a:r>
          </a:p>
        </p:txBody>
      </p:sp>
      <p:sp>
        <p:nvSpPr>
          <p:cNvPr id="20" name="文本框 19">
            <a:extLst>
              <a:ext uri="{FF2B5EF4-FFF2-40B4-BE49-F238E27FC236}">
                <a16:creationId xmlns="" xmlns:a16="http://schemas.microsoft.com/office/drawing/2014/main" id="{C09359F1-BE8A-45CD-A086-0F8EFF84599A}"/>
              </a:ext>
            </a:extLst>
          </p:cNvPr>
          <p:cNvSpPr txBox="1"/>
          <p:nvPr/>
        </p:nvSpPr>
        <p:spPr>
          <a:xfrm>
            <a:off x="652643" y="1625374"/>
            <a:ext cx="4278344" cy="701346"/>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包括前台接待大厅、总服务台商务中心、贵重物品寄存处、大堂副理接待处等。</a:t>
            </a:r>
          </a:p>
        </p:txBody>
      </p:sp>
      <p:sp>
        <p:nvSpPr>
          <p:cNvPr id="21" name="文本框 20">
            <a:extLst>
              <a:ext uri="{FF2B5EF4-FFF2-40B4-BE49-F238E27FC236}">
                <a16:creationId xmlns="" xmlns:a16="http://schemas.microsoft.com/office/drawing/2014/main" id="{5CF6AD9E-E6CE-4C36-BC8F-74D33C9952B8}"/>
              </a:ext>
            </a:extLst>
          </p:cNvPr>
          <p:cNvSpPr txBox="1"/>
          <p:nvPr/>
        </p:nvSpPr>
        <p:spPr>
          <a:xfrm>
            <a:off x="2899651" y="2786069"/>
            <a:ext cx="2031335" cy="461665"/>
          </a:xfrm>
          <a:prstGeom prst="rect">
            <a:avLst/>
          </a:prstGeom>
          <a:noFill/>
        </p:spPr>
        <p:txBody>
          <a:bodyPr wrap="square" rtlCol="0">
            <a:spAutoFit/>
          </a:bodyPr>
          <a:lstStyle/>
          <a:p>
            <a:r>
              <a:rPr lang="zh-CN" altLang="en-US" sz="2400" b="1" dirty="0">
                <a:solidFill>
                  <a:schemeClr val="accent2"/>
                </a:solidFill>
                <a:latin typeface="微软雅黑"/>
                <a:ea typeface="微软雅黑"/>
              </a:rPr>
              <a:t>客房接待设施</a:t>
            </a:r>
          </a:p>
        </p:txBody>
      </p:sp>
      <p:sp>
        <p:nvSpPr>
          <p:cNvPr id="22" name="文本框 21">
            <a:extLst>
              <a:ext uri="{FF2B5EF4-FFF2-40B4-BE49-F238E27FC236}">
                <a16:creationId xmlns="" xmlns:a16="http://schemas.microsoft.com/office/drawing/2014/main" id="{3BA6B01C-0FAF-4484-86A2-E78223B3ADA7}"/>
              </a:ext>
            </a:extLst>
          </p:cNvPr>
          <p:cNvSpPr txBox="1"/>
          <p:nvPr/>
        </p:nvSpPr>
        <p:spPr>
          <a:xfrm>
            <a:off x="652643" y="3261805"/>
            <a:ext cx="4278344" cy="701346"/>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具有与本酒店规模及标准相适应的客房设施，包括：单间、标间、豪华套房、总统套房等。</a:t>
            </a:r>
          </a:p>
        </p:txBody>
      </p:sp>
      <p:sp>
        <p:nvSpPr>
          <p:cNvPr id="23" name="文本框 22">
            <a:extLst>
              <a:ext uri="{FF2B5EF4-FFF2-40B4-BE49-F238E27FC236}">
                <a16:creationId xmlns="" xmlns:a16="http://schemas.microsoft.com/office/drawing/2014/main" id="{1DB6CF7A-BD33-471C-AA10-F2EDA0CC4825}"/>
              </a:ext>
            </a:extLst>
          </p:cNvPr>
          <p:cNvSpPr txBox="1"/>
          <p:nvPr/>
        </p:nvSpPr>
        <p:spPr>
          <a:xfrm>
            <a:off x="2899651" y="4437131"/>
            <a:ext cx="2031335" cy="461665"/>
          </a:xfrm>
          <a:prstGeom prst="rect">
            <a:avLst/>
          </a:prstGeom>
          <a:noFill/>
        </p:spPr>
        <p:txBody>
          <a:bodyPr wrap="square" rtlCol="0">
            <a:spAutoFit/>
          </a:bodyPr>
          <a:lstStyle/>
          <a:p>
            <a:r>
              <a:rPr lang="zh-CN" altLang="en-US" sz="2400" b="1" dirty="0">
                <a:solidFill>
                  <a:schemeClr val="accent2"/>
                </a:solidFill>
                <a:latin typeface="微软雅黑"/>
                <a:ea typeface="微软雅黑"/>
              </a:rPr>
              <a:t>餐饮接待设施</a:t>
            </a:r>
          </a:p>
        </p:txBody>
      </p:sp>
      <p:sp>
        <p:nvSpPr>
          <p:cNvPr id="24" name="文本框 23">
            <a:extLst>
              <a:ext uri="{FF2B5EF4-FFF2-40B4-BE49-F238E27FC236}">
                <a16:creationId xmlns="" xmlns:a16="http://schemas.microsoft.com/office/drawing/2014/main" id="{9C28A689-4EC4-40D5-8D6C-77A31FB2B224}"/>
              </a:ext>
            </a:extLst>
          </p:cNvPr>
          <p:cNvSpPr txBox="1"/>
          <p:nvPr/>
        </p:nvSpPr>
        <p:spPr>
          <a:xfrm>
            <a:off x="652643" y="4912867"/>
            <a:ext cx="4278344" cy="701346"/>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具有与本酒店规模及标准相适应的中餐厅、西餐厅及所必需的饮食供应设施等等。</a:t>
            </a:r>
          </a:p>
        </p:txBody>
      </p:sp>
      <p:sp>
        <p:nvSpPr>
          <p:cNvPr id="25" name="文本框 24">
            <a:extLst>
              <a:ext uri="{FF2B5EF4-FFF2-40B4-BE49-F238E27FC236}">
                <a16:creationId xmlns="" xmlns:a16="http://schemas.microsoft.com/office/drawing/2014/main" id="{13332172-E1E2-4FFC-8CA4-EC97C4D7DDDB}"/>
              </a:ext>
            </a:extLst>
          </p:cNvPr>
          <p:cNvSpPr txBox="1"/>
          <p:nvPr/>
        </p:nvSpPr>
        <p:spPr>
          <a:xfrm>
            <a:off x="7261014" y="1582582"/>
            <a:ext cx="2031335" cy="461665"/>
          </a:xfrm>
          <a:prstGeom prst="rect">
            <a:avLst/>
          </a:prstGeom>
          <a:noFill/>
        </p:spPr>
        <p:txBody>
          <a:bodyPr wrap="square" rtlCol="0">
            <a:spAutoFit/>
          </a:bodyPr>
          <a:lstStyle/>
          <a:p>
            <a:r>
              <a:rPr lang="zh-CN" altLang="en-US" sz="2400" b="1" dirty="0">
                <a:solidFill>
                  <a:schemeClr val="accent2"/>
                </a:solidFill>
                <a:latin typeface="微软雅黑"/>
                <a:ea typeface="微软雅黑"/>
              </a:rPr>
              <a:t>娱乐服务设施</a:t>
            </a:r>
          </a:p>
        </p:txBody>
      </p:sp>
      <p:sp>
        <p:nvSpPr>
          <p:cNvPr id="26" name="文本框 25">
            <a:extLst>
              <a:ext uri="{FF2B5EF4-FFF2-40B4-BE49-F238E27FC236}">
                <a16:creationId xmlns="" xmlns:a16="http://schemas.microsoft.com/office/drawing/2014/main" id="{FCC47EC4-95B5-4B63-AE7D-FBD329A4FD71}"/>
              </a:ext>
            </a:extLst>
          </p:cNvPr>
          <p:cNvSpPr txBox="1"/>
          <p:nvPr/>
        </p:nvSpPr>
        <p:spPr>
          <a:xfrm>
            <a:off x="7261014" y="2058318"/>
            <a:ext cx="4278344" cy="701346"/>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具有与酒店规模相适应的歌舞厅，以及所必须的各项设备设施，及其附设的酒吧服务设备。</a:t>
            </a:r>
          </a:p>
        </p:txBody>
      </p:sp>
      <p:sp>
        <p:nvSpPr>
          <p:cNvPr id="27" name="文本框 26">
            <a:extLst>
              <a:ext uri="{FF2B5EF4-FFF2-40B4-BE49-F238E27FC236}">
                <a16:creationId xmlns="" xmlns:a16="http://schemas.microsoft.com/office/drawing/2014/main" id="{66112EF6-246B-41CE-A2CF-CD2DC272F29E}"/>
              </a:ext>
            </a:extLst>
          </p:cNvPr>
          <p:cNvSpPr txBox="1"/>
          <p:nvPr/>
        </p:nvSpPr>
        <p:spPr>
          <a:xfrm>
            <a:off x="7261014" y="3250776"/>
            <a:ext cx="2658490" cy="461665"/>
          </a:xfrm>
          <a:prstGeom prst="rect">
            <a:avLst/>
          </a:prstGeom>
          <a:noFill/>
        </p:spPr>
        <p:txBody>
          <a:bodyPr wrap="square" rtlCol="0">
            <a:spAutoFit/>
          </a:bodyPr>
          <a:lstStyle/>
          <a:p>
            <a:r>
              <a:rPr lang="zh-CN" altLang="en-US" sz="2400" b="1" dirty="0">
                <a:solidFill>
                  <a:schemeClr val="accent2"/>
                </a:solidFill>
                <a:latin typeface="微软雅黑"/>
                <a:ea typeface="微软雅黑"/>
              </a:rPr>
              <a:t>酒店经营保障设施</a:t>
            </a:r>
          </a:p>
        </p:txBody>
      </p:sp>
      <p:sp>
        <p:nvSpPr>
          <p:cNvPr id="28" name="文本框 27">
            <a:extLst>
              <a:ext uri="{FF2B5EF4-FFF2-40B4-BE49-F238E27FC236}">
                <a16:creationId xmlns="" xmlns:a16="http://schemas.microsoft.com/office/drawing/2014/main" id="{ACD8AC07-1266-46D1-B84B-BA6DE028DFBF}"/>
              </a:ext>
            </a:extLst>
          </p:cNvPr>
          <p:cNvSpPr txBox="1"/>
          <p:nvPr/>
        </p:nvSpPr>
        <p:spPr>
          <a:xfrm>
            <a:off x="7261014" y="3726512"/>
            <a:ext cx="4278344" cy="701346"/>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工程保障设施：如变、配电设施，空调冷冻设施，备用发电设施，洗衣房等。</a:t>
            </a:r>
          </a:p>
        </p:txBody>
      </p:sp>
      <p:sp>
        <p:nvSpPr>
          <p:cNvPr id="29" name="文本框 28">
            <a:extLst>
              <a:ext uri="{FF2B5EF4-FFF2-40B4-BE49-F238E27FC236}">
                <a16:creationId xmlns="" xmlns:a16="http://schemas.microsoft.com/office/drawing/2014/main" id="{519999DF-90BB-433D-9971-8E222B4E458F}"/>
              </a:ext>
            </a:extLst>
          </p:cNvPr>
          <p:cNvSpPr txBox="1"/>
          <p:nvPr/>
        </p:nvSpPr>
        <p:spPr>
          <a:xfrm>
            <a:off x="7261014" y="4918970"/>
            <a:ext cx="2322824" cy="461665"/>
          </a:xfrm>
          <a:prstGeom prst="rect">
            <a:avLst/>
          </a:prstGeom>
          <a:noFill/>
        </p:spPr>
        <p:txBody>
          <a:bodyPr wrap="square" rtlCol="0">
            <a:spAutoFit/>
          </a:bodyPr>
          <a:lstStyle/>
          <a:p>
            <a:r>
              <a:rPr lang="zh-CN" altLang="en-US" sz="2400" b="1" dirty="0">
                <a:solidFill>
                  <a:schemeClr val="accent2"/>
                </a:solidFill>
                <a:latin typeface="微软雅黑"/>
                <a:ea typeface="微软雅黑"/>
              </a:rPr>
              <a:t>房间的基本设备</a:t>
            </a:r>
          </a:p>
        </p:txBody>
      </p:sp>
      <p:sp>
        <p:nvSpPr>
          <p:cNvPr id="30" name="文本框 29">
            <a:extLst>
              <a:ext uri="{FF2B5EF4-FFF2-40B4-BE49-F238E27FC236}">
                <a16:creationId xmlns="" xmlns:a16="http://schemas.microsoft.com/office/drawing/2014/main" id="{0684D4CE-1BCE-4E46-8C61-53D30E6AF607}"/>
              </a:ext>
            </a:extLst>
          </p:cNvPr>
          <p:cNvSpPr txBox="1"/>
          <p:nvPr/>
        </p:nvSpPr>
        <p:spPr>
          <a:xfrm>
            <a:off x="7261014" y="5394706"/>
            <a:ext cx="4278344" cy="701346"/>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括床、衣柜、茶几、一般亦设有电话、电视、闹钟；并有雪柜，内有各种饮料、酒类及小食。</a:t>
            </a:r>
          </a:p>
        </p:txBody>
      </p:sp>
    </p:spTree>
    <p:extLst>
      <p:ext uri="{BB962C8B-B14F-4D97-AF65-F5344CB8AC3E}">
        <p14:creationId xmlns:p14="http://schemas.microsoft.com/office/powerpoint/2010/main" val="4106729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 xmlns:a16="http://schemas.microsoft.com/office/drawing/2014/main" id="{C75F628A-9EF3-4B0C-964B-AAF292F97E1A}"/>
              </a:ext>
            </a:extLst>
          </p:cNvPr>
          <p:cNvSpPr>
            <a:spLocks noGrp="1"/>
          </p:cNvSpPr>
          <p:nvPr>
            <p:ph type="body" sz="quarter" idx="11"/>
          </p:nvPr>
        </p:nvSpPr>
        <p:spPr/>
        <p:txBody>
          <a:bodyPr/>
          <a:lstStyle/>
          <a:p>
            <a:pPr lvl="0">
              <a:defRPr/>
            </a:pPr>
            <a:r>
              <a:rPr lang="en-US" altLang="zh-CN" sz="1800" dirty="0">
                <a:solidFill>
                  <a:schemeClr val="bg2"/>
                </a:solidFill>
                <a:ea typeface="微软雅黑"/>
              </a:rPr>
              <a:t>PROJECT DETAILS</a:t>
            </a:r>
          </a:p>
        </p:txBody>
      </p:sp>
      <p:sp>
        <p:nvSpPr>
          <p:cNvPr id="9" name="文本占位符 8">
            <a:extLst>
              <a:ext uri="{FF2B5EF4-FFF2-40B4-BE49-F238E27FC236}">
                <a16:creationId xmlns="" xmlns:a16="http://schemas.microsoft.com/office/drawing/2014/main" id="{DE98E0E1-6C97-491A-9521-C5124060F77C}"/>
              </a:ext>
            </a:extLst>
          </p:cNvPr>
          <p:cNvSpPr>
            <a:spLocks noGrp="1"/>
          </p:cNvSpPr>
          <p:nvPr>
            <p:ph type="body" sz="quarter" idx="12"/>
          </p:nvPr>
        </p:nvSpPr>
        <p:spPr/>
        <p:txBody>
          <a:bodyPr/>
          <a:lstStyle/>
          <a:p>
            <a:pPr lvl="0"/>
            <a:r>
              <a:rPr lang="en-US" altLang="zh-CN" sz="4800" b="1" dirty="0">
                <a:solidFill>
                  <a:schemeClr val="accent6">
                    <a:alpha val="52000"/>
                  </a:schemeClr>
                </a:solidFill>
                <a:latin typeface="Arial Black"/>
                <a:ea typeface="微软雅黑"/>
              </a:rPr>
              <a:t>PART 01</a:t>
            </a:r>
          </a:p>
        </p:txBody>
      </p:sp>
      <p:sp>
        <p:nvSpPr>
          <p:cNvPr id="11" name="文本占位符 10">
            <a:extLst>
              <a:ext uri="{FF2B5EF4-FFF2-40B4-BE49-F238E27FC236}">
                <a16:creationId xmlns="" xmlns:a16="http://schemas.microsoft.com/office/drawing/2014/main" id="{709B0D1D-F3AD-4D6F-AC1E-A9A27744FE12}"/>
              </a:ext>
            </a:extLst>
          </p:cNvPr>
          <p:cNvSpPr>
            <a:spLocks noGrp="1"/>
          </p:cNvSpPr>
          <p:nvPr>
            <p:ph type="body" sz="quarter" idx="10"/>
          </p:nvPr>
        </p:nvSpPr>
        <p:spPr/>
        <p:txBody>
          <a:bodyPr/>
          <a:lstStyle/>
          <a:p>
            <a:pPr lvl="0">
              <a:defRPr/>
            </a:pPr>
            <a:r>
              <a:rPr lang="zh-CN" altLang="en-US" sz="5400" b="1" dirty="0">
                <a:gradFill flip="none" rotWithShape="1">
                  <a:gsLst>
                    <a:gs pos="2000">
                      <a:schemeClr val="accent1"/>
                    </a:gs>
                    <a:gs pos="85000">
                      <a:schemeClr val="accent2"/>
                    </a:gs>
                  </a:gsLst>
                  <a:lin ang="5400000" scaled="1"/>
                  <a:tileRect/>
                </a:gradFill>
                <a:effectLst>
                  <a:outerShdw blurRad="165100" dist="88900" dir="2700000" algn="tl" rotWithShape="0">
                    <a:srgbClr val="8ADA77">
                      <a:alpha val="33000"/>
                    </a:srgbClr>
                  </a:outerShdw>
                </a:effectLst>
                <a:latin typeface="微软雅黑"/>
                <a:ea typeface="微软雅黑"/>
              </a:rPr>
              <a:t>项目介绍</a:t>
            </a:r>
          </a:p>
        </p:txBody>
      </p:sp>
      <p:sp>
        <p:nvSpPr>
          <p:cNvPr id="43" name="文本框 42">
            <a:extLst>
              <a:ext uri="{FF2B5EF4-FFF2-40B4-BE49-F238E27FC236}">
                <a16:creationId xmlns="" xmlns:a16="http://schemas.microsoft.com/office/drawing/2014/main" id="{04E4D993-E815-4E0A-9BEE-0E723F7E5403}"/>
              </a:ext>
            </a:extLst>
          </p:cNvPr>
          <p:cNvSpPr txBox="1"/>
          <p:nvPr/>
        </p:nvSpPr>
        <p:spPr>
          <a:xfrm>
            <a:off x="5331247" y="5544548"/>
            <a:ext cx="1529506" cy="369332"/>
          </a:xfrm>
          <a:prstGeom prst="rect">
            <a:avLst/>
          </a:prstGeom>
          <a:noFill/>
        </p:spPr>
        <p:txBody>
          <a:bodyPr wrap="square" lIns="0" tIns="0" rIns="0" bIns="0" rtlCol="0">
            <a:spAutoFit/>
          </a:bodyPr>
          <a:lstStyle/>
          <a:p>
            <a:pPr algn="ctr"/>
            <a:r>
              <a:rPr lang="en-US" altLang="zh-CN" sz="2400" spc="600" dirty="0">
                <a:solidFill>
                  <a:schemeClr val="bg1"/>
                </a:solidFill>
                <a:latin typeface="+mj-lt"/>
              </a:rPr>
              <a:t>ONE</a:t>
            </a:r>
            <a:endParaRPr lang="zh-CN" altLang="en-US" sz="2400" spc="600" dirty="0">
              <a:solidFill>
                <a:schemeClr val="bg1"/>
              </a:solidFill>
              <a:latin typeface="+mj-lt"/>
            </a:endParaRPr>
          </a:p>
        </p:txBody>
      </p:sp>
    </p:spTree>
    <p:extLst>
      <p:ext uri="{BB962C8B-B14F-4D97-AF65-F5344CB8AC3E}">
        <p14:creationId xmlns:p14="http://schemas.microsoft.com/office/powerpoint/2010/main" val="39893056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 name="图片 19" descr="图片包含 交通, 飞机, 热气球, 游戏机&#10;&#10;描述已自动生成">
            <a:extLst>
              <a:ext uri="{FF2B5EF4-FFF2-40B4-BE49-F238E27FC236}">
                <a16:creationId xmlns="" xmlns:a16="http://schemas.microsoft.com/office/drawing/2014/main" id="{2B30F871-BFD4-4856-A0CF-59DF7AC2C7CF}"/>
              </a:ext>
            </a:extLst>
          </p:cNvPr>
          <p:cNvPicPr>
            <a:picLocks noChangeAspect="1"/>
          </p:cNvPicPr>
          <p:nvPr/>
        </p:nvPicPr>
        <p:blipFill>
          <a:blip r:embed="rId2" cstate="screen">
            <a:duotone>
              <a:schemeClr val="accent5">
                <a:shade val="45000"/>
                <a:satMod val="135000"/>
              </a:schemeClr>
              <a:prstClr val="white"/>
            </a:duotone>
            <a:alphaModFix/>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a:ext>
            </a:extLst>
          </a:blip>
          <a:stretch>
            <a:fillRect/>
          </a:stretch>
        </p:blipFill>
        <p:spPr>
          <a:xfrm flipH="1">
            <a:off x="7558960" y="2540017"/>
            <a:ext cx="3529441" cy="3529441"/>
          </a:xfrm>
          <a:prstGeom prst="rect">
            <a:avLst/>
          </a:prstGeom>
        </p:spPr>
      </p:pic>
      <p:pic>
        <p:nvPicPr>
          <p:cNvPr id="29" name="图片 28" descr="窗户外的云&#10;&#10;描述已自动生成">
            <a:extLst>
              <a:ext uri="{FF2B5EF4-FFF2-40B4-BE49-F238E27FC236}">
                <a16:creationId xmlns="" xmlns:a16="http://schemas.microsoft.com/office/drawing/2014/main" id="{40DAA613-6B8F-42E8-A3D4-5CCD462E6DB0}"/>
              </a:ext>
            </a:extLst>
          </p:cNvPr>
          <p:cNvPicPr>
            <a:picLocks noChangeAspect="1"/>
          </p:cNvPicPr>
          <p:nvPr/>
        </p:nvPicPr>
        <p:blipFill>
          <a:blip r:embed="rId4">
            <a:alphaModFix amt="5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0" name="矩形: 圆角 29">
            <a:extLst>
              <a:ext uri="{FF2B5EF4-FFF2-40B4-BE49-F238E27FC236}">
                <a16:creationId xmlns="" xmlns:a16="http://schemas.microsoft.com/office/drawing/2014/main" id="{194C6E1A-F007-4B91-B802-44C9B50C4A37}"/>
              </a:ext>
            </a:extLst>
          </p:cNvPr>
          <p:cNvSpPr/>
          <p:nvPr/>
        </p:nvSpPr>
        <p:spPr>
          <a:xfrm>
            <a:off x="1087278" y="617879"/>
            <a:ext cx="10017444" cy="5622242"/>
          </a:xfrm>
          <a:prstGeom prst="roundRect">
            <a:avLst>
              <a:gd name="adj" fmla="val 4733"/>
            </a:avLst>
          </a:prstGeom>
          <a:solidFill>
            <a:schemeClr val="bg1">
              <a:alpha val="61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descr="图片包含 烟, 未来, 蒸汽, 火车&#10;&#10;描述已自动生成">
            <a:extLst>
              <a:ext uri="{FF2B5EF4-FFF2-40B4-BE49-F238E27FC236}">
                <a16:creationId xmlns="" xmlns:a16="http://schemas.microsoft.com/office/drawing/2014/main" id="{B8B183F4-222A-4522-BDF1-26E7985C5CE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3054" y="5036798"/>
            <a:ext cx="6729054" cy="2359959"/>
          </a:xfrm>
          <a:prstGeom prst="rect">
            <a:avLst/>
          </a:prstGeom>
        </p:spPr>
      </p:pic>
      <p:pic>
        <p:nvPicPr>
          <p:cNvPr id="32" name="图片 31" descr="图片包含 烟, 未来, 蒸汽, 火车&#10;&#10;描述已自动生成">
            <a:extLst>
              <a:ext uri="{FF2B5EF4-FFF2-40B4-BE49-F238E27FC236}">
                <a16:creationId xmlns="" xmlns:a16="http://schemas.microsoft.com/office/drawing/2014/main" id="{E9EC774B-0B39-458D-9BEA-BF3B3FCC25F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925390" y="5575490"/>
            <a:ext cx="5611113" cy="1967884"/>
          </a:xfrm>
          <a:prstGeom prst="rect">
            <a:avLst/>
          </a:prstGeom>
        </p:spPr>
      </p:pic>
      <p:pic>
        <p:nvPicPr>
          <p:cNvPr id="33" name="图片 32" descr="图片包含 烟, 未来, 蒸汽, 火车&#10;&#10;描述已自动生成">
            <a:extLst>
              <a:ext uri="{FF2B5EF4-FFF2-40B4-BE49-F238E27FC236}">
                <a16:creationId xmlns="" xmlns:a16="http://schemas.microsoft.com/office/drawing/2014/main" id="{5B41FE82-72E4-4591-BA9F-1D26BCD10F0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08563" y="5165794"/>
            <a:ext cx="6729054" cy="2359959"/>
          </a:xfrm>
          <a:prstGeom prst="rect">
            <a:avLst/>
          </a:prstGeom>
        </p:spPr>
      </p:pic>
      <p:pic>
        <p:nvPicPr>
          <p:cNvPr id="34" name="图片 33" descr="图片包含 烟, 未来, 蒸汽, 火车&#10;&#10;描述已自动生成">
            <a:extLst>
              <a:ext uri="{FF2B5EF4-FFF2-40B4-BE49-F238E27FC236}">
                <a16:creationId xmlns="" xmlns:a16="http://schemas.microsoft.com/office/drawing/2014/main" id="{4CFA52B0-7A92-448D-AD1F-88845AB0512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4867007" y="5704486"/>
            <a:ext cx="5611113" cy="1967884"/>
          </a:xfrm>
          <a:prstGeom prst="rect">
            <a:avLst/>
          </a:prstGeom>
        </p:spPr>
      </p:pic>
      <p:pic>
        <p:nvPicPr>
          <p:cNvPr id="35" name="图片 34" descr="图片包含 烟, 未来, 蒸汽, 火车&#10;&#10;描述已自动生成">
            <a:extLst>
              <a:ext uri="{FF2B5EF4-FFF2-40B4-BE49-F238E27FC236}">
                <a16:creationId xmlns="" xmlns:a16="http://schemas.microsoft.com/office/drawing/2014/main" id="{4C2CA162-65E1-41F3-87B6-561797996E8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50180" y="5047455"/>
            <a:ext cx="6729054" cy="2359959"/>
          </a:xfrm>
          <a:prstGeom prst="rect">
            <a:avLst/>
          </a:prstGeom>
        </p:spPr>
      </p:pic>
      <p:pic>
        <p:nvPicPr>
          <p:cNvPr id="36" name="图片 35" descr="图片包含 烟, 未来, 蒸汽, 火车&#10;&#10;描述已自动生成">
            <a:extLst>
              <a:ext uri="{FF2B5EF4-FFF2-40B4-BE49-F238E27FC236}">
                <a16:creationId xmlns="" xmlns:a16="http://schemas.microsoft.com/office/drawing/2014/main" id="{A7E8A6C9-107F-40D4-9461-DE9647769A0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8808624" y="5586147"/>
            <a:ext cx="5611113" cy="1967884"/>
          </a:xfrm>
          <a:prstGeom prst="rect">
            <a:avLst/>
          </a:prstGeom>
        </p:spPr>
      </p:pic>
      <p:pic>
        <p:nvPicPr>
          <p:cNvPr id="37" name="图片 36" descr="图片包含 烟, 未来, 蒸汽, 火车&#10;&#10;描述已自动生成">
            <a:extLst>
              <a:ext uri="{FF2B5EF4-FFF2-40B4-BE49-F238E27FC236}">
                <a16:creationId xmlns="" xmlns:a16="http://schemas.microsoft.com/office/drawing/2014/main" id="{83FC7599-63DA-4768-9572-66DAF42C375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3275287" y="5199056"/>
            <a:ext cx="5611113" cy="1967884"/>
          </a:xfrm>
          <a:prstGeom prst="rect">
            <a:avLst/>
          </a:prstGeom>
        </p:spPr>
      </p:pic>
      <p:sp>
        <p:nvSpPr>
          <p:cNvPr id="38" name="矩形: 圆角 37">
            <a:extLst>
              <a:ext uri="{FF2B5EF4-FFF2-40B4-BE49-F238E27FC236}">
                <a16:creationId xmlns="" xmlns:a16="http://schemas.microsoft.com/office/drawing/2014/main" id="{A5B41B61-BEC0-43AB-BBAE-C0D876C6F1DA}"/>
              </a:ext>
            </a:extLst>
          </p:cNvPr>
          <p:cNvSpPr/>
          <p:nvPr/>
        </p:nvSpPr>
        <p:spPr>
          <a:xfrm>
            <a:off x="9156703" y="5181766"/>
            <a:ext cx="1495521" cy="369027"/>
          </a:xfrm>
          <a:prstGeom prst="roundRect">
            <a:avLst>
              <a:gd name="adj" fmla="val 50000"/>
            </a:avLst>
          </a:prstGeom>
          <a:gradFill flip="none" rotWithShape="1">
            <a:gsLst>
              <a:gs pos="5000">
                <a:schemeClr val="accent1"/>
              </a:gs>
              <a:gs pos="85000">
                <a:schemeClr val="accent1">
                  <a:lumMod val="75000"/>
                </a:schemeClr>
              </a:gs>
            </a:gsLst>
            <a:path path="circle">
              <a:fillToRect l="50000" t="50000" r="50000" b="50000"/>
            </a:path>
            <a:tileRect/>
          </a:gradFill>
          <a:ln w="15875">
            <a:solidFill>
              <a:schemeClr val="bg1"/>
            </a:solidFill>
          </a:ln>
          <a:effectLst>
            <a:outerShdw blurRad="431800" dist="114300" dir="2700000" algn="tl"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占位符 10">
            <a:extLst>
              <a:ext uri="{FF2B5EF4-FFF2-40B4-BE49-F238E27FC236}">
                <a16:creationId xmlns="" xmlns:a16="http://schemas.microsoft.com/office/drawing/2014/main" id="{3D746769-99F8-4EA8-9BC5-6CFE02648DC5}"/>
              </a:ext>
            </a:extLst>
          </p:cNvPr>
          <p:cNvSpPr>
            <a:spLocks noGrp="1"/>
          </p:cNvSpPr>
          <p:nvPr>
            <p:ph type="body" sz="quarter" idx="15"/>
          </p:nvPr>
        </p:nvSpPr>
        <p:spPr>
          <a:xfrm>
            <a:off x="1477590" y="3213581"/>
            <a:ext cx="6858001" cy="718340"/>
          </a:xfrm>
          <a:prstGeom prst="rect">
            <a:avLst/>
          </a:prstGeom>
        </p:spPr>
        <p:txBody>
          <a:bodyPr/>
          <a:lstStyle/>
          <a:p>
            <a:pPr marL="0" lvl="0" indent="0">
              <a:buNone/>
            </a:pPr>
            <a:r>
              <a:rPr lang="en-US" altLang="zh-CN" sz="1600" dirty="0">
                <a:solidFill>
                  <a:schemeClr val="bg2"/>
                </a:solidFill>
                <a:ea typeface="微软雅黑"/>
              </a:rPr>
              <a:t>Lorem ipsum dolor sit amet, consectetuer adipiscing elit. Maecenas porttitor congue massa. Fusce posuere, magna sed pulvinar </a:t>
            </a:r>
            <a:r>
              <a:rPr lang="en-US" altLang="zh-CN" sz="1600" dirty="0" err="1">
                <a:solidFill>
                  <a:schemeClr val="bg2"/>
                </a:solidFill>
                <a:ea typeface="微软雅黑"/>
              </a:rPr>
              <a:t>ultricies</a:t>
            </a:r>
            <a:r>
              <a:rPr lang="en-US" altLang="zh-CN" sz="1600" dirty="0">
                <a:solidFill>
                  <a:schemeClr val="bg2"/>
                </a:solidFill>
                <a:ea typeface="微软雅黑"/>
              </a:rPr>
              <a:t>,</a:t>
            </a:r>
          </a:p>
        </p:txBody>
      </p:sp>
      <p:sp>
        <p:nvSpPr>
          <p:cNvPr id="13" name="文本占位符 12">
            <a:extLst>
              <a:ext uri="{FF2B5EF4-FFF2-40B4-BE49-F238E27FC236}">
                <a16:creationId xmlns="" xmlns:a16="http://schemas.microsoft.com/office/drawing/2014/main" id="{51FCF044-FB60-49D7-A865-B641B2DB3AED}"/>
              </a:ext>
            </a:extLst>
          </p:cNvPr>
          <p:cNvSpPr>
            <a:spLocks noGrp="1"/>
          </p:cNvSpPr>
          <p:nvPr>
            <p:ph type="body" sz="quarter" idx="14"/>
          </p:nvPr>
        </p:nvSpPr>
        <p:spPr/>
        <p:txBody>
          <a:bodyPr>
            <a:normAutofit/>
          </a:bodyPr>
          <a:lstStyle/>
          <a:p>
            <a:pPr lvl="0"/>
            <a:r>
              <a:rPr lang="zh-CN" altLang="en-US" sz="2000" b="1" dirty="0">
                <a:gradFill flip="none" rotWithShape="1">
                  <a:gsLst>
                    <a:gs pos="0">
                      <a:schemeClr val="accent1"/>
                    </a:gs>
                    <a:gs pos="100000">
                      <a:schemeClr val="accent2"/>
                    </a:gs>
                  </a:gsLst>
                  <a:lin ang="2700000" scaled="1"/>
                  <a:tileRect/>
                </a:gradFill>
                <a:latin typeface="微软雅黑"/>
                <a:ea typeface="微软雅黑"/>
              </a:rPr>
              <a:t>汇报时间：</a:t>
            </a:r>
            <a:r>
              <a:rPr lang="en-US" altLang="zh-CN" sz="2000" b="1" dirty="0">
                <a:gradFill flip="none" rotWithShape="1">
                  <a:gsLst>
                    <a:gs pos="0">
                      <a:schemeClr val="accent1"/>
                    </a:gs>
                    <a:gs pos="100000">
                      <a:schemeClr val="accent2"/>
                    </a:gs>
                  </a:gsLst>
                  <a:lin ang="2700000" scaled="1"/>
                  <a:tileRect/>
                </a:gradFill>
                <a:latin typeface="微软雅黑"/>
                <a:ea typeface="微软雅黑"/>
              </a:rPr>
              <a:t>20XX.XX</a:t>
            </a:r>
            <a:endParaRPr lang="zh-CN" altLang="en-US" sz="2000" b="1" dirty="0">
              <a:gradFill flip="none" rotWithShape="1">
                <a:gsLst>
                  <a:gs pos="0">
                    <a:schemeClr val="accent1"/>
                  </a:gs>
                  <a:gs pos="100000">
                    <a:schemeClr val="accent2"/>
                  </a:gs>
                </a:gsLst>
                <a:lin ang="2700000" scaled="1"/>
                <a:tileRect/>
              </a:gradFill>
              <a:latin typeface="微软雅黑"/>
              <a:ea typeface="微软雅黑"/>
            </a:endParaRPr>
          </a:p>
        </p:txBody>
      </p:sp>
      <p:sp>
        <p:nvSpPr>
          <p:cNvPr id="12" name="文本占位符 11">
            <a:extLst>
              <a:ext uri="{FF2B5EF4-FFF2-40B4-BE49-F238E27FC236}">
                <a16:creationId xmlns="" xmlns:a16="http://schemas.microsoft.com/office/drawing/2014/main" id="{6E0D430A-DF08-41C5-9757-1E1A66109014}"/>
              </a:ext>
            </a:extLst>
          </p:cNvPr>
          <p:cNvSpPr>
            <a:spLocks noGrp="1"/>
          </p:cNvSpPr>
          <p:nvPr>
            <p:ph type="body" sz="quarter" idx="13"/>
          </p:nvPr>
        </p:nvSpPr>
        <p:spPr/>
        <p:txBody>
          <a:bodyPr>
            <a:normAutofit/>
          </a:bodyPr>
          <a:lstStyle/>
          <a:p>
            <a:pPr lvl="0"/>
            <a:r>
              <a:rPr lang="zh-CN" altLang="en-US" sz="2000" b="1" dirty="0">
                <a:gradFill flip="none" rotWithShape="1">
                  <a:gsLst>
                    <a:gs pos="0">
                      <a:schemeClr val="accent1"/>
                    </a:gs>
                    <a:gs pos="100000">
                      <a:schemeClr val="accent2"/>
                    </a:gs>
                  </a:gsLst>
                  <a:lin ang="2700000" scaled="1"/>
                  <a:tileRect/>
                </a:gradFill>
                <a:latin typeface="微软雅黑"/>
                <a:ea typeface="微软雅黑"/>
              </a:rPr>
              <a:t>汇报人：</a:t>
            </a:r>
            <a:r>
              <a:rPr lang="en-US" altLang="zh-CN" sz="2000" b="1" dirty="0">
                <a:gradFill flip="none" rotWithShape="1">
                  <a:gsLst>
                    <a:gs pos="0">
                      <a:schemeClr val="accent1"/>
                    </a:gs>
                    <a:gs pos="100000">
                      <a:schemeClr val="accent2"/>
                    </a:gs>
                  </a:gsLst>
                  <a:lin ang="2700000" scaled="1"/>
                  <a:tileRect/>
                </a:gradFill>
                <a:latin typeface="微软雅黑"/>
                <a:ea typeface="微软雅黑"/>
              </a:rPr>
              <a:t>office</a:t>
            </a:r>
            <a:endParaRPr lang="zh-CN" altLang="en-US" sz="2000" b="1" dirty="0">
              <a:gradFill flip="none" rotWithShape="1">
                <a:gsLst>
                  <a:gs pos="0">
                    <a:schemeClr val="accent1"/>
                  </a:gs>
                  <a:gs pos="100000">
                    <a:schemeClr val="accent2"/>
                  </a:gs>
                </a:gsLst>
                <a:lin ang="2700000" scaled="1"/>
                <a:tileRect/>
              </a:gradFill>
              <a:latin typeface="微软雅黑"/>
              <a:ea typeface="微软雅黑"/>
            </a:endParaRPr>
          </a:p>
        </p:txBody>
      </p:sp>
      <p:sp>
        <p:nvSpPr>
          <p:cNvPr id="10" name="文本占位符 9">
            <a:extLst>
              <a:ext uri="{FF2B5EF4-FFF2-40B4-BE49-F238E27FC236}">
                <a16:creationId xmlns="" xmlns:a16="http://schemas.microsoft.com/office/drawing/2014/main" id="{70FC3EB6-12A6-4876-92A0-0CA83B657617}"/>
              </a:ext>
            </a:extLst>
          </p:cNvPr>
          <p:cNvSpPr>
            <a:spLocks noGrp="1"/>
          </p:cNvSpPr>
          <p:nvPr>
            <p:ph type="body" sz="quarter" idx="11"/>
          </p:nvPr>
        </p:nvSpPr>
        <p:spPr/>
        <p:txBody>
          <a:bodyPr/>
          <a:lstStyle/>
          <a:p>
            <a:pPr lvl="0"/>
            <a:r>
              <a:rPr lang="zh-CN" altLang="en-US" sz="6600" b="1" dirty="0">
                <a:gradFill flip="none" rotWithShape="1">
                  <a:gsLst>
                    <a:gs pos="0">
                      <a:schemeClr val="accent1"/>
                    </a:gs>
                    <a:gs pos="100000">
                      <a:schemeClr val="accent2"/>
                    </a:gs>
                  </a:gsLst>
                  <a:lin ang="5400000" scaled="1"/>
                  <a:tileRect/>
                </a:gradFill>
                <a:effectLst>
                  <a:outerShdw blurRad="165100" dist="88900" dir="2700000" algn="tl" rotWithShape="0">
                    <a:srgbClr val="8ADA77">
                      <a:alpha val="33000"/>
                    </a:srgbClr>
                  </a:outerShdw>
                </a:effectLst>
                <a:latin typeface="微软雅黑"/>
                <a:ea typeface="微软雅黑"/>
              </a:rPr>
              <a:t>感谢您的观看</a:t>
            </a:r>
          </a:p>
        </p:txBody>
      </p:sp>
      <p:sp>
        <p:nvSpPr>
          <p:cNvPr id="9" name="文本占位符 8">
            <a:extLst>
              <a:ext uri="{FF2B5EF4-FFF2-40B4-BE49-F238E27FC236}">
                <a16:creationId xmlns="" xmlns:a16="http://schemas.microsoft.com/office/drawing/2014/main" id="{75172ABF-416C-4197-A00A-93C41BFB0246}"/>
              </a:ext>
            </a:extLst>
          </p:cNvPr>
          <p:cNvSpPr>
            <a:spLocks noGrp="1"/>
          </p:cNvSpPr>
          <p:nvPr>
            <p:ph type="body" sz="quarter" idx="10"/>
          </p:nvPr>
        </p:nvSpPr>
        <p:spPr/>
        <p:txBody>
          <a:bodyPr/>
          <a:lstStyle/>
          <a:p>
            <a:pPr lvl="0"/>
            <a:r>
              <a:rPr lang="en-US" altLang="zh-CN" sz="6000" b="1" dirty="0">
                <a:solidFill>
                  <a:schemeClr val="accent6">
                    <a:alpha val="52000"/>
                  </a:schemeClr>
                </a:solidFill>
                <a:latin typeface="Arial Black"/>
                <a:ea typeface="微软雅黑"/>
              </a:rPr>
              <a:t>THANK YOU</a:t>
            </a:r>
          </a:p>
        </p:txBody>
      </p:sp>
      <p:sp>
        <p:nvSpPr>
          <p:cNvPr id="39" name="文本框 38">
            <a:extLst>
              <a:ext uri="{FF2B5EF4-FFF2-40B4-BE49-F238E27FC236}">
                <a16:creationId xmlns="" xmlns:a16="http://schemas.microsoft.com/office/drawing/2014/main" id="{89448409-BFD4-4035-80ED-0B808B76DEA7}"/>
              </a:ext>
            </a:extLst>
          </p:cNvPr>
          <p:cNvSpPr txBox="1"/>
          <p:nvPr/>
        </p:nvSpPr>
        <p:spPr>
          <a:xfrm>
            <a:off x="9382183" y="5181461"/>
            <a:ext cx="1044560" cy="369332"/>
          </a:xfrm>
          <a:prstGeom prst="rect">
            <a:avLst/>
          </a:prstGeom>
          <a:noFill/>
        </p:spPr>
        <p:txBody>
          <a:bodyPr wrap="square" rtlCol="0">
            <a:spAutoFit/>
          </a:bodyPr>
          <a:lstStyle/>
          <a:p>
            <a:pPr algn="ctr"/>
            <a:r>
              <a:rPr lang="en-US" altLang="zh-CN" dirty="0">
                <a:solidFill>
                  <a:schemeClr val="bg1"/>
                </a:solidFill>
              </a:rPr>
              <a:t>START.</a:t>
            </a:r>
            <a:endParaRPr lang="zh-CN" altLang="en-US" dirty="0">
              <a:solidFill>
                <a:schemeClr val="bg1"/>
              </a:solidFill>
            </a:endParaRPr>
          </a:p>
        </p:txBody>
      </p:sp>
      <p:pic>
        <p:nvPicPr>
          <p:cNvPr id="3" name="图片 2" descr="图片包含 交通, 飞机, 热气球, 游戏机&#10;&#10;描述已自动生成">
            <a:extLst>
              <a:ext uri="{FF2B5EF4-FFF2-40B4-BE49-F238E27FC236}">
                <a16:creationId xmlns="" xmlns:a16="http://schemas.microsoft.com/office/drawing/2014/main" id="{4F59FAD0-51DB-428C-829C-E70894A10AF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563597" y="1251638"/>
            <a:ext cx="914523" cy="914523"/>
          </a:xfrm>
          <a:prstGeom prst="rect">
            <a:avLst/>
          </a:prstGeom>
        </p:spPr>
      </p:pic>
      <p:pic>
        <p:nvPicPr>
          <p:cNvPr id="22" name="图片 21">
            <a:hlinkClick r:id="rId8"/>
            <a:extLst>
              <a:ext uri="{FF2B5EF4-FFF2-40B4-BE49-F238E27FC236}">
                <a16:creationId xmlns="" xmlns:a16="http://schemas.microsoft.com/office/drawing/2014/main" id="{4201EAC8-612E-4F4C-9633-B1C60C6E482F}"/>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620095" y="1255541"/>
            <a:ext cx="1828800" cy="243840"/>
          </a:xfrm>
          <a:prstGeom prst="rect">
            <a:avLst/>
          </a:prstGeom>
        </p:spPr>
      </p:pic>
    </p:spTree>
    <p:extLst>
      <p:ext uri="{BB962C8B-B14F-4D97-AF65-F5344CB8AC3E}">
        <p14:creationId xmlns:p14="http://schemas.microsoft.com/office/powerpoint/2010/main" val="26910067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97125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 xmlns:a16="http://schemas.microsoft.com/office/drawing/2014/main" id="{BDEAA9DF-9AF3-4C0D-8853-5311FC07C114}"/>
              </a:ext>
            </a:extLst>
          </p:cNvPr>
          <p:cNvGrpSpPr/>
          <p:nvPr/>
        </p:nvGrpSpPr>
        <p:grpSpPr>
          <a:xfrm>
            <a:off x="10433429" y="732313"/>
            <a:ext cx="688773" cy="575439"/>
            <a:chOff x="10433429" y="732313"/>
            <a:chExt cx="688773" cy="575439"/>
          </a:xfrm>
        </p:grpSpPr>
        <p:sp>
          <p:nvSpPr>
            <p:cNvPr id="70" name="任意多边形: 形状 69">
              <a:extLst>
                <a:ext uri="{FF2B5EF4-FFF2-40B4-BE49-F238E27FC236}">
                  <a16:creationId xmlns="" xmlns:a16="http://schemas.microsoft.com/office/drawing/2014/main" id="{D77597DE-FCB8-461A-AD96-FC607AAA08D8}"/>
                </a:ext>
              </a:extLst>
            </p:cNvPr>
            <p:cNvSpPr/>
            <p:nvPr/>
          </p:nvSpPr>
          <p:spPr>
            <a:xfrm>
              <a:off x="10676065" y="732313"/>
              <a:ext cx="446137" cy="575439"/>
            </a:xfrm>
            <a:custGeom>
              <a:avLst/>
              <a:gdLst>
                <a:gd name="connsiteX0" fmla="*/ 409004 w 542925"/>
                <a:gd name="connsiteY0" fmla="*/ 601313 h 700278"/>
                <a:gd name="connsiteX1" fmla="*/ 409004 w 542925"/>
                <a:gd name="connsiteY1" fmla="*/ 525113 h 700278"/>
                <a:gd name="connsiteX2" fmla="*/ 520922 w 542925"/>
                <a:gd name="connsiteY2" fmla="*/ 534638 h 700278"/>
                <a:gd name="connsiteX3" fmla="*/ 446246 w 542925"/>
                <a:gd name="connsiteY3" fmla="*/ 419767 h 700278"/>
                <a:gd name="connsiteX4" fmla="*/ 491966 w 542925"/>
                <a:gd name="connsiteY4" fmla="*/ 432054 h 700278"/>
                <a:gd name="connsiteX5" fmla="*/ 438150 w 542925"/>
                <a:gd name="connsiteY5" fmla="*/ 349949 h 700278"/>
                <a:gd name="connsiteX6" fmla="*/ 471392 w 542925"/>
                <a:gd name="connsiteY6" fmla="*/ 354140 h 700278"/>
                <a:gd name="connsiteX7" fmla="*/ 392335 w 542925"/>
                <a:gd name="connsiteY7" fmla="*/ 239173 h 700278"/>
                <a:gd name="connsiteX8" fmla="*/ 351758 w 542925"/>
                <a:gd name="connsiteY8" fmla="*/ 298418 h 700278"/>
                <a:gd name="connsiteX9" fmla="*/ 270986 w 542925"/>
                <a:gd name="connsiteY9" fmla="*/ 174593 h 700278"/>
                <a:gd name="connsiteX10" fmla="*/ 322612 w 542925"/>
                <a:gd name="connsiteY10" fmla="*/ 181070 h 700278"/>
                <a:gd name="connsiteX11" fmla="*/ 200025 w 542925"/>
                <a:gd name="connsiteY11" fmla="*/ 0 h 700278"/>
                <a:gd name="connsiteX12" fmla="*/ 77438 w 542925"/>
                <a:gd name="connsiteY12" fmla="*/ 180975 h 700278"/>
                <a:gd name="connsiteX13" fmla="*/ 129064 w 542925"/>
                <a:gd name="connsiteY13" fmla="*/ 174498 h 700278"/>
                <a:gd name="connsiteX14" fmla="*/ 45149 w 542925"/>
                <a:gd name="connsiteY14" fmla="*/ 303276 h 700278"/>
                <a:gd name="connsiteX15" fmla="*/ 116110 w 542925"/>
                <a:gd name="connsiteY15" fmla="*/ 284226 h 700278"/>
                <a:gd name="connsiteX16" fmla="*/ 0 w 542925"/>
                <a:gd name="connsiteY16" fmla="*/ 464630 h 700278"/>
                <a:gd name="connsiteX17" fmla="*/ 171450 w 542925"/>
                <a:gd name="connsiteY17" fmla="*/ 432340 h 700278"/>
                <a:gd name="connsiteX18" fmla="*/ 171450 w 542925"/>
                <a:gd name="connsiteY18" fmla="*/ 549593 h 700278"/>
                <a:gd name="connsiteX19" fmla="*/ 21431 w 542925"/>
                <a:gd name="connsiteY19" fmla="*/ 589407 h 700278"/>
                <a:gd name="connsiteX20" fmla="*/ 136589 w 542925"/>
                <a:gd name="connsiteY20" fmla="*/ 700278 h 700278"/>
                <a:gd name="connsiteX21" fmla="*/ 542925 w 542925"/>
                <a:gd name="connsiteY21" fmla="*/ 700278 h 700278"/>
                <a:gd name="connsiteX22" fmla="*/ 409004 w 542925"/>
                <a:gd name="connsiteY22" fmla="*/ 601313 h 700278"/>
                <a:gd name="connsiteX23" fmla="*/ 349377 w 542925"/>
                <a:gd name="connsiteY23" fmla="*/ 301847 h 700278"/>
                <a:gd name="connsiteX24" fmla="*/ 321564 w 542925"/>
                <a:gd name="connsiteY24" fmla="*/ 342519 h 700278"/>
                <a:gd name="connsiteX25" fmla="*/ 283464 w 542925"/>
                <a:gd name="connsiteY25" fmla="*/ 283940 h 700278"/>
                <a:gd name="connsiteX26" fmla="*/ 318707 w 542925"/>
                <a:gd name="connsiteY26" fmla="*/ 450152 h 700278"/>
                <a:gd name="connsiteX27" fmla="*/ 263747 w 542925"/>
                <a:gd name="connsiteY27" fmla="*/ 534638 h 700278"/>
                <a:gd name="connsiteX28" fmla="*/ 371475 w 542925"/>
                <a:gd name="connsiteY28" fmla="*/ 525113 h 700278"/>
                <a:gd name="connsiteX29" fmla="*/ 371475 w 542925"/>
                <a:gd name="connsiteY29" fmla="*/ 585978 h 700278"/>
                <a:gd name="connsiteX30" fmla="*/ 219075 w 542925"/>
                <a:gd name="connsiteY30" fmla="*/ 551402 h 700278"/>
                <a:gd name="connsiteX31" fmla="*/ 219075 w 542925"/>
                <a:gd name="connsiteY31" fmla="*/ 432340 h 70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2925" h="700278">
                  <a:moveTo>
                    <a:pt x="409004" y="601313"/>
                  </a:moveTo>
                  <a:lnTo>
                    <a:pt x="409004" y="525113"/>
                  </a:lnTo>
                  <a:lnTo>
                    <a:pt x="520922" y="534638"/>
                  </a:lnTo>
                  <a:lnTo>
                    <a:pt x="446246" y="419767"/>
                  </a:lnTo>
                  <a:lnTo>
                    <a:pt x="491966" y="432054"/>
                  </a:lnTo>
                  <a:lnTo>
                    <a:pt x="438150" y="349949"/>
                  </a:lnTo>
                  <a:lnTo>
                    <a:pt x="471392" y="354140"/>
                  </a:lnTo>
                  <a:lnTo>
                    <a:pt x="392335" y="239173"/>
                  </a:lnTo>
                  <a:lnTo>
                    <a:pt x="351758" y="298418"/>
                  </a:lnTo>
                  <a:lnTo>
                    <a:pt x="270986" y="174593"/>
                  </a:lnTo>
                  <a:lnTo>
                    <a:pt x="322612" y="181070"/>
                  </a:lnTo>
                  <a:lnTo>
                    <a:pt x="200025" y="0"/>
                  </a:lnTo>
                  <a:lnTo>
                    <a:pt x="77438" y="180975"/>
                  </a:lnTo>
                  <a:lnTo>
                    <a:pt x="129064" y="174498"/>
                  </a:lnTo>
                  <a:lnTo>
                    <a:pt x="45149" y="303276"/>
                  </a:lnTo>
                  <a:lnTo>
                    <a:pt x="116110" y="284226"/>
                  </a:lnTo>
                  <a:lnTo>
                    <a:pt x="0" y="464630"/>
                  </a:lnTo>
                  <a:lnTo>
                    <a:pt x="171450" y="432340"/>
                  </a:lnTo>
                  <a:lnTo>
                    <a:pt x="171450" y="549593"/>
                  </a:lnTo>
                  <a:cubicBezTo>
                    <a:pt x="115062" y="550831"/>
                    <a:pt x="62484" y="563118"/>
                    <a:pt x="21431" y="589407"/>
                  </a:cubicBezTo>
                  <a:cubicBezTo>
                    <a:pt x="59531" y="609219"/>
                    <a:pt x="99822" y="643223"/>
                    <a:pt x="136589" y="700278"/>
                  </a:cubicBezTo>
                  <a:lnTo>
                    <a:pt x="542925" y="700278"/>
                  </a:lnTo>
                  <a:cubicBezTo>
                    <a:pt x="512255" y="661321"/>
                    <a:pt x="464534" y="627221"/>
                    <a:pt x="409004" y="601313"/>
                  </a:cubicBezTo>
                  <a:close/>
                  <a:moveTo>
                    <a:pt x="349377" y="301847"/>
                  </a:moveTo>
                  <a:lnTo>
                    <a:pt x="321564" y="342519"/>
                  </a:lnTo>
                  <a:lnTo>
                    <a:pt x="283464" y="283940"/>
                  </a:lnTo>
                  <a:close/>
                  <a:moveTo>
                    <a:pt x="318707" y="450152"/>
                  </a:moveTo>
                  <a:lnTo>
                    <a:pt x="263747" y="534638"/>
                  </a:lnTo>
                  <a:lnTo>
                    <a:pt x="371475" y="525113"/>
                  </a:lnTo>
                  <a:lnTo>
                    <a:pt x="371475" y="585978"/>
                  </a:lnTo>
                  <a:cubicBezTo>
                    <a:pt x="322515" y="567472"/>
                    <a:pt x="271227" y="555836"/>
                    <a:pt x="219075" y="551402"/>
                  </a:cubicBezTo>
                  <a:lnTo>
                    <a:pt x="219075" y="432340"/>
                  </a:lnTo>
                  <a:close/>
                </a:path>
              </a:pathLst>
            </a:custGeom>
            <a:solidFill>
              <a:schemeClr val="bg1"/>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 xmlns:a16="http://schemas.microsoft.com/office/drawing/2014/main" id="{C8172BF0-675A-49AF-B255-0B414F54983C}"/>
                </a:ext>
              </a:extLst>
            </p:cNvPr>
            <p:cNvSpPr/>
            <p:nvPr/>
          </p:nvSpPr>
          <p:spPr>
            <a:xfrm>
              <a:off x="10433429" y="966966"/>
              <a:ext cx="326541" cy="340786"/>
            </a:xfrm>
            <a:custGeom>
              <a:avLst/>
              <a:gdLst>
                <a:gd name="connsiteX0" fmla="*/ 268510 w 397383"/>
                <a:gd name="connsiteY0" fmla="*/ 314325 h 414718"/>
                <a:gd name="connsiteX1" fmla="*/ 266700 w 397383"/>
                <a:gd name="connsiteY1" fmla="*/ 314325 h 414718"/>
                <a:gd name="connsiteX2" fmla="*/ 266700 w 397383"/>
                <a:gd name="connsiteY2" fmla="*/ 281369 h 414718"/>
                <a:gd name="connsiteX3" fmla="*/ 314325 w 397383"/>
                <a:gd name="connsiteY3" fmla="*/ 290894 h 414718"/>
                <a:gd name="connsiteX4" fmla="*/ 279464 w 397383"/>
                <a:gd name="connsiteY4" fmla="*/ 226695 h 414718"/>
                <a:gd name="connsiteX5" fmla="*/ 304800 w 397383"/>
                <a:gd name="connsiteY5" fmla="*/ 233744 h 414718"/>
                <a:gd name="connsiteX6" fmla="*/ 274796 w 397383"/>
                <a:gd name="connsiteY6" fmla="*/ 188119 h 414718"/>
                <a:gd name="connsiteX7" fmla="*/ 293275 w 397383"/>
                <a:gd name="connsiteY7" fmla="*/ 190405 h 414718"/>
                <a:gd name="connsiteX8" fmla="*/ 247650 w 397383"/>
                <a:gd name="connsiteY8" fmla="*/ 128969 h 414718"/>
                <a:gd name="connsiteX9" fmla="*/ 205740 w 397383"/>
                <a:gd name="connsiteY9" fmla="*/ 190214 h 414718"/>
                <a:gd name="connsiteX10" fmla="*/ 224123 w 397383"/>
                <a:gd name="connsiteY10" fmla="*/ 187928 h 414718"/>
                <a:gd name="connsiteX11" fmla="*/ 207931 w 397383"/>
                <a:gd name="connsiteY11" fmla="*/ 212598 h 414718"/>
                <a:gd name="connsiteX12" fmla="*/ 172212 w 397383"/>
                <a:gd name="connsiteY12" fmla="*/ 155448 h 414718"/>
                <a:gd name="connsiteX13" fmla="*/ 211455 w 397383"/>
                <a:gd name="connsiteY13" fmla="*/ 166021 h 414718"/>
                <a:gd name="connsiteX14" fmla="*/ 165068 w 397383"/>
                <a:gd name="connsiteY14" fmla="*/ 95441 h 414718"/>
                <a:gd name="connsiteX15" fmla="*/ 193643 w 397383"/>
                <a:gd name="connsiteY15" fmla="*/ 98965 h 414718"/>
                <a:gd name="connsiteX16" fmla="*/ 125825 w 397383"/>
                <a:gd name="connsiteY16" fmla="*/ 0 h 414718"/>
                <a:gd name="connsiteX17" fmla="*/ 58007 w 397383"/>
                <a:gd name="connsiteY17" fmla="*/ 98774 h 414718"/>
                <a:gd name="connsiteX18" fmla="*/ 86582 w 397383"/>
                <a:gd name="connsiteY18" fmla="*/ 95250 h 414718"/>
                <a:gd name="connsiteX19" fmla="*/ 40196 w 397383"/>
                <a:gd name="connsiteY19" fmla="*/ 165830 h 414718"/>
                <a:gd name="connsiteX20" fmla="*/ 79439 w 397383"/>
                <a:gd name="connsiteY20" fmla="*/ 155258 h 414718"/>
                <a:gd name="connsiteX21" fmla="*/ 15240 w 397383"/>
                <a:gd name="connsiteY21" fmla="*/ 254127 h 414718"/>
                <a:gd name="connsiteX22" fmla="*/ 104775 w 397383"/>
                <a:gd name="connsiteY22" fmla="*/ 243269 h 414718"/>
                <a:gd name="connsiteX23" fmla="*/ 104775 w 397383"/>
                <a:gd name="connsiteY23" fmla="*/ 338519 h 414718"/>
                <a:gd name="connsiteX24" fmla="*/ 0 w 397383"/>
                <a:gd name="connsiteY24" fmla="*/ 414719 h 414718"/>
                <a:gd name="connsiteX25" fmla="*/ 397383 w 397383"/>
                <a:gd name="connsiteY25" fmla="*/ 414719 h 414718"/>
                <a:gd name="connsiteX26" fmla="*/ 268510 w 397383"/>
                <a:gd name="connsiteY26" fmla="*/ 314325 h 414718"/>
                <a:gd name="connsiteX27" fmla="*/ 133350 w 397383"/>
                <a:gd name="connsiteY27" fmla="*/ 327374 h 414718"/>
                <a:gd name="connsiteX28" fmla="*/ 133350 w 397383"/>
                <a:gd name="connsiteY28" fmla="*/ 243269 h 414718"/>
                <a:gd name="connsiteX29" fmla="*/ 208121 w 397383"/>
                <a:gd name="connsiteY29" fmla="*/ 251841 h 414718"/>
                <a:gd name="connsiteX30" fmla="*/ 190500 w 397383"/>
                <a:gd name="connsiteY30" fmla="*/ 290894 h 414718"/>
                <a:gd name="connsiteX31" fmla="*/ 238125 w 397383"/>
                <a:gd name="connsiteY31" fmla="*/ 281369 h 414718"/>
                <a:gd name="connsiteX32" fmla="*/ 238125 w 397383"/>
                <a:gd name="connsiteY32" fmla="*/ 311944 h 414718"/>
                <a:gd name="connsiteX33" fmla="*/ 133350 w 397383"/>
                <a:gd name="connsiteY33" fmla="*/ 327374 h 41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97383" h="414718">
                  <a:moveTo>
                    <a:pt x="268510" y="314325"/>
                  </a:moveTo>
                  <a:lnTo>
                    <a:pt x="266700" y="314325"/>
                  </a:lnTo>
                  <a:lnTo>
                    <a:pt x="266700" y="281369"/>
                  </a:lnTo>
                  <a:lnTo>
                    <a:pt x="314325" y="290894"/>
                  </a:lnTo>
                  <a:lnTo>
                    <a:pt x="279464" y="226695"/>
                  </a:lnTo>
                  <a:lnTo>
                    <a:pt x="304800" y="233744"/>
                  </a:lnTo>
                  <a:lnTo>
                    <a:pt x="274796" y="188119"/>
                  </a:lnTo>
                  <a:lnTo>
                    <a:pt x="293275" y="190405"/>
                  </a:lnTo>
                  <a:lnTo>
                    <a:pt x="247650" y="128969"/>
                  </a:lnTo>
                  <a:lnTo>
                    <a:pt x="205740" y="190214"/>
                  </a:lnTo>
                  <a:lnTo>
                    <a:pt x="224123" y="187928"/>
                  </a:lnTo>
                  <a:lnTo>
                    <a:pt x="207931" y="212598"/>
                  </a:lnTo>
                  <a:lnTo>
                    <a:pt x="172212" y="155448"/>
                  </a:lnTo>
                  <a:lnTo>
                    <a:pt x="211455" y="166021"/>
                  </a:lnTo>
                  <a:lnTo>
                    <a:pt x="165068" y="95441"/>
                  </a:lnTo>
                  <a:lnTo>
                    <a:pt x="193643" y="98965"/>
                  </a:lnTo>
                  <a:lnTo>
                    <a:pt x="125825" y="0"/>
                  </a:lnTo>
                  <a:lnTo>
                    <a:pt x="58007" y="98774"/>
                  </a:lnTo>
                  <a:lnTo>
                    <a:pt x="86582" y="95250"/>
                  </a:lnTo>
                  <a:lnTo>
                    <a:pt x="40196" y="165830"/>
                  </a:lnTo>
                  <a:lnTo>
                    <a:pt x="79439" y="155258"/>
                  </a:lnTo>
                  <a:lnTo>
                    <a:pt x="15240" y="254127"/>
                  </a:lnTo>
                  <a:lnTo>
                    <a:pt x="104775" y="243269"/>
                  </a:lnTo>
                  <a:lnTo>
                    <a:pt x="104775" y="338519"/>
                  </a:lnTo>
                  <a:cubicBezTo>
                    <a:pt x="65097" y="356641"/>
                    <a:pt x="29466" y="382554"/>
                    <a:pt x="0" y="414719"/>
                  </a:cubicBezTo>
                  <a:lnTo>
                    <a:pt x="397383" y="414719"/>
                  </a:lnTo>
                  <a:cubicBezTo>
                    <a:pt x="354235" y="354235"/>
                    <a:pt x="307562" y="326422"/>
                    <a:pt x="268510" y="314325"/>
                  </a:cubicBezTo>
                  <a:close/>
                  <a:moveTo>
                    <a:pt x="133350" y="327374"/>
                  </a:moveTo>
                  <a:lnTo>
                    <a:pt x="133350" y="243269"/>
                  </a:lnTo>
                  <a:lnTo>
                    <a:pt x="208121" y="251841"/>
                  </a:lnTo>
                  <a:lnTo>
                    <a:pt x="190500" y="290894"/>
                  </a:lnTo>
                  <a:lnTo>
                    <a:pt x="238125" y="281369"/>
                  </a:lnTo>
                  <a:lnTo>
                    <a:pt x="238125" y="311944"/>
                  </a:lnTo>
                  <a:cubicBezTo>
                    <a:pt x="202569" y="310959"/>
                    <a:pt x="167113" y="316181"/>
                    <a:pt x="133350" y="327374"/>
                  </a:cubicBezTo>
                  <a:close/>
                </a:path>
              </a:pathLst>
            </a:custGeom>
            <a:solidFill>
              <a:schemeClr val="bg1"/>
            </a:solidFill>
            <a:ln w="9525" cap="flat">
              <a:noFill/>
              <a:prstDash val="solid"/>
              <a:miter/>
            </a:ln>
          </p:spPr>
          <p:txBody>
            <a:bodyPr rtlCol="0" anchor="ctr"/>
            <a:lstStyle/>
            <a:p>
              <a:endParaRPr lang="zh-CN" altLang="en-US"/>
            </a:p>
          </p:txBody>
        </p:sp>
      </p:grpSp>
      <p:grpSp>
        <p:nvGrpSpPr>
          <p:cNvPr id="24" name="组合 23">
            <a:extLst>
              <a:ext uri="{FF2B5EF4-FFF2-40B4-BE49-F238E27FC236}">
                <a16:creationId xmlns="" xmlns:a16="http://schemas.microsoft.com/office/drawing/2014/main" id="{41F05099-EAF6-4CC7-B5A5-6D69A99253BF}"/>
              </a:ext>
            </a:extLst>
          </p:cNvPr>
          <p:cNvGrpSpPr/>
          <p:nvPr/>
        </p:nvGrpSpPr>
        <p:grpSpPr>
          <a:xfrm>
            <a:off x="10358715" y="3941561"/>
            <a:ext cx="838200" cy="419100"/>
            <a:chOff x="10358715" y="3941561"/>
            <a:chExt cx="838200" cy="419100"/>
          </a:xfrm>
        </p:grpSpPr>
        <p:sp>
          <p:nvSpPr>
            <p:cNvPr id="123" name="任意多边形: 形状 122">
              <a:extLst>
                <a:ext uri="{FF2B5EF4-FFF2-40B4-BE49-F238E27FC236}">
                  <a16:creationId xmlns="" xmlns:a16="http://schemas.microsoft.com/office/drawing/2014/main" id="{59E7853A-8F25-438F-826C-310E475EBE12}"/>
                </a:ext>
              </a:extLst>
            </p:cNvPr>
            <p:cNvSpPr/>
            <p:nvPr/>
          </p:nvSpPr>
          <p:spPr>
            <a:xfrm>
              <a:off x="10473015" y="4208261"/>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bg1"/>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 xmlns:a16="http://schemas.microsoft.com/office/drawing/2014/main" id="{C1C188CB-BDD6-480D-873C-F7964517070A}"/>
                </a:ext>
              </a:extLst>
            </p:cNvPr>
            <p:cNvSpPr/>
            <p:nvPr/>
          </p:nvSpPr>
          <p:spPr>
            <a:xfrm>
              <a:off x="10930215" y="4208261"/>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bg1"/>
            </a:solid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 xmlns:a16="http://schemas.microsoft.com/office/drawing/2014/main" id="{7201D3F4-EDA6-455A-AB51-2CBFBD77C8FD}"/>
                </a:ext>
              </a:extLst>
            </p:cNvPr>
            <p:cNvSpPr/>
            <p:nvPr/>
          </p:nvSpPr>
          <p:spPr>
            <a:xfrm>
              <a:off x="10358715" y="3941561"/>
              <a:ext cx="838200" cy="342900"/>
            </a:xfrm>
            <a:custGeom>
              <a:avLst/>
              <a:gdLst>
                <a:gd name="connsiteX0" fmla="*/ 333375 w 838200"/>
                <a:gd name="connsiteY0" fmla="*/ 152400 h 342900"/>
                <a:gd name="connsiteX1" fmla="*/ 333375 w 838200"/>
                <a:gd name="connsiteY1" fmla="*/ 38100 h 342900"/>
                <a:gd name="connsiteX2" fmla="*/ 463868 w 838200"/>
                <a:gd name="connsiteY2" fmla="*/ 38100 h 342900"/>
                <a:gd name="connsiteX3" fmla="*/ 490538 w 838200"/>
                <a:gd name="connsiteY3" fmla="*/ 49530 h 342900"/>
                <a:gd name="connsiteX4" fmla="*/ 593408 w 838200"/>
                <a:gd name="connsiteY4" fmla="*/ 152400 h 342900"/>
                <a:gd name="connsiteX5" fmla="*/ 333375 w 838200"/>
                <a:gd name="connsiteY5" fmla="*/ 152400 h 342900"/>
                <a:gd name="connsiteX6" fmla="*/ 295275 w 838200"/>
                <a:gd name="connsiteY6" fmla="*/ 152400 h 342900"/>
                <a:gd name="connsiteX7" fmla="*/ 54293 w 838200"/>
                <a:gd name="connsiteY7" fmla="*/ 152400 h 342900"/>
                <a:gd name="connsiteX8" fmla="*/ 157163 w 838200"/>
                <a:gd name="connsiteY8" fmla="*/ 49530 h 342900"/>
                <a:gd name="connsiteX9" fmla="*/ 183833 w 838200"/>
                <a:gd name="connsiteY9" fmla="*/ 38100 h 342900"/>
                <a:gd name="connsiteX10" fmla="*/ 295275 w 838200"/>
                <a:gd name="connsiteY10" fmla="*/ 38100 h 342900"/>
                <a:gd name="connsiteX11" fmla="*/ 295275 w 838200"/>
                <a:gd name="connsiteY11" fmla="*/ 152400 h 342900"/>
                <a:gd name="connsiteX12" fmla="*/ 742950 w 838200"/>
                <a:gd name="connsiteY12" fmla="*/ 152400 h 342900"/>
                <a:gd name="connsiteX13" fmla="*/ 663893 w 838200"/>
                <a:gd name="connsiteY13" fmla="*/ 152400 h 342900"/>
                <a:gd name="connsiteX14" fmla="*/ 637223 w 838200"/>
                <a:gd name="connsiteY14" fmla="*/ 140970 h 342900"/>
                <a:gd name="connsiteX15" fmla="*/ 517208 w 838200"/>
                <a:gd name="connsiteY15" fmla="*/ 21907 h 342900"/>
                <a:gd name="connsiteX16" fmla="*/ 462915 w 838200"/>
                <a:gd name="connsiteY16" fmla="*/ 0 h 342900"/>
                <a:gd name="connsiteX17" fmla="*/ 183833 w 838200"/>
                <a:gd name="connsiteY17" fmla="*/ 0 h 342900"/>
                <a:gd name="connsiteX18" fmla="*/ 129540 w 838200"/>
                <a:gd name="connsiteY18" fmla="*/ 21907 h 342900"/>
                <a:gd name="connsiteX19" fmla="*/ 11430 w 838200"/>
                <a:gd name="connsiteY19" fmla="*/ 140970 h 342900"/>
                <a:gd name="connsiteX20" fmla="*/ 0 w 838200"/>
                <a:gd name="connsiteY20" fmla="*/ 168593 h 342900"/>
                <a:gd name="connsiteX21" fmla="*/ 0 w 838200"/>
                <a:gd name="connsiteY21" fmla="*/ 266700 h 342900"/>
                <a:gd name="connsiteX22" fmla="*/ 76200 w 838200"/>
                <a:gd name="connsiteY22" fmla="*/ 342900 h 342900"/>
                <a:gd name="connsiteX23" fmla="*/ 85725 w 838200"/>
                <a:gd name="connsiteY23" fmla="*/ 342900 h 342900"/>
                <a:gd name="connsiteX24" fmla="*/ 190500 w 838200"/>
                <a:gd name="connsiteY24" fmla="*/ 238125 h 342900"/>
                <a:gd name="connsiteX25" fmla="*/ 295275 w 838200"/>
                <a:gd name="connsiteY25" fmla="*/ 342900 h 342900"/>
                <a:gd name="connsiteX26" fmla="*/ 542925 w 838200"/>
                <a:gd name="connsiteY26" fmla="*/ 342900 h 342900"/>
                <a:gd name="connsiteX27" fmla="*/ 647700 w 838200"/>
                <a:gd name="connsiteY27" fmla="*/ 238125 h 342900"/>
                <a:gd name="connsiteX28" fmla="*/ 752475 w 838200"/>
                <a:gd name="connsiteY28" fmla="*/ 342900 h 342900"/>
                <a:gd name="connsiteX29" fmla="*/ 800100 w 838200"/>
                <a:gd name="connsiteY29" fmla="*/ 342900 h 342900"/>
                <a:gd name="connsiteX30" fmla="*/ 838200 w 838200"/>
                <a:gd name="connsiteY30" fmla="*/ 304800 h 342900"/>
                <a:gd name="connsiteX31" fmla="*/ 838200 w 838200"/>
                <a:gd name="connsiteY31" fmla="*/ 247650 h 342900"/>
                <a:gd name="connsiteX32" fmla="*/ 742950 w 838200"/>
                <a:gd name="connsiteY32" fmla="*/ 1524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38200" h="342900">
                  <a:moveTo>
                    <a:pt x="333375" y="152400"/>
                  </a:moveTo>
                  <a:lnTo>
                    <a:pt x="333375" y="38100"/>
                  </a:lnTo>
                  <a:lnTo>
                    <a:pt x="463868" y="38100"/>
                  </a:lnTo>
                  <a:cubicBezTo>
                    <a:pt x="474345" y="38100"/>
                    <a:pt x="483870" y="41910"/>
                    <a:pt x="490538" y="49530"/>
                  </a:cubicBezTo>
                  <a:lnTo>
                    <a:pt x="593408" y="152400"/>
                  </a:lnTo>
                  <a:lnTo>
                    <a:pt x="333375" y="152400"/>
                  </a:lnTo>
                  <a:close/>
                  <a:moveTo>
                    <a:pt x="295275" y="152400"/>
                  </a:moveTo>
                  <a:lnTo>
                    <a:pt x="54293" y="152400"/>
                  </a:lnTo>
                  <a:lnTo>
                    <a:pt x="157163" y="49530"/>
                  </a:lnTo>
                  <a:cubicBezTo>
                    <a:pt x="164783" y="41910"/>
                    <a:pt x="174308" y="38100"/>
                    <a:pt x="183833" y="38100"/>
                  </a:cubicBezTo>
                  <a:lnTo>
                    <a:pt x="295275" y="38100"/>
                  </a:lnTo>
                  <a:lnTo>
                    <a:pt x="295275" y="152400"/>
                  </a:lnTo>
                  <a:close/>
                  <a:moveTo>
                    <a:pt x="742950" y="152400"/>
                  </a:moveTo>
                  <a:lnTo>
                    <a:pt x="663893" y="152400"/>
                  </a:lnTo>
                  <a:cubicBezTo>
                    <a:pt x="653415" y="152400"/>
                    <a:pt x="643890" y="148590"/>
                    <a:pt x="637223" y="140970"/>
                  </a:cubicBezTo>
                  <a:lnTo>
                    <a:pt x="517208" y="21907"/>
                  </a:lnTo>
                  <a:cubicBezTo>
                    <a:pt x="502920" y="7620"/>
                    <a:pt x="483870" y="0"/>
                    <a:pt x="462915" y="0"/>
                  </a:cubicBezTo>
                  <a:lnTo>
                    <a:pt x="183833" y="0"/>
                  </a:lnTo>
                  <a:cubicBezTo>
                    <a:pt x="163830" y="0"/>
                    <a:pt x="143828" y="7620"/>
                    <a:pt x="129540" y="21907"/>
                  </a:cubicBezTo>
                  <a:lnTo>
                    <a:pt x="11430" y="140970"/>
                  </a:lnTo>
                  <a:cubicBezTo>
                    <a:pt x="3810" y="148590"/>
                    <a:pt x="0" y="158115"/>
                    <a:pt x="0" y="168593"/>
                  </a:cubicBezTo>
                  <a:lnTo>
                    <a:pt x="0" y="266700"/>
                  </a:lnTo>
                  <a:cubicBezTo>
                    <a:pt x="0" y="308610"/>
                    <a:pt x="34290" y="342900"/>
                    <a:pt x="76200" y="342900"/>
                  </a:cubicBezTo>
                  <a:lnTo>
                    <a:pt x="85725" y="342900"/>
                  </a:lnTo>
                  <a:cubicBezTo>
                    <a:pt x="85725" y="284798"/>
                    <a:pt x="132398" y="238125"/>
                    <a:pt x="190500" y="238125"/>
                  </a:cubicBezTo>
                  <a:cubicBezTo>
                    <a:pt x="248603" y="238125"/>
                    <a:pt x="295275" y="284798"/>
                    <a:pt x="295275" y="342900"/>
                  </a:cubicBezTo>
                  <a:lnTo>
                    <a:pt x="542925" y="342900"/>
                  </a:lnTo>
                  <a:cubicBezTo>
                    <a:pt x="542925" y="284798"/>
                    <a:pt x="589598" y="238125"/>
                    <a:pt x="647700" y="238125"/>
                  </a:cubicBezTo>
                  <a:cubicBezTo>
                    <a:pt x="705803" y="238125"/>
                    <a:pt x="752475" y="284798"/>
                    <a:pt x="752475" y="342900"/>
                  </a:cubicBezTo>
                  <a:lnTo>
                    <a:pt x="800100" y="342900"/>
                  </a:lnTo>
                  <a:cubicBezTo>
                    <a:pt x="821055" y="342900"/>
                    <a:pt x="838200" y="325755"/>
                    <a:pt x="838200" y="304800"/>
                  </a:cubicBezTo>
                  <a:lnTo>
                    <a:pt x="838200" y="247650"/>
                  </a:lnTo>
                  <a:cubicBezTo>
                    <a:pt x="838200" y="195263"/>
                    <a:pt x="795338" y="152400"/>
                    <a:pt x="742950" y="152400"/>
                  </a:cubicBezTo>
                  <a:close/>
                </a:path>
              </a:pathLst>
            </a:custGeom>
            <a:solidFill>
              <a:schemeClr val="bg1"/>
            </a:solidFill>
            <a:ln w="9525" cap="flat">
              <a:noFill/>
              <a:prstDash val="solid"/>
              <a:miter/>
            </a:ln>
          </p:spPr>
          <p:txBody>
            <a:bodyPr rtlCol="0" anchor="ctr"/>
            <a:lstStyle/>
            <a:p>
              <a:endParaRPr lang="zh-CN" altLang="en-US"/>
            </a:p>
          </p:txBody>
        </p:sp>
      </p:grpSp>
      <p:grpSp>
        <p:nvGrpSpPr>
          <p:cNvPr id="23" name="组合 22">
            <a:extLst>
              <a:ext uri="{FF2B5EF4-FFF2-40B4-BE49-F238E27FC236}">
                <a16:creationId xmlns="" xmlns:a16="http://schemas.microsoft.com/office/drawing/2014/main" id="{B3948D5D-8979-4824-A4C5-D5FFC6080A63}"/>
              </a:ext>
            </a:extLst>
          </p:cNvPr>
          <p:cNvGrpSpPr/>
          <p:nvPr/>
        </p:nvGrpSpPr>
        <p:grpSpPr>
          <a:xfrm>
            <a:off x="10468470" y="2229555"/>
            <a:ext cx="633195" cy="624105"/>
            <a:chOff x="10468470" y="2229555"/>
            <a:chExt cx="633195" cy="624105"/>
          </a:xfrm>
        </p:grpSpPr>
        <p:sp>
          <p:nvSpPr>
            <p:cNvPr id="128" name="任意多边形: 形状 127">
              <a:extLst>
                <a:ext uri="{FF2B5EF4-FFF2-40B4-BE49-F238E27FC236}">
                  <a16:creationId xmlns="" xmlns:a16="http://schemas.microsoft.com/office/drawing/2014/main" id="{845C22B6-7E02-421C-9654-91FD2312447C}"/>
                </a:ext>
              </a:extLst>
            </p:cNvPr>
            <p:cNvSpPr/>
            <p:nvPr/>
          </p:nvSpPr>
          <p:spPr>
            <a:xfrm>
              <a:off x="10532355" y="2329853"/>
              <a:ext cx="148685" cy="148494"/>
            </a:xfrm>
            <a:custGeom>
              <a:avLst/>
              <a:gdLst>
                <a:gd name="connsiteX0" fmla="*/ 140684 w 148685"/>
                <a:gd name="connsiteY0" fmla="*/ 138589 h 148494"/>
                <a:gd name="connsiteX1" fmla="*/ 148685 w 148685"/>
                <a:gd name="connsiteY1" fmla="*/ 118777 h 148494"/>
                <a:gd name="connsiteX2" fmla="*/ 140399 w 148685"/>
                <a:gd name="connsiteY2" fmla="*/ 98774 h 148494"/>
                <a:gd name="connsiteX3" fmla="*/ 50102 w 148685"/>
                <a:gd name="connsiteY3" fmla="*/ 8382 h 148494"/>
                <a:gd name="connsiteX4" fmla="*/ 30004 w 148685"/>
                <a:gd name="connsiteY4" fmla="*/ 0 h 148494"/>
                <a:gd name="connsiteX5" fmla="*/ 10001 w 148685"/>
                <a:gd name="connsiteY5" fmla="*/ 8382 h 148494"/>
                <a:gd name="connsiteX6" fmla="*/ 0 w 148685"/>
                <a:gd name="connsiteY6" fmla="*/ 18478 h 148494"/>
                <a:gd name="connsiteX7" fmla="*/ 130302 w 148685"/>
                <a:gd name="connsiteY7" fmla="*/ 148495 h 14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685" h="148494">
                  <a:moveTo>
                    <a:pt x="140684" y="138589"/>
                  </a:moveTo>
                  <a:cubicBezTo>
                    <a:pt x="145813" y="133268"/>
                    <a:pt x="148681" y="126167"/>
                    <a:pt x="148685" y="118777"/>
                  </a:cubicBezTo>
                  <a:cubicBezTo>
                    <a:pt x="148717" y="111268"/>
                    <a:pt x="145731" y="104061"/>
                    <a:pt x="140399" y="98774"/>
                  </a:cubicBezTo>
                  <a:lnTo>
                    <a:pt x="50102" y="8382"/>
                  </a:lnTo>
                  <a:cubicBezTo>
                    <a:pt x="44771" y="3045"/>
                    <a:pt x="37547" y="31"/>
                    <a:pt x="30004" y="0"/>
                  </a:cubicBezTo>
                  <a:cubicBezTo>
                    <a:pt x="22494" y="57"/>
                    <a:pt x="15309" y="3068"/>
                    <a:pt x="10001" y="8382"/>
                  </a:cubicBezTo>
                  <a:lnTo>
                    <a:pt x="0" y="18478"/>
                  </a:lnTo>
                  <a:lnTo>
                    <a:pt x="130302" y="148495"/>
                  </a:lnTo>
                  <a:close/>
                </a:path>
              </a:pathLst>
            </a:custGeom>
            <a:solidFill>
              <a:schemeClr val="bg1"/>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 xmlns:a16="http://schemas.microsoft.com/office/drawing/2014/main" id="{0DEDE658-FDFB-4F76-94D2-0E153A8E9887}"/>
                </a:ext>
              </a:extLst>
            </p:cNvPr>
            <p:cNvSpPr/>
            <p:nvPr/>
          </p:nvSpPr>
          <p:spPr>
            <a:xfrm>
              <a:off x="10468470" y="2368238"/>
              <a:ext cx="485462" cy="485422"/>
            </a:xfrm>
            <a:custGeom>
              <a:avLst/>
              <a:gdLst>
                <a:gd name="connsiteX0" fmla="*/ 335539 w 485462"/>
                <a:gd name="connsiteY0" fmla="*/ 331470 h 485422"/>
                <a:gd name="connsiteX1" fmla="*/ 315603 w 485462"/>
                <a:gd name="connsiteY1" fmla="*/ 331632 h 485422"/>
                <a:gd name="connsiteX2" fmla="*/ 315441 w 485462"/>
                <a:gd name="connsiteY2" fmla="*/ 331470 h 485422"/>
                <a:gd name="connsiteX3" fmla="*/ 153516 w 485462"/>
                <a:gd name="connsiteY3" fmla="*/ 169545 h 485422"/>
                <a:gd name="connsiteX4" fmla="*/ 153516 w 485462"/>
                <a:gd name="connsiteY4" fmla="*/ 149352 h 485422"/>
                <a:gd name="connsiteX5" fmla="*/ 173709 w 485462"/>
                <a:gd name="connsiteY5" fmla="*/ 129731 h 485422"/>
                <a:gd name="connsiteX6" fmla="*/ 43883 w 485462"/>
                <a:gd name="connsiteY6" fmla="*/ 0 h 485422"/>
                <a:gd name="connsiteX7" fmla="*/ 21976 w 485462"/>
                <a:gd name="connsiteY7" fmla="*/ 21622 h 485422"/>
                <a:gd name="connsiteX8" fmla="*/ 163 w 485462"/>
                <a:gd name="connsiteY8" fmla="*/ 68485 h 485422"/>
                <a:gd name="connsiteX9" fmla="*/ 15403 w 485462"/>
                <a:gd name="connsiteY9" fmla="*/ 153543 h 485422"/>
                <a:gd name="connsiteX10" fmla="*/ 54742 w 485462"/>
                <a:gd name="connsiteY10" fmla="*/ 222028 h 485422"/>
                <a:gd name="connsiteX11" fmla="*/ 254767 w 485462"/>
                <a:gd name="connsiteY11" fmla="*/ 428530 h 485422"/>
                <a:gd name="connsiteX12" fmla="*/ 296105 w 485462"/>
                <a:gd name="connsiteY12" fmla="*/ 454724 h 485422"/>
                <a:gd name="connsiteX13" fmla="*/ 400880 w 485462"/>
                <a:gd name="connsiteY13" fmla="*/ 485204 h 485422"/>
                <a:gd name="connsiteX14" fmla="*/ 467555 w 485462"/>
                <a:gd name="connsiteY14" fmla="*/ 459010 h 485422"/>
                <a:gd name="connsiteX15" fmla="*/ 485462 w 485462"/>
                <a:gd name="connsiteY15" fmla="*/ 441103 h 485422"/>
                <a:gd name="connsiteX16" fmla="*/ 355160 w 485462"/>
                <a:gd name="connsiteY16" fmla="*/ 311277 h 48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5462" h="485422">
                  <a:moveTo>
                    <a:pt x="335539" y="331470"/>
                  </a:moveTo>
                  <a:cubicBezTo>
                    <a:pt x="330078" y="337020"/>
                    <a:pt x="321153" y="337093"/>
                    <a:pt x="315603" y="331632"/>
                  </a:cubicBezTo>
                  <a:cubicBezTo>
                    <a:pt x="315549" y="331579"/>
                    <a:pt x="315494" y="331524"/>
                    <a:pt x="315441" y="331470"/>
                  </a:cubicBezTo>
                  <a:lnTo>
                    <a:pt x="153516" y="169545"/>
                  </a:lnTo>
                  <a:cubicBezTo>
                    <a:pt x="147945" y="163967"/>
                    <a:pt x="147945" y="154930"/>
                    <a:pt x="153516" y="149352"/>
                  </a:cubicBezTo>
                  <a:lnTo>
                    <a:pt x="173709" y="129731"/>
                  </a:lnTo>
                  <a:lnTo>
                    <a:pt x="43883" y="0"/>
                  </a:lnTo>
                  <a:cubicBezTo>
                    <a:pt x="35501" y="8382"/>
                    <a:pt x="27310" y="16573"/>
                    <a:pt x="21976" y="21622"/>
                  </a:cubicBezTo>
                  <a:cubicBezTo>
                    <a:pt x="8912" y="33830"/>
                    <a:pt x="1093" y="50629"/>
                    <a:pt x="163" y="68485"/>
                  </a:cubicBezTo>
                  <a:cubicBezTo>
                    <a:pt x="-1015" y="97609"/>
                    <a:pt x="4187" y="126640"/>
                    <a:pt x="15403" y="153543"/>
                  </a:cubicBezTo>
                  <a:cubicBezTo>
                    <a:pt x="26152" y="177651"/>
                    <a:pt x="39332" y="200597"/>
                    <a:pt x="54742" y="222028"/>
                  </a:cubicBezTo>
                  <a:cubicBezTo>
                    <a:pt x="108332" y="302430"/>
                    <a:pt x="176112" y="372405"/>
                    <a:pt x="254767" y="428530"/>
                  </a:cubicBezTo>
                  <a:cubicBezTo>
                    <a:pt x="267899" y="438243"/>
                    <a:pt x="281714" y="446997"/>
                    <a:pt x="296105" y="454724"/>
                  </a:cubicBezTo>
                  <a:cubicBezTo>
                    <a:pt x="328629" y="471817"/>
                    <a:pt x="364262" y="482183"/>
                    <a:pt x="400880" y="485204"/>
                  </a:cubicBezTo>
                  <a:cubicBezTo>
                    <a:pt x="425926" y="487026"/>
                    <a:pt x="450447" y="477392"/>
                    <a:pt x="467555" y="459010"/>
                  </a:cubicBezTo>
                  <a:lnTo>
                    <a:pt x="485462" y="441103"/>
                  </a:lnTo>
                  <a:lnTo>
                    <a:pt x="355160" y="311277"/>
                  </a:lnTo>
                  <a:close/>
                </a:path>
              </a:pathLst>
            </a:custGeom>
            <a:solidFill>
              <a:schemeClr val="bg1"/>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 xmlns:a16="http://schemas.microsoft.com/office/drawing/2014/main" id="{37FAD27A-9641-4679-A89F-95FB1FC00ECE}"/>
                </a:ext>
              </a:extLst>
            </p:cNvPr>
            <p:cNvSpPr/>
            <p:nvPr/>
          </p:nvSpPr>
          <p:spPr>
            <a:xfrm>
              <a:off x="10843823" y="2640392"/>
              <a:ext cx="148279" cy="149041"/>
            </a:xfrm>
            <a:custGeom>
              <a:avLst/>
              <a:gdLst>
                <a:gd name="connsiteX0" fmla="*/ 140017 w 148279"/>
                <a:gd name="connsiteY0" fmla="*/ 98845 h 149041"/>
                <a:gd name="connsiteX1" fmla="*/ 49721 w 148279"/>
                <a:gd name="connsiteY1" fmla="*/ 8262 h 149041"/>
                <a:gd name="connsiteX2" fmla="*/ 9525 w 148279"/>
                <a:gd name="connsiteY2" fmla="*/ 8262 h 149041"/>
                <a:gd name="connsiteX3" fmla="*/ 0 w 148279"/>
                <a:gd name="connsiteY3" fmla="*/ 18549 h 149041"/>
                <a:gd name="connsiteX4" fmla="*/ 129921 w 148279"/>
                <a:gd name="connsiteY4" fmla="*/ 149042 h 149041"/>
                <a:gd name="connsiteX5" fmla="*/ 140017 w 148279"/>
                <a:gd name="connsiteY5" fmla="*/ 139517 h 149041"/>
                <a:gd name="connsiteX6" fmla="*/ 140017 w 148279"/>
                <a:gd name="connsiteY6" fmla="*/ 99321 h 149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279" h="149041">
                  <a:moveTo>
                    <a:pt x="140017" y="98845"/>
                  </a:moveTo>
                  <a:lnTo>
                    <a:pt x="49721" y="8262"/>
                  </a:lnTo>
                  <a:cubicBezTo>
                    <a:pt x="38587" y="-2754"/>
                    <a:pt x="20659" y="-2754"/>
                    <a:pt x="9525" y="8262"/>
                  </a:cubicBezTo>
                  <a:lnTo>
                    <a:pt x="0" y="18549"/>
                  </a:lnTo>
                  <a:lnTo>
                    <a:pt x="129921" y="149042"/>
                  </a:lnTo>
                  <a:lnTo>
                    <a:pt x="140017" y="139517"/>
                  </a:lnTo>
                  <a:cubicBezTo>
                    <a:pt x="151034" y="128383"/>
                    <a:pt x="151034" y="110455"/>
                    <a:pt x="140017" y="99321"/>
                  </a:cubicBezTo>
                  <a:close/>
                </a:path>
              </a:pathLst>
            </a:custGeom>
            <a:solidFill>
              <a:schemeClr val="bg1"/>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 xmlns:a16="http://schemas.microsoft.com/office/drawing/2014/main" id="{44C43CA7-0538-4010-819F-E7A7F409150D}"/>
                </a:ext>
              </a:extLst>
            </p:cNvPr>
            <p:cNvSpPr/>
            <p:nvPr/>
          </p:nvSpPr>
          <p:spPr>
            <a:xfrm>
              <a:off x="10777815" y="2411292"/>
              <a:ext cx="134683" cy="151637"/>
            </a:xfrm>
            <a:custGeom>
              <a:avLst/>
              <a:gdLst>
                <a:gd name="connsiteX0" fmla="*/ 134684 w 134683"/>
                <a:gd name="connsiteY0" fmla="*/ 151638 h 151637"/>
                <a:gd name="connsiteX1" fmla="*/ 96583 w 134683"/>
                <a:gd name="connsiteY1" fmla="*/ 151638 h 151637"/>
                <a:gd name="connsiteX2" fmla="*/ 0 w 134683"/>
                <a:gd name="connsiteY2" fmla="*/ 38862 h 151637"/>
                <a:gd name="connsiteX3" fmla="*/ 0 w 134683"/>
                <a:gd name="connsiteY3" fmla="*/ 0 h 151637"/>
                <a:gd name="connsiteX4" fmla="*/ 134684 w 134683"/>
                <a:gd name="connsiteY4" fmla="*/ 151638 h 151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683" h="151637">
                  <a:moveTo>
                    <a:pt x="134684" y="151638"/>
                  </a:moveTo>
                  <a:lnTo>
                    <a:pt x="96583" y="151638"/>
                  </a:lnTo>
                  <a:cubicBezTo>
                    <a:pt x="92453" y="96995"/>
                    <a:pt x="53357" y="51345"/>
                    <a:pt x="0" y="38862"/>
                  </a:cubicBezTo>
                  <a:lnTo>
                    <a:pt x="0" y="0"/>
                  </a:lnTo>
                  <a:cubicBezTo>
                    <a:pt x="74546" y="13342"/>
                    <a:pt x="130232" y="76038"/>
                    <a:pt x="134684" y="151638"/>
                  </a:cubicBezTo>
                  <a:close/>
                </a:path>
              </a:pathLst>
            </a:custGeom>
            <a:solidFill>
              <a:schemeClr val="bg1"/>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 xmlns:a16="http://schemas.microsoft.com/office/drawing/2014/main" id="{100851E8-749A-4229-979F-B50167CAA3C5}"/>
                </a:ext>
              </a:extLst>
            </p:cNvPr>
            <p:cNvSpPr/>
            <p:nvPr/>
          </p:nvSpPr>
          <p:spPr>
            <a:xfrm>
              <a:off x="10777815" y="2318137"/>
              <a:ext cx="225742" cy="244792"/>
            </a:xfrm>
            <a:custGeom>
              <a:avLst/>
              <a:gdLst>
                <a:gd name="connsiteX0" fmla="*/ 225742 w 225742"/>
                <a:gd name="connsiteY0" fmla="*/ 225743 h 244792"/>
                <a:gd name="connsiteX1" fmla="*/ 224885 w 225742"/>
                <a:gd name="connsiteY1" fmla="*/ 244793 h 244792"/>
                <a:gd name="connsiteX2" fmla="*/ 186785 w 225742"/>
                <a:gd name="connsiteY2" fmla="*/ 244793 h 244792"/>
                <a:gd name="connsiteX3" fmla="*/ 187738 w 225742"/>
                <a:gd name="connsiteY3" fmla="*/ 225743 h 244792"/>
                <a:gd name="connsiteX4" fmla="*/ 0 w 225742"/>
                <a:gd name="connsiteY4" fmla="*/ 38100 h 244792"/>
                <a:gd name="connsiteX5" fmla="*/ 0 w 225742"/>
                <a:gd name="connsiteY5" fmla="*/ 0 h 244792"/>
                <a:gd name="connsiteX6" fmla="*/ 225742 w 225742"/>
                <a:gd name="connsiteY6" fmla="*/ 225743 h 24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5742" h="244792">
                  <a:moveTo>
                    <a:pt x="225742" y="225743"/>
                  </a:moveTo>
                  <a:cubicBezTo>
                    <a:pt x="225742" y="232124"/>
                    <a:pt x="225742" y="238506"/>
                    <a:pt x="224885" y="244793"/>
                  </a:cubicBezTo>
                  <a:lnTo>
                    <a:pt x="186785" y="244793"/>
                  </a:lnTo>
                  <a:cubicBezTo>
                    <a:pt x="187440" y="238464"/>
                    <a:pt x="187758" y="232105"/>
                    <a:pt x="187738" y="225743"/>
                  </a:cubicBezTo>
                  <a:cubicBezTo>
                    <a:pt x="187581" y="122138"/>
                    <a:pt x="103604" y="38205"/>
                    <a:pt x="0" y="38100"/>
                  </a:cubicBezTo>
                  <a:lnTo>
                    <a:pt x="0" y="0"/>
                  </a:lnTo>
                  <a:cubicBezTo>
                    <a:pt x="124631" y="105"/>
                    <a:pt x="225638" y="101112"/>
                    <a:pt x="225742" y="225743"/>
                  </a:cubicBezTo>
                  <a:close/>
                </a:path>
              </a:pathLst>
            </a:custGeom>
            <a:solidFill>
              <a:schemeClr val="bg1"/>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 xmlns:a16="http://schemas.microsoft.com/office/drawing/2014/main" id="{6C9C092C-6AF3-48A0-A0A2-37DFD0DDB12E}"/>
                </a:ext>
              </a:extLst>
            </p:cNvPr>
            <p:cNvSpPr/>
            <p:nvPr/>
          </p:nvSpPr>
          <p:spPr>
            <a:xfrm>
              <a:off x="10777815" y="2229555"/>
              <a:ext cx="323850" cy="333375"/>
            </a:xfrm>
            <a:custGeom>
              <a:avLst/>
              <a:gdLst>
                <a:gd name="connsiteX0" fmla="*/ 323850 w 323850"/>
                <a:gd name="connsiteY0" fmla="*/ 314325 h 333375"/>
                <a:gd name="connsiteX1" fmla="*/ 323183 w 323850"/>
                <a:gd name="connsiteY1" fmla="*/ 333375 h 333375"/>
                <a:gd name="connsiteX2" fmla="*/ 285083 w 323850"/>
                <a:gd name="connsiteY2" fmla="*/ 333375 h 333375"/>
                <a:gd name="connsiteX3" fmla="*/ 285845 w 323850"/>
                <a:gd name="connsiteY3" fmla="*/ 314325 h 333375"/>
                <a:gd name="connsiteX4" fmla="*/ 9620 w 323850"/>
                <a:gd name="connsiteY4" fmla="*/ 38100 h 333375"/>
                <a:gd name="connsiteX5" fmla="*/ 9525 w 323850"/>
                <a:gd name="connsiteY5" fmla="*/ 38100 h 333375"/>
                <a:gd name="connsiteX6" fmla="*/ 0 w 323850"/>
                <a:gd name="connsiteY6" fmla="*/ 38100 h 333375"/>
                <a:gd name="connsiteX7" fmla="*/ 0 w 323850"/>
                <a:gd name="connsiteY7" fmla="*/ 0 h 333375"/>
                <a:gd name="connsiteX8" fmla="*/ 9525 w 323850"/>
                <a:gd name="connsiteY8" fmla="*/ 0 h 333375"/>
                <a:gd name="connsiteX9" fmla="*/ 323850 w 323850"/>
                <a:gd name="connsiteY9" fmla="*/ 314325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333375">
                  <a:moveTo>
                    <a:pt x="323850" y="314325"/>
                  </a:moveTo>
                  <a:cubicBezTo>
                    <a:pt x="323850" y="320707"/>
                    <a:pt x="323850" y="327089"/>
                    <a:pt x="323183" y="333375"/>
                  </a:cubicBezTo>
                  <a:lnTo>
                    <a:pt x="285083" y="333375"/>
                  </a:lnTo>
                  <a:cubicBezTo>
                    <a:pt x="285083" y="327089"/>
                    <a:pt x="285845" y="320707"/>
                    <a:pt x="285845" y="314325"/>
                  </a:cubicBezTo>
                  <a:cubicBezTo>
                    <a:pt x="285845" y="161770"/>
                    <a:pt x="162176" y="38100"/>
                    <a:pt x="9620" y="38100"/>
                  </a:cubicBezTo>
                  <a:cubicBezTo>
                    <a:pt x="9589" y="38100"/>
                    <a:pt x="9556" y="38100"/>
                    <a:pt x="9525" y="38100"/>
                  </a:cubicBezTo>
                  <a:cubicBezTo>
                    <a:pt x="6286" y="38100"/>
                    <a:pt x="3143" y="38100"/>
                    <a:pt x="0" y="38100"/>
                  </a:cubicBezTo>
                  <a:lnTo>
                    <a:pt x="0" y="0"/>
                  </a:lnTo>
                  <a:lnTo>
                    <a:pt x="9525" y="0"/>
                  </a:lnTo>
                  <a:cubicBezTo>
                    <a:pt x="183122" y="0"/>
                    <a:pt x="323850" y="140728"/>
                    <a:pt x="323850" y="314325"/>
                  </a:cubicBezTo>
                  <a:close/>
                </a:path>
              </a:pathLst>
            </a:custGeom>
            <a:solidFill>
              <a:schemeClr val="bg1"/>
            </a:solidFill>
            <a:ln w="9525" cap="flat">
              <a:noFill/>
              <a:prstDash val="solid"/>
              <a:miter/>
            </a:ln>
          </p:spPr>
          <p:txBody>
            <a:bodyPr rtlCol="0" anchor="ctr"/>
            <a:lstStyle/>
            <a:p>
              <a:endParaRPr lang="zh-CN" altLang="en-US"/>
            </a:p>
          </p:txBody>
        </p:sp>
      </p:grpSp>
      <p:grpSp>
        <p:nvGrpSpPr>
          <p:cNvPr id="25" name="组合 24">
            <a:extLst>
              <a:ext uri="{FF2B5EF4-FFF2-40B4-BE49-F238E27FC236}">
                <a16:creationId xmlns="" xmlns:a16="http://schemas.microsoft.com/office/drawing/2014/main" id="{B7001656-6CD0-46D3-BDE2-2D1455BC2FA7}"/>
              </a:ext>
            </a:extLst>
          </p:cNvPr>
          <p:cNvGrpSpPr/>
          <p:nvPr/>
        </p:nvGrpSpPr>
        <p:grpSpPr>
          <a:xfrm>
            <a:off x="10468252" y="5539266"/>
            <a:ext cx="620077" cy="438150"/>
            <a:chOff x="10468252" y="5539266"/>
            <a:chExt cx="620077" cy="438150"/>
          </a:xfrm>
        </p:grpSpPr>
        <p:sp>
          <p:nvSpPr>
            <p:cNvPr id="136" name="任意多边形: 形状 135">
              <a:extLst>
                <a:ext uri="{FF2B5EF4-FFF2-40B4-BE49-F238E27FC236}">
                  <a16:creationId xmlns="" xmlns:a16="http://schemas.microsoft.com/office/drawing/2014/main" id="{6DFC4CD5-D6C1-443A-8562-F035C1937BBD}"/>
                </a:ext>
              </a:extLst>
            </p:cNvPr>
            <p:cNvSpPr/>
            <p:nvPr/>
          </p:nvSpPr>
          <p:spPr>
            <a:xfrm>
              <a:off x="10468252" y="5539266"/>
              <a:ext cx="620077" cy="182880"/>
            </a:xfrm>
            <a:custGeom>
              <a:avLst/>
              <a:gdLst>
                <a:gd name="connsiteX0" fmla="*/ 309563 w 620077"/>
                <a:gd name="connsiteY0" fmla="*/ 0 h 182880"/>
                <a:gd name="connsiteX1" fmla="*/ 0 w 620077"/>
                <a:gd name="connsiteY1" fmla="*/ 128588 h 182880"/>
                <a:gd name="connsiteX2" fmla="*/ 54293 w 620077"/>
                <a:gd name="connsiteY2" fmla="*/ 182880 h 182880"/>
                <a:gd name="connsiteX3" fmla="*/ 309563 w 620077"/>
                <a:gd name="connsiteY3" fmla="*/ 76200 h 182880"/>
                <a:gd name="connsiteX4" fmla="*/ 565785 w 620077"/>
                <a:gd name="connsiteY4" fmla="*/ 181927 h 182880"/>
                <a:gd name="connsiteX5" fmla="*/ 620078 w 620077"/>
                <a:gd name="connsiteY5" fmla="*/ 127635 h 182880"/>
                <a:gd name="connsiteX6" fmla="*/ 309563 w 620077"/>
                <a:gd name="connsiteY6" fmla="*/ 0 h 1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077" h="182880">
                  <a:moveTo>
                    <a:pt x="309563" y="0"/>
                  </a:moveTo>
                  <a:cubicBezTo>
                    <a:pt x="188595" y="0"/>
                    <a:pt x="79057" y="49530"/>
                    <a:pt x="0" y="128588"/>
                  </a:cubicBezTo>
                  <a:lnTo>
                    <a:pt x="54293" y="182880"/>
                  </a:lnTo>
                  <a:cubicBezTo>
                    <a:pt x="119063" y="117157"/>
                    <a:pt x="209550" y="76200"/>
                    <a:pt x="309563" y="76200"/>
                  </a:cubicBezTo>
                  <a:cubicBezTo>
                    <a:pt x="409575" y="76200"/>
                    <a:pt x="500063" y="117157"/>
                    <a:pt x="565785" y="181927"/>
                  </a:cubicBezTo>
                  <a:lnTo>
                    <a:pt x="620078" y="127635"/>
                  </a:lnTo>
                  <a:cubicBezTo>
                    <a:pt x="539115" y="49530"/>
                    <a:pt x="430530" y="0"/>
                    <a:pt x="309563" y="0"/>
                  </a:cubicBezTo>
                  <a:close/>
                </a:path>
              </a:pathLst>
            </a:custGeom>
            <a:solidFill>
              <a:schemeClr val="bg1"/>
            </a:solid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 xmlns:a16="http://schemas.microsoft.com/office/drawing/2014/main" id="{15406362-AEB3-4EAA-A5F5-C968D3A298F5}"/>
                </a:ext>
              </a:extLst>
            </p:cNvPr>
            <p:cNvSpPr/>
            <p:nvPr/>
          </p:nvSpPr>
          <p:spPr>
            <a:xfrm>
              <a:off x="10549215" y="5653566"/>
              <a:ext cx="457200" cy="149542"/>
            </a:xfrm>
            <a:custGeom>
              <a:avLst/>
              <a:gdLst>
                <a:gd name="connsiteX0" fmla="*/ 0 w 457200"/>
                <a:gd name="connsiteY0" fmla="*/ 95250 h 149542"/>
                <a:gd name="connsiteX1" fmla="*/ 54293 w 457200"/>
                <a:gd name="connsiteY1" fmla="*/ 149543 h 149542"/>
                <a:gd name="connsiteX2" fmla="*/ 228600 w 457200"/>
                <a:gd name="connsiteY2" fmla="*/ 76200 h 149542"/>
                <a:gd name="connsiteX3" fmla="*/ 403860 w 457200"/>
                <a:gd name="connsiteY3" fmla="*/ 148590 h 149542"/>
                <a:gd name="connsiteX4" fmla="*/ 457200 w 457200"/>
                <a:gd name="connsiteY4" fmla="*/ 95250 h 149542"/>
                <a:gd name="connsiteX5" fmla="*/ 228600 w 457200"/>
                <a:gd name="connsiteY5" fmla="*/ 0 h 149542"/>
                <a:gd name="connsiteX6" fmla="*/ 0 w 457200"/>
                <a:gd name="connsiteY6" fmla="*/ 95250 h 14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 h="149542">
                  <a:moveTo>
                    <a:pt x="0" y="95250"/>
                  </a:moveTo>
                  <a:lnTo>
                    <a:pt x="54293" y="149543"/>
                  </a:lnTo>
                  <a:cubicBezTo>
                    <a:pt x="97155" y="103823"/>
                    <a:pt x="160020" y="76200"/>
                    <a:pt x="228600" y="76200"/>
                  </a:cubicBezTo>
                  <a:cubicBezTo>
                    <a:pt x="297180" y="76200"/>
                    <a:pt x="359093" y="103823"/>
                    <a:pt x="403860" y="148590"/>
                  </a:cubicBezTo>
                  <a:lnTo>
                    <a:pt x="457200" y="95250"/>
                  </a:lnTo>
                  <a:cubicBezTo>
                    <a:pt x="398145" y="36195"/>
                    <a:pt x="317183" y="0"/>
                    <a:pt x="228600" y="0"/>
                  </a:cubicBezTo>
                  <a:cubicBezTo>
                    <a:pt x="140018" y="0"/>
                    <a:pt x="58103" y="36195"/>
                    <a:pt x="0" y="95250"/>
                  </a:cubicBezTo>
                  <a:close/>
                </a:path>
              </a:pathLst>
            </a:custGeom>
            <a:solidFill>
              <a:schemeClr val="bg1"/>
            </a:solid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 xmlns:a16="http://schemas.microsoft.com/office/drawing/2014/main" id="{9B5825D3-507B-42E3-B02B-0B528AEAE28E}"/>
                </a:ext>
              </a:extLst>
            </p:cNvPr>
            <p:cNvSpPr/>
            <p:nvPr/>
          </p:nvSpPr>
          <p:spPr>
            <a:xfrm>
              <a:off x="10630177" y="5767866"/>
              <a:ext cx="297180" cy="116205"/>
            </a:xfrm>
            <a:custGeom>
              <a:avLst/>
              <a:gdLst>
                <a:gd name="connsiteX0" fmla="*/ 0 w 297180"/>
                <a:gd name="connsiteY0" fmla="*/ 61913 h 116205"/>
                <a:gd name="connsiteX1" fmla="*/ 54293 w 297180"/>
                <a:gd name="connsiteY1" fmla="*/ 116205 h 116205"/>
                <a:gd name="connsiteX2" fmla="*/ 148590 w 297180"/>
                <a:gd name="connsiteY2" fmla="*/ 77152 h 116205"/>
                <a:gd name="connsiteX3" fmla="*/ 242888 w 297180"/>
                <a:gd name="connsiteY3" fmla="*/ 116205 h 116205"/>
                <a:gd name="connsiteX4" fmla="*/ 297180 w 297180"/>
                <a:gd name="connsiteY4" fmla="*/ 61913 h 116205"/>
                <a:gd name="connsiteX5" fmla="*/ 149543 w 297180"/>
                <a:gd name="connsiteY5" fmla="*/ 0 h 116205"/>
                <a:gd name="connsiteX6" fmla="*/ 0 w 297180"/>
                <a:gd name="connsiteY6" fmla="*/ 61913 h 116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180" h="116205">
                  <a:moveTo>
                    <a:pt x="0" y="61913"/>
                  </a:moveTo>
                  <a:lnTo>
                    <a:pt x="54293" y="116205"/>
                  </a:lnTo>
                  <a:cubicBezTo>
                    <a:pt x="78105" y="92393"/>
                    <a:pt x="111443" y="77152"/>
                    <a:pt x="148590" y="77152"/>
                  </a:cubicBezTo>
                  <a:cubicBezTo>
                    <a:pt x="185738" y="77152"/>
                    <a:pt x="219075" y="92393"/>
                    <a:pt x="242888" y="116205"/>
                  </a:cubicBezTo>
                  <a:lnTo>
                    <a:pt x="297180" y="61913"/>
                  </a:lnTo>
                  <a:cubicBezTo>
                    <a:pt x="259080" y="23813"/>
                    <a:pt x="206693" y="0"/>
                    <a:pt x="149543" y="0"/>
                  </a:cubicBezTo>
                  <a:cubicBezTo>
                    <a:pt x="92393" y="0"/>
                    <a:pt x="37148" y="23813"/>
                    <a:pt x="0" y="61913"/>
                  </a:cubicBezTo>
                  <a:close/>
                </a:path>
              </a:pathLst>
            </a:custGeom>
            <a:solidFill>
              <a:schemeClr val="bg1"/>
            </a:soli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 xmlns:a16="http://schemas.microsoft.com/office/drawing/2014/main" id="{B79B462C-F719-49D2-8BFD-847CEAB10151}"/>
                </a:ext>
              </a:extLst>
            </p:cNvPr>
            <p:cNvSpPr/>
            <p:nvPr/>
          </p:nvSpPr>
          <p:spPr>
            <a:xfrm>
              <a:off x="10710187" y="5882166"/>
              <a:ext cx="135254" cy="95250"/>
            </a:xfrm>
            <a:custGeom>
              <a:avLst/>
              <a:gdLst>
                <a:gd name="connsiteX0" fmla="*/ 0 w 135254"/>
                <a:gd name="connsiteY0" fmla="*/ 27623 h 95250"/>
                <a:gd name="connsiteX1" fmla="*/ 67627 w 135254"/>
                <a:gd name="connsiteY1" fmla="*/ 95250 h 95250"/>
                <a:gd name="connsiteX2" fmla="*/ 135255 w 135254"/>
                <a:gd name="connsiteY2" fmla="*/ 27623 h 95250"/>
                <a:gd name="connsiteX3" fmla="*/ 67627 w 135254"/>
                <a:gd name="connsiteY3" fmla="*/ 0 h 95250"/>
                <a:gd name="connsiteX4" fmla="*/ 0 w 135254"/>
                <a:gd name="connsiteY4" fmla="*/ 27623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54" h="95250">
                  <a:moveTo>
                    <a:pt x="0" y="27623"/>
                  </a:moveTo>
                  <a:lnTo>
                    <a:pt x="67627" y="95250"/>
                  </a:lnTo>
                  <a:lnTo>
                    <a:pt x="135255" y="27623"/>
                  </a:lnTo>
                  <a:cubicBezTo>
                    <a:pt x="117157" y="10477"/>
                    <a:pt x="94297" y="0"/>
                    <a:pt x="67627" y="0"/>
                  </a:cubicBezTo>
                  <a:cubicBezTo>
                    <a:pt x="40957" y="0"/>
                    <a:pt x="17145" y="10477"/>
                    <a:pt x="0" y="27623"/>
                  </a:cubicBezTo>
                  <a:close/>
                </a:path>
              </a:pathLst>
            </a:custGeom>
            <a:solidFill>
              <a:schemeClr val="bg1"/>
            </a:solidFill>
            <a:ln w="9525" cap="flat">
              <a:noFill/>
              <a:prstDash val="solid"/>
              <a:miter/>
            </a:ln>
          </p:spPr>
          <p:txBody>
            <a:bodyPr rtlCol="0" anchor="ctr"/>
            <a:lstStyle/>
            <a:p>
              <a:endParaRPr lang="zh-CN" altLang="en-US"/>
            </a:p>
          </p:txBody>
        </p:sp>
      </p:grpSp>
      <p:grpSp>
        <p:nvGrpSpPr>
          <p:cNvPr id="21" name="组合 20">
            <a:extLst>
              <a:ext uri="{FF2B5EF4-FFF2-40B4-BE49-F238E27FC236}">
                <a16:creationId xmlns="" xmlns:a16="http://schemas.microsoft.com/office/drawing/2014/main" id="{25DFEBB4-4ED8-4197-95F2-244FCCF17B20}"/>
              </a:ext>
            </a:extLst>
          </p:cNvPr>
          <p:cNvGrpSpPr/>
          <p:nvPr/>
        </p:nvGrpSpPr>
        <p:grpSpPr>
          <a:xfrm>
            <a:off x="8850446" y="798999"/>
            <a:ext cx="641811" cy="559628"/>
            <a:chOff x="8850446" y="798999"/>
            <a:chExt cx="641811" cy="559628"/>
          </a:xfrm>
        </p:grpSpPr>
        <p:sp>
          <p:nvSpPr>
            <p:cNvPr id="73" name="任意多边形: 形状 72">
              <a:extLst>
                <a:ext uri="{FF2B5EF4-FFF2-40B4-BE49-F238E27FC236}">
                  <a16:creationId xmlns="" xmlns:a16="http://schemas.microsoft.com/office/drawing/2014/main" id="{5F11E852-EA0C-41FA-A314-F037A52D6575}"/>
                </a:ext>
              </a:extLst>
            </p:cNvPr>
            <p:cNvSpPr/>
            <p:nvPr/>
          </p:nvSpPr>
          <p:spPr>
            <a:xfrm>
              <a:off x="8850446" y="1200444"/>
              <a:ext cx="641811" cy="64259"/>
            </a:xfrm>
            <a:custGeom>
              <a:avLst/>
              <a:gdLst>
                <a:gd name="connsiteX0" fmla="*/ 741998 w 781050"/>
                <a:gd name="connsiteY0" fmla="*/ 12097 h 78200"/>
                <a:gd name="connsiteX1" fmla="*/ 683419 w 781050"/>
                <a:gd name="connsiteY1" fmla="*/ 0 h 78200"/>
                <a:gd name="connsiteX2" fmla="*/ 624840 w 781050"/>
                <a:gd name="connsiteY2" fmla="*/ 12097 h 78200"/>
                <a:gd name="connsiteX3" fmla="*/ 585788 w 781050"/>
                <a:gd name="connsiteY3" fmla="*/ 21050 h 78200"/>
                <a:gd name="connsiteX4" fmla="*/ 585788 w 781050"/>
                <a:gd name="connsiteY4" fmla="*/ 21050 h 78200"/>
                <a:gd name="connsiteX5" fmla="*/ 546735 w 781050"/>
                <a:gd name="connsiteY5" fmla="*/ 12097 h 78200"/>
                <a:gd name="connsiteX6" fmla="*/ 488156 w 781050"/>
                <a:gd name="connsiteY6" fmla="*/ 0 h 78200"/>
                <a:gd name="connsiteX7" fmla="*/ 429578 w 781050"/>
                <a:gd name="connsiteY7" fmla="*/ 12097 h 78200"/>
                <a:gd name="connsiteX8" fmla="*/ 390525 w 781050"/>
                <a:gd name="connsiteY8" fmla="*/ 21050 h 78200"/>
                <a:gd name="connsiteX9" fmla="*/ 351473 w 781050"/>
                <a:gd name="connsiteY9" fmla="*/ 12097 h 78200"/>
                <a:gd name="connsiteX10" fmla="*/ 292894 w 781050"/>
                <a:gd name="connsiteY10" fmla="*/ 0 h 78200"/>
                <a:gd name="connsiteX11" fmla="*/ 234315 w 781050"/>
                <a:gd name="connsiteY11" fmla="*/ 12097 h 78200"/>
                <a:gd name="connsiteX12" fmla="*/ 195263 w 781050"/>
                <a:gd name="connsiteY12" fmla="*/ 21050 h 78200"/>
                <a:gd name="connsiteX13" fmla="*/ 156210 w 781050"/>
                <a:gd name="connsiteY13" fmla="*/ 12097 h 78200"/>
                <a:gd name="connsiteX14" fmla="*/ 97631 w 781050"/>
                <a:gd name="connsiteY14" fmla="*/ 0 h 78200"/>
                <a:gd name="connsiteX15" fmla="*/ 39053 w 781050"/>
                <a:gd name="connsiteY15" fmla="*/ 12097 h 78200"/>
                <a:gd name="connsiteX16" fmla="*/ 0 w 781050"/>
                <a:gd name="connsiteY16" fmla="*/ 21050 h 78200"/>
                <a:gd name="connsiteX17" fmla="*/ 0 w 781050"/>
                <a:gd name="connsiteY17" fmla="*/ 78200 h 78200"/>
                <a:gd name="connsiteX18" fmla="*/ 58579 w 781050"/>
                <a:gd name="connsiteY18" fmla="*/ 66104 h 78200"/>
                <a:gd name="connsiteX19" fmla="*/ 97631 w 781050"/>
                <a:gd name="connsiteY19" fmla="*/ 56579 h 78200"/>
                <a:gd name="connsiteX20" fmla="*/ 136684 w 781050"/>
                <a:gd name="connsiteY20" fmla="*/ 66104 h 78200"/>
                <a:gd name="connsiteX21" fmla="*/ 195263 w 781050"/>
                <a:gd name="connsiteY21" fmla="*/ 78200 h 78200"/>
                <a:gd name="connsiteX22" fmla="*/ 253841 w 781050"/>
                <a:gd name="connsiteY22" fmla="*/ 66104 h 78200"/>
                <a:gd name="connsiteX23" fmla="*/ 292894 w 781050"/>
                <a:gd name="connsiteY23" fmla="*/ 56579 h 78200"/>
                <a:gd name="connsiteX24" fmla="*/ 331946 w 781050"/>
                <a:gd name="connsiteY24" fmla="*/ 65532 h 78200"/>
                <a:gd name="connsiteX25" fmla="*/ 390525 w 781050"/>
                <a:gd name="connsiteY25" fmla="*/ 78200 h 78200"/>
                <a:gd name="connsiteX26" fmla="*/ 449104 w 781050"/>
                <a:gd name="connsiteY26" fmla="*/ 66104 h 78200"/>
                <a:gd name="connsiteX27" fmla="*/ 488156 w 781050"/>
                <a:gd name="connsiteY27" fmla="*/ 56579 h 78200"/>
                <a:gd name="connsiteX28" fmla="*/ 527209 w 781050"/>
                <a:gd name="connsiteY28" fmla="*/ 66104 h 78200"/>
                <a:gd name="connsiteX29" fmla="*/ 585788 w 781050"/>
                <a:gd name="connsiteY29" fmla="*/ 78200 h 78200"/>
                <a:gd name="connsiteX30" fmla="*/ 644366 w 781050"/>
                <a:gd name="connsiteY30" fmla="*/ 66104 h 78200"/>
                <a:gd name="connsiteX31" fmla="*/ 683419 w 781050"/>
                <a:gd name="connsiteY31" fmla="*/ 56579 h 78200"/>
                <a:gd name="connsiteX32" fmla="*/ 722471 w 781050"/>
                <a:gd name="connsiteY32" fmla="*/ 65532 h 78200"/>
                <a:gd name="connsiteX33" fmla="*/ 781050 w 781050"/>
                <a:gd name="connsiteY33" fmla="*/ 78200 h 78200"/>
                <a:gd name="connsiteX34" fmla="*/ 781050 w 781050"/>
                <a:gd name="connsiteY34" fmla="*/ 21050 h 78200"/>
                <a:gd name="connsiteX35" fmla="*/ 741998 w 781050"/>
                <a:gd name="connsiteY35" fmla="*/ 12097 h 7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81050" h="78200">
                  <a:moveTo>
                    <a:pt x="741998" y="12097"/>
                  </a:moveTo>
                  <a:cubicBezTo>
                    <a:pt x="723277" y="4843"/>
                    <a:pt x="703481" y="755"/>
                    <a:pt x="683419" y="0"/>
                  </a:cubicBezTo>
                  <a:cubicBezTo>
                    <a:pt x="663356" y="755"/>
                    <a:pt x="643560" y="4843"/>
                    <a:pt x="624840" y="12097"/>
                  </a:cubicBezTo>
                  <a:cubicBezTo>
                    <a:pt x="612373" y="17113"/>
                    <a:pt x="599194" y="20134"/>
                    <a:pt x="585788" y="21050"/>
                  </a:cubicBezTo>
                  <a:lnTo>
                    <a:pt x="585788" y="21050"/>
                  </a:lnTo>
                  <a:cubicBezTo>
                    <a:pt x="572381" y="20134"/>
                    <a:pt x="559202" y="17113"/>
                    <a:pt x="546735" y="12097"/>
                  </a:cubicBezTo>
                  <a:cubicBezTo>
                    <a:pt x="528015" y="4843"/>
                    <a:pt x="508219" y="755"/>
                    <a:pt x="488156" y="0"/>
                  </a:cubicBezTo>
                  <a:cubicBezTo>
                    <a:pt x="468094" y="755"/>
                    <a:pt x="448298" y="4843"/>
                    <a:pt x="429578" y="12097"/>
                  </a:cubicBezTo>
                  <a:cubicBezTo>
                    <a:pt x="417110" y="17113"/>
                    <a:pt x="403931" y="20134"/>
                    <a:pt x="390525" y="21050"/>
                  </a:cubicBezTo>
                  <a:cubicBezTo>
                    <a:pt x="377119" y="20134"/>
                    <a:pt x="363940" y="17113"/>
                    <a:pt x="351473" y="12097"/>
                  </a:cubicBezTo>
                  <a:cubicBezTo>
                    <a:pt x="332752" y="4843"/>
                    <a:pt x="312956" y="755"/>
                    <a:pt x="292894" y="0"/>
                  </a:cubicBezTo>
                  <a:cubicBezTo>
                    <a:pt x="272831" y="755"/>
                    <a:pt x="253035" y="4843"/>
                    <a:pt x="234315" y="12097"/>
                  </a:cubicBezTo>
                  <a:cubicBezTo>
                    <a:pt x="221848" y="17113"/>
                    <a:pt x="208669" y="20134"/>
                    <a:pt x="195263" y="21050"/>
                  </a:cubicBezTo>
                  <a:cubicBezTo>
                    <a:pt x="181856" y="20134"/>
                    <a:pt x="168677" y="17113"/>
                    <a:pt x="156210" y="12097"/>
                  </a:cubicBezTo>
                  <a:cubicBezTo>
                    <a:pt x="137490" y="4843"/>
                    <a:pt x="117694" y="755"/>
                    <a:pt x="97631" y="0"/>
                  </a:cubicBezTo>
                  <a:cubicBezTo>
                    <a:pt x="77569" y="755"/>
                    <a:pt x="57773" y="4843"/>
                    <a:pt x="39053" y="12097"/>
                  </a:cubicBezTo>
                  <a:cubicBezTo>
                    <a:pt x="26586" y="17113"/>
                    <a:pt x="13407" y="20134"/>
                    <a:pt x="0" y="21050"/>
                  </a:cubicBezTo>
                  <a:lnTo>
                    <a:pt x="0" y="78200"/>
                  </a:lnTo>
                  <a:cubicBezTo>
                    <a:pt x="20062" y="77445"/>
                    <a:pt x="39858" y="73357"/>
                    <a:pt x="58579" y="66104"/>
                  </a:cubicBezTo>
                  <a:cubicBezTo>
                    <a:pt x="71015" y="60895"/>
                    <a:pt x="84194" y="57681"/>
                    <a:pt x="97631" y="56579"/>
                  </a:cubicBezTo>
                  <a:cubicBezTo>
                    <a:pt x="111068" y="57681"/>
                    <a:pt x="124248" y="60895"/>
                    <a:pt x="136684" y="66104"/>
                  </a:cubicBezTo>
                  <a:cubicBezTo>
                    <a:pt x="155404" y="73357"/>
                    <a:pt x="175200" y="77445"/>
                    <a:pt x="195263" y="78200"/>
                  </a:cubicBezTo>
                  <a:cubicBezTo>
                    <a:pt x="215325" y="77445"/>
                    <a:pt x="235121" y="73357"/>
                    <a:pt x="253841" y="66104"/>
                  </a:cubicBezTo>
                  <a:cubicBezTo>
                    <a:pt x="266277" y="60895"/>
                    <a:pt x="279457" y="57681"/>
                    <a:pt x="292894" y="56579"/>
                  </a:cubicBezTo>
                  <a:cubicBezTo>
                    <a:pt x="306300" y="57495"/>
                    <a:pt x="319479" y="60516"/>
                    <a:pt x="331946" y="65532"/>
                  </a:cubicBezTo>
                  <a:cubicBezTo>
                    <a:pt x="350620" y="73022"/>
                    <a:pt x="370424" y="77306"/>
                    <a:pt x="390525" y="78200"/>
                  </a:cubicBezTo>
                  <a:cubicBezTo>
                    <a:pt x="410588" y="77445"/>
                    <a:pt x="430383" y="73357"/>
                    <a:pt x="449104" y="66104"/>
                  </a:cubicBezTo>
                  <a:cubicBezTo>
                    <a:pt x="461540" y="60895"/>
                    <a:pt x="474719" y="57681"/>
                    <a:pt x="488156" y="56579"/>
                  </a:cubicBezTo>
                  <a:cubicBezTo>
                    <a:pt x="501593" y="57681"/>
                    <a:pt x="514773" y="60895"/>
                    <a:pt x="527209" y="66104"/>
                  </a:cubicBezTo>
                  <a:cubicBezTo>
                    <a:pt x="545929" y="73357"/>
                    <a:pt x="565725" y="77445"/>
                    <a:pt x="585788" y="78200"/>
                  </a:cubicBezTo>
                  <a:cubicBezTo>
                    <a:pt x="605850" y="77445"/>
                    <a:pt x="625646" y="73357"/>
                    <a:pt x="644366" y="66104"/>
                  </a:cubicBezTo>
                  <a:cubicBezTo>
                    <a:pt x="656802" y="60895"/>
                    <a:pt x="669982" y="57681"/>
                    <a:pt x="683419" y="56579"/>
                  </a:cubicBezTo>
                  <a:cubicBezTo>
                    <a:pt x="696825" y="57495"/>
                    <a:pt x="710004" y="60516"/>
                    <a:pt x="722471" y="65532"/>
                  </a:cubicBezTo>
                  <a:cubicBezTo>
                    <a:pt x="741145" y="73022"/>
                    <a:pt x="760949" y="77306"/>
                    <a:pt x="781050" y="78200"/>
                  </a:cubicBezTo>
                  <a:lnTo>
                    <a:pt x="781050" y="21050"/>
                  </a:lnTo>
                  <a:cubicBezTo>
                    <a:pt x="767644" y="20134"/>
                    <a:pt x="754465" y="17113"/>
                    <a:pt x="741998" y="12097"/>
                  </a:cubicBezTo>
                  <a:close/>
                </a:path>
              </a:pathLst>
            </a:custGeom>
            <a:solidFill>
              <a:schemeClr val="bg1"/>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 xmlns:a16="http://schemas.microsoft.com/office/drawing/2014/main" id="{AAEBDAC4-D128-42A9-8AE1-B307544C089F}"/>
                </a:ext>
              </a:extLst>
            </p:cNvPr>
            <p:cNvSpPr/>
            <p:nvPr/>
          </p:nvSpPr>
          <p:spPr>
            <a:xfrm>
              <a:off x="8850446" y="1294368"/>
              <a:ext cx="641811" cy="64259"/>
            </a:xfrm>
            <a:custGeom>
              <a:avLst/>
              <a:gdLst>
                <a:gd name="connsiteX0" fmla="*/ 741998 w 781050"/>
                <a:gd name="connsiteY0" fmla="*/ 12097 h 78200"/>
                <a:gd name="connsiteX1" fmla="*/ 683419 w 781050"/>
                <a:gd name="connsiteY1" fmla="*/ 0 h 78200"/>
                <a:gd name="connsiteX2" fmla="*/ 624840 w 781050"/>
                <a:gd name="connsiteY2" fmla="*/ 12097 h 78200"/>
                <a:gd name="connsiteX3" fmla="*/ 585788 w 781050"/>
                <a:gd name="connsiteY3" fmla="*/ 21050 h 78200"/>
                <a:gd name="connsiteX4" fmla="*/ 585788 w 781050"/>
                <a:gd name="connsiteY4" fmla="*/ 21050 h 78200"/>
                <a:gd name="connsiteX5" fmla="*/ 546735 w 781050"/>
                <a:gd name="connsiteY5" fmla="*/ 12097 h 78200"/>
                <a:gd name="connsiteX6" fmla="*/ 488156 w 781050"/>
                <a:gd name="connsiteY6" fmla="*/ 0 h 78200"/>
                <a:gd name="connsiteX7" fmla="*/ 429578 w 781050"/>
                <a:gd name="connsiteY7" fmla="*/ 12097 h 78200"/>
                <a:gd name="connsiteX8" fmla="*/ 390525 w 781050"/>
                <a:gd name="connsiteY8" fmla="*/ 21050 h 78200"/>
                <a:gd name="connsiteX9" fmla="*/ 351473 w 781050"/>
                <a:gd name="connsiteY9" fmla="*/ 12097 h 78200"/>
                <a:gd name="connsiteX10" fmla="*/ 292894 w 781050"/>
                <a:gd name="connsiteY10" fmla="*/ 0 h 78200"/>
                <a:gd name="connsiteX11" fmla="*/ 234315 w 781050"/>
                <a:gd name="connsiteY11" fmla="*/ 12097 h 78200"/>
                <a:gd name="connsiteX12" fmla="*/ 195263 w 781050"/>
                <a:gd name="connsiteY12" fmla="*/ 21050 h 78200"/>
                <a:gd name="connsiteX13" fmla="*/ 156210 w 781050"/>
                <a:gd name="connsiteY13" fmla="*/ 12097 h 78200"/>
                <a:gd name="connsiteX14" fmla="*/ 97631 w 781050"/>
                <a:gd name="connsiteY14" fmla="*/ 0 h 78200"/>
                <a:gd name="connsiteX15" fmla="*/ 39053 w 781050"/>
                <a:gd name="connsiteY15" fmla="*/ 12097 h 78200"/>
                <a:gd name="connsiteX16" fmla="*/ 0 w 781050"/>
                <a:gd name="connsiteY16" fmla="*/ 21050 h 78200"/>
                <a:gd name="connsiteX17" fmla="*/ 0 w 781050"/>
                <a:gd name="connsiteY17" fmla="*/ 78200 h 78200"/>
                <a:gd name="connsiteX18" fmla="*/ 58579 w 781050"/>
                <a:gd name="connsiteY18" fmla="*/ 66104 h 78200"/>
                <a:gd name="connsiteX19" fmla="*/ 97631 w 781050"/>
                <a:gd name="connsiteY19" fmla="*/ 56579 h 78200"/>
                <a:gd name="connsiteX20" fmla="*/ 136684 w 781050"/>
                <a:gd name="connsiteY20" fmla="*/ 66104 h 78200"/>
                <a:gd name="connsiteX21" fmla="*/ 195263 w 781050"/>
                <a:gd name="connsiteY21" fmla="*/ 78200 h 78200"/>
                <a:gd name="connsiteX22" fmla="*/ 253841 w 781050"/>
                <a:gd name="connsiteY22" fmla="*/ 66104 h 78200"/>
                <a:gd name="connsiteX23" fmla="*/ 292894 w 781050"/>
                <a:gd name="connsiteY23" fmla="*/ 56579 h 78200"/>
                <a:gd name="connsiteX24" fmla="*/ 331946 w 781050"/>
                <a:gd name="connsiteY24" fmla="*/ 65532 h 78200"/>
                <a:gd name="connsiteX25" fmla="*/ 390525 w 781050"/>
                <a:gd name="connsiteY25" fmla="*/ 78200 h 78200"/>
                <a:gd name="connsiteX26" fmla="*/ 449104 w 781050"/>
                <a:gd name="connsiteY26" fmla="*/ 66104 h 78200"/>
                <a:gd name="connsiteX27" fmla="*/ 488156 w 781050"/>
                <a:gd name="connsiteY27" fmla="*/ 56579 h 78200"/>
                <a:gd name="connsiteX28" fmla="*/ 527209 w 781050"/>
                <a:gd name="connsiteY28" fmla="*/ 66104 h 78200"/>
                <a:gd name="connsiteX29" fmla="*/ 585788 w 781050"/>
                <a:gd name="connsiteY29" fmla="*/ 78200 h 78200"/>
                <a:gd name="connsiteX30" fmla="*/ 644366 w 781050"/>
                <a:gd name="connsiteY30" fmla="*/ 66104 h 78200"/>
                <a:gd name="connsiteX31" fmla="*/ 683419 w 781050"/>
                <a:gd name="connsiteY31" fmla="*/ 56579 h 78200"/>
                <a:gd name="connsiteX32" fmla="*/ 722471 w 781050"/>
                <a:gd name="connsiteY32" fmla="*/ 65532 h 78200"/>
                <a:gd name="connsiteX33" fmla="*/ 781050 w 781050"/>
                <a:gd name="connsiteY33" fmla="*/ 78200 h 78200"/>
                <a:gd name="connsiteX34" fmla="*/ 781050 w 781050"/>
                <a:gd name="connsiteY34" fmla="*/ 21050 h 78200"/>
                <a:gd name="connsiteX35" fmla="*/ 741998 w 781050"/>
                <a:gd name="connsiteY35" fmla="*/ 12097 h 7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81050" h="78200">
                  <a:moveTo>
                    <a:pt x="741998" y="12097"/>
                  </a:moveTo>
                  <a:cubicBezTo>
                    <a:pt x="723277" y="4843"/>
                    <a:pt x="703481" y="755"/>
                    <a:pt x="683419" y="0"/>
                  </a:cubicBezTo>
                  <a:cubicBezTo>
                    <a:pt x="663356" y="755"/>
                    <a:pt x="643560" y="4843"/>
                    <a:pt x="624840" y="12097"/>
                  </a:cubicBezTo>
                  <a:cubicBezTo>
                    <a:pt x="612373" y="17113"/>
                    <a:pt x="599194" y="20134"/>
                    <a:pt x="585788" y="21050"/>
                  </a:cubicBezTo>
                  <a:lnTo>
                    <a:pt x="585788" y="21050"/>
                  </a:lnTo>
                  <a:cubicBezTo>
                    <a:pt x="572381" y="20134"/>
                    <a:pt x="559202" y="17113"/>
                    <a:pt x="546735" y="12097"/>
                  </a:cubicBezTo>
                  <a:cubicBezTo>
                    <a:pt x="528015" y="4843"/>
                    <a:pt x="508219" y="755"/>
                    <a:pt x="488156" y="0"/>
                  </a:cubicBezTo>
                  <a:cubicBezTo>
                    <a:pt x="468094" y="755"/>
                    <a:pt x="448298" y="4843"/>
                    <a:pt x="429578" y="12097"/>
                  </a:cubicBezTo>
                  <a:cubicBezTo>
                    <a:pt x="417110" y="17113"/>
                    <a:pt x="403931" y="20134"/>
                    <a:pt x="390525" y="21050"/>
                  </a:cubicBezTo>
                  <a:cubicBezTo>
                    <a:pt x="377119" y="20134"/>
                    <a:pt x="363940" y="17113"/>
                    <a:pt x="351473" y="12097"/>
                  </a:cubicBezTo>
                  <a:cubicBezTo>
                    <a:pt x="332752" y="4843"/>
                    <a:pt x="312956" y="755"/>
                    <a:pt x="292894" y="0"/>
                  </a:cubicBezTo>
                  <a:cubicBezTo>
                    <a:pt x="272831" y="755"/>
                    <a:pt x="253035" y="4843"/>
                    <a:pt x="234315" y="12097"/>
                  </a:cubicBezTo>
                  <a:cubicBezTo>
                    <a:pt x="221848" y="17113"/>
                    <a:pt x="208669" y="20134"/>
                    <a:pt x="195263" y="21050"/>
                  </a:cubicBezTo>
                  <a:cubicBezTo>
                    <a:pt x="181856" y="20134"/>
                    <a:pt x="168677" y="17113"/>
                    <a:pt x="156210" y="12097"/>
                  </a:cubicBezTo>
                  <a:cubicBezTo>
                    <a:pt x="137490" y="4843"/>
                    <a:pt x="117694" y="755"/>
                    <a:pt x="97631" y="0"/>
                  </a:cubicBezTo>
                  <a:cubicBezTo>
                    <a:pt x="77569" y="755"/>
                    <a:pt x="57773" y="4843"/>
                    <a:pt x="39053" y="12097"/>
                  </a:cubicBezTo>
                  <a:cubicBezTo>
                    <a:pt x="26586" y="17113"/>
                    <a:pt x="13407" y="20134"/>
                    <a:pt x="0" y="21050"/>
                  </a:cubicBezTo>
                  <a:lnTo>
                    <a:pt x="0" y="78200"/>
                  </a:lnTo>
                  <a:cubicBezTo>
                    <a:pt x="20062" y="77445"/>
                    <a:pt x="39858" y="73357"/>
                    <a:pt x="58579" y="66104"/>
                  </a:cubicBezTo>
                  <a:cubicBezTo>
                    <a:pt x="71015" y="60895"/>
                    <a:pt x="84194" y="57681"/>
                    <a:pt x="97631" y="56579"/>
                  </a:cubicBezTo>
                  <a:cubicBezTo>
                    <a:pt x="111068" y="57681"/>
                    <a:pt x="124248" y="60895"/>
                    <a:pt x="136684" y="66104"/>
                  </a:cubicBezTo>
                  <a:cubicBezTo>
                    <a:pt x="155404" y="73357"/>
                    <a:pt x="175200" y="77445"/>
                    <a:pt x="195263" y="78200"/>
                  </a:cubicBezTo>
                  <a:cubicBezTo>
                    <a:pt x="215325" y="77445"/>
                    <a:pt x="235121" y="73357"/>
                    <a:pt x="253841" y="66104"/>
                  </a:cubicBezTo>
                  <a:cubicBezTo>
                    <a:pt x="266277" y="60895"/>
                    <a:pt x="279457" y="57681"/>
                    <a:pt x="292894" y="56579"/>
                  </a:cubicBezTo>
                  <a:cubicBezTo>
                    <a:pt x="306300" y="57495"/>
                    <a:pt x="319479" y="60516"/>
                    <a:pt x="331946" y="65532"/>
                  </a:cubicBezTo>
                  <a:cubicBezTo>
                    <a:pt x="350620" y="73022"/>
                    <a:pt x="370424" y="77306"/>
                    <a:pt x="390525" y="78200"/>
                  </a:cubicBezTo>
                  <a:cubicBezTo>
                    <a:pt x="410588" y="77445"/>
                    <a:pt x="430383" y="73357"/>
                    <a:pt x="449104" y="66104"/>
                  </a:cubicBezTo>
                  <a:cubicBezTo>
                    <a:pt x="461540" y="60895"/>
                    <a:pt x="474719" y="57681"/>
                    <a:pt x="488156" y="56579"/>
                  </a:cubicBezTo>
                  <a:cubicBezTo>
                    <a:pt x="501593" y="57681"/>
                    <a:pt x="514773" y="60895"/>
                    <a:pt x="527209" y="66104"/>
                  </a:cubicBezTo>
                  <a:cubicBezTo>
                    <a:pt x="545929" y="73357"/>
                    <a:pt x="565725" y="77445"/>
                    <a:pt x="585788" y="78200"/>
                  </a:cubicBezTo>
                  <a:cubicBezTo>
                    <a:pt x="605850" y="77445"/>
                    <a:pt x="625646" y="73357"/>
                    <a:pt x="644366" y="66104"/>
                  </a:cubicBezTo>
                  <a:cubicBezTo>
                    <a:pt x="656802" y="60895"/>
                    <a:pt x="669982" y="57681"/>
                    <a:pt x="683419" y="56579"/>
                  </a:cubicBezTo>
                  <a:cubicBezTo>
                    <a:pt x="696825" y="57495"/>
                    <a:pt x="710004" y="60516"/>
                    <a:pt x="722471" y="65532"/>
                  </a:cubicBezTo>
                  <a:cubicBezTo>
                    <a:pt x="741145" y="73022"/>
                    <a:pt x="760949" y="77306"/>
                    <a:pt x="781050" y="78200"/>
                  </a:cubicBezTo>
                  <a:lnTo>
                    <a:pt x="781050" y="21050"/>
                  </a:lnTo>
                  <a:cubicBezTo>
                    <a:pt x="767644" y="20134"/>
                    <a:pt x="754465" y="17113"/>
                    <a:pt x="741998" y="12097"/>
                  </a:cubicBezTo>
                  <a:close/>
                </a:path>
              </a:pathLst>
            </a:custGeom>
            <a:solidFill>
              <a:schemeClr val="bg1"/>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 xmlns:a16="http://schemas.microsoft.com/office/drawing/2014/main" id="{E17C8FE3-6D7C-4781-8D4D-B5B6A3A73AAE}"/>
                </a:ext>
              </a:extLst>
            </p:cNvPr>
            <p:cNvSpPr/>
            <p:nvPr/>
          </p:nvSpPr>
          <p:spPr>
            <a:xfrm>
              <a:off x="8850446" y="798999"/>
              <a:ext cx="641811" cy="371781"/>
            </a:xfrm>
            <a:custGeom>
              <a:avLst/>
              <a:gdLst>
                <a:gd name="connsiteX0" fmla="*/ 781050 w 781050"/>
                <a:gd name="connsiteY0" fmla="*/ 183356 h 452437"/>
                <a:gd name="connsiteX1" fmla="*/ 781050 w 781050"/>
                <a:gd name="connsiteY1" fmla="*/ 145256 h 452437"/>
                <a:gd name="connsiteX2" fmla="*/ 600075 w 781050"/>
                <a:gd name="connsiteY2" fmla="*/ 762 h 452437"/>
                <a:gd name="connsiteX3" fmla="*/ 600075 w 781050"/>
                <a:gd name="connsiteY3" fmla="*/ 0 h 452437"/>
                <a:gd name="connsiteX4" fmla="*/ 561975 w 781050"/>
                <a:gd name="connsiteY4" fmla="*/ 0 h 452437"/>
                <a:gd name="connsiteX5" fmla="*/ 561975 w 781050"/>
                <a:gd name="connsiteY5" fmla="*/ 762 h 452437"/>
                <a:gd name="connsiteX6" fmla="*/ 390525 w 781050"/>
                <a:gd name="connsiteY6" fmla="*/ 144875 h 452437"/>
                <a:gd name="connsiteX7" fmla="*/ 219075 w 781050"/>
                <a:gd name="connsiteY7" fmla="*/ 762 h 452437"/>
                <a:gd name="connsiteX8" fmla="*/ 219075 w 781050"/>
                <a:gd name="connsiteY8" fmla="*/ 0 h 452437"/>
                <a:gd name="connsiteX9" fmla="*/ 180975 w 781050"/>
                <a:gd name="connsiteY9" fmla="*/ 0 h 452437"/>
                <a:gd name="connsiteX10" fmla="*/ 180975 w 781050"/>
                <a:gd name="connsiteY10" fmla="*/ 762 h 452437"/>
                <a:gd name="connsiteX11" fmla="*/ 0 w 781050"/>
                <a:gd name="connsiteY11" fmla="*/ 145256 h 452437"/>
                <a:gd name="connsiteX12" fmla="*/ 0 w 781050"/>
                <a:gd name="connsiteY12" fmla="*/ 183356 h 452437"/>
                <a:gd name="connsiteX13" fmla="*/ 28575 w 781050"/>
                <a:gd name="connsiteY13" fmla="*/ 181547 h 452437"/>
                <a:gd name="connsiteX14" fmla="*/ 28575 w 781050"/>
                <a:gd name="connsiteY14" fmla="*/ 257175 h 452437"/>
                <a:gd name="connsiteX15" fmla="*/ 0 w 781050"/>
                <a:gd name="connsiteY15" fmla="*/ 257175 h 452437"/>
                <a:gd name="connsiteX16" fmla="*/ 0 w 781050"/>
                <a:gd name="connsiteY16" fmla="*/ 333375 h 452437"/>
                <a:gd name="connsiteX17" fmla="*/ 171450 w 781050"/>
                <a:gd name="connsiteY17" fmla="*/ 333375 h 452437"/>
                <a:gd name="connsiteX18" fmla="*/ 171450 w 781050"/>
                <a:gd name="connsiteY18" fmla="*/ 446532 h 452437"/>
                <a:gd name="connsiteX19" fmla="*/ 197644 w 781050"/>
                <a:gd name="connsiteY19" fmla="*/ 451294 h 452437"/>
                <a:gd name="connsiteX20" fmla="*/ 228600 w 781050"/>
                <a:gd name="connsiteY20" fmla="*/ 445103 h 452437"/>
                <a:gd name="connsiteX21" fmla="*/ 228600 w 781050"/>
                <a:gd name="connsiteY21" fmla="*/ 333375 h 452437"/>
                <a:gd name="connsiteX22" fmla="*/ 552450 w 781050"/>
                <a:gd name="connsiteY22" fmla="*/ 333375 h 452437"/>
                <a:gd name="connsiteX23" fmla="*/ 552450 w 781050"/>
                <a:gd name="connsiteY23" fmla="*/ 447675 h 452437"/>
                <a:gd name="connsiteX24" fmla="*/ 578644 w 781050"/>
                <a:gd name="connsiteY24" fmla="*/ 452438 h 452437"/>
                <a:gd name="connsiteX25" fmla="*/ 609600 w 781050"/>
                <a:gd name="connsiteY25" fmla="*/ 446246 h 452437"/>
                <a:gd name="connsiteX26" fmla="*/ 609600 w 781050"/>
                <a:gd name="connsiteY26" fmla="*/ 333375 h 452437"/>
                <a:gd name="connsiteX27" fmla="*/ 781050 w 781050"/>
                <a:gd name="connsiteY27" fmla="*/ 333375 h 452437"/>
                <a:gd name="connsiteX28" fmla="*/ 781050 w 781050"/>
                <a:gd name="connsiteY28" fmla="*/ 257175 h 452437"/>
                <a:gd name="connsiteX29" fmla="*/ 752475 w 781050"/>
                <a:gd name="connsiteY29" fmla="*/ 257175 h 452437"/>
                <a:gd name="connsiteX30" fmla="*/ 752475 w 781050"/>
                <a:gd name="connsiteY30" fmla="*/ 181547 h 452437"/>
                <a:gd name="connsiteX31" fmla="*/ 781050 w 781050"/>
                <a:gd name="connsiteY31" fmla="*/ 183356 h 452437"/>
                <a:gd name="connsiteX32" fmla="*/ 104775 w 781050"/>
                <a:gd name="connsiteY32" fmla="*/ 257175 h 452437"/>
                <a:gd name="connsiteX33" fmla="*/ 66675 w 781050"/>
                <a:gd name="connsiteY33" fmla="*/ 257175 h 452437"/>
                <a:gd name="connsiteX34" fmla="*/ 66675 w 781050"/>
                <a:gd name="connsiteY34" fmla="*/ 173831 h 452437"/>
                <a:gd name="connsiteX35" fmla="*/ 104775 w 781050"/>
                <a:gd name="connsiteY35" fmla="*/ 159353 h 452437"/>
                <a:gd name="connsiteX36" fmla="*/ 171450 w 781050"/>
                <a:gd name="connsiteY36" fmla="*/ 257175 h 452437"/>
                <a:gd name="connsiteX37" fmla="*/ 142875 w 781050"/>
                <a:gd name="connsiteY37" fmla="*/ 257175 h 452437"/>
                <a:gd name="connsiteX38" fmla="*/ 142875 w 781050"/>
                <a:gd name="connsiteY38" fmla="*/ 136398 h 452437"/>
                <a:gd name="connsiteX39" fmla="*/ 171450 w 781050"/>
                <a:gd name="connsiteY39" fmla="*/ 111062 h 452437"/>
                <a:gd name="connsiteX40" fmla="*/ 257175 w 781050"/>
                <a:gd name="connsiteY40" fmla="*/ 257175 h 452437"/>
                <a:gd name="connsiteX41" fmla="*/ 228600 w 781050"/>
                <a:gd name="connsiteY41" fmla="*/ 257175 h 452437"/>
                <a:gd name="connsiteX42" fmla="*/ 228600 w 781050"/>
                <a:gd name="connsiteY42" fmla="*/ 111062 h 452437"/>
                <a:gd name="connsiteX43" fmla="*/ 257175 w 781050"/>
                <a:gd name="connsiteY43" fmla="*/ 136303 h 452437"/>
                <a:gd name="connsiteX44" fmla="*/ 485775 w 781050"/>
                <a:gd name="connsiteY44" fmla="*/ 159258 h 452437"/>
                <a:gd name="connsiteX45" fmla="*/ 485775 w 781050"/>
                <a:gd name="connsiteY45" fmla="*/ 257175 h 452437"/>
                <a:gd name="connsiteX46" fmla="*/ 447675 w 781050"/>
                <a:gd name="connsiteY46" fmla="*/ 257175 h 452437"/>
                <a:gd name="connsiteX47" fmla="*/ 447675 w 781050"/>
                <a:gd name="connsiteY47" fmla="*/ 173736 h 452437"/>
                <a:gd name="connsiteX48" fmla="*/ 485775 w 781050"/>
                <a:gd name="connsiteY48" fmla="*/ 159258 h 452437"/>
                <a:gd name="connsiteX49" fmla="*/ 409575 w 781050"/>
                <a:gd name="connsiteY49" fmla="*/ 181451 h 452437"/>
                <a:gd name="connsiteX50" fmla="*/ 409575 w 781050"/>
                <a:gd name="connsiteY50" fmla="*/ 257651 h 452437"/>
                <a:gd name="connsiteX51" fmla="*/ 371475 w 781050"/>
                <a:gd name="connsiteY51" fmla="*/ 257651 h 452437"/>
                <a:gd name="connsiteX52" fmla="*/ 371475 w 781050"/>
                <a:gd name="connsiteY52" fmla="*/ 181451 h 452437"/>
                <a:gd name="connsiteX53" fmla="*/ 390525 w 781050"/>
                <a:gd name="connsiteY53" fmla="*/ 183071 h 452437"/>
                <a:gd name="connsiteX54" fmla="*/ 409575 w 781050"/>
                <a:gd name="connsiteY54" fmla="*/ 181451 h 452437"/>
                <a:gd name="connsiteX55" fmla="*/ 295275 w 781050"/>
                <a:gd name="connsiteY55" fmla="*/ 159258 h 452437"/>
                <a:gd name="connsiteX56" fmla="*/ 333375 w 781050"/>
                <a:gd name="connsiteY56" fmla="*/ 173641 h 452437"/>
                <a:gd name="connsiteX57" fmla="*/ 333375 w 781050"/>
                <a:gd name="connsiteY57" fmla="*/ 257175 h 452437"/>
                <a:gd name="connsiteX58" fmla="*/ 295275 w 781050"/>
                <a:gd name="connsiteY58" fmla="*/ 257175 h 452437"/>
                <a:gd name="connsiteX59" fmla="*/ 523875 w 781050"/>
                <a:gd name="connsiteY59" fmla="*/ 257175 h 452437"/>
                <a:gd name="connsiteX60" fmla="*/ 523875 w 781050"/>
                <a:gd name="connsiteY60" fmla="*/ 136303 h 452437"/>
                <a:gd name="connsiteX61" fmla="*/ 552450 w 781050"/>
                <a:gd name="connsiteY61" fmla="*/ 111062 h 452437"/>
                <a:gd name="connsiteX62" fmla="*/ 552450 w 781050"/>
                <a:gd name="connsiteY62" fmla="*/ 257175 h 452437"/>
                <a:gd name="connsiteX63" fmla="*/ 609600 w 781050"/>
                <a:gd name="connsiteY63" fmla="*/ 111062 h 452437"/>
                <a:gd name="connsiteX64" fmla="*/ 638175 w 781050"/>
                <a:gd name="connsiteY64" fmla="*/ 136398 h 452437"/>
                <a:gd name="connsiteX65" fmla="*/ 638175 w 781050"/>
                <a:gd name="connsiteY65" fmla="*/ 257175 h 452437"/>
                <a:gd name="connsiteX66" fmla="*/ 609600 w 781050"/>
                <a:gd name="connsiteY66" fmla="*/ 257175 h 452437"/>
                <a:gd name="connsiteX67" fmla="*/ 714375 w 781050"/>
                <a:gd name="connsiteY67" fmla="*/ 257175 h 452437"/>
                <a:gd name="connsiteX68" fmla="*/ 676275 w 781050"/>
                <a:gd name="connsiteY68" fmla="*/ 257175 h 452437"/>
                <a:gd name="connsiteX69" fmla="*/ 676275 w 781050"/>
                <a:gd name="connsiteY69" fmla="*/ 159353 h 452437"/>
                <a:gd name="connsiteX70" fmla="*/ 714375 w 781050"/>
                <a:gd name="connsiteY70" fmla="*/ 173831 h 452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781050" h="452437">
                  <a:moveTo>
                    <a:pt x="781050" y="183356"/>
                  </a:moveTo>
                  <a:lnTo>
                    <a:pt x="781050" y="145256"/>
                  </a:lnTo>
                  <a:cubicBezTo>
                    <a:pt x="686657" y="145256"/>
                    <a:pt x="600647" y="76486"/>
                    <a:pt x="600075" y="762"/>
                  </a:cubicBezTo>
                  <a:lnTo>
                    <a:pt x="600075" y="0"/>
                  </a:lnTo>
                  <a:lnTo>
                    <a:pt x="561975" y="0"/>
                  </a:lnTo>
                  <a:lnTo>
                    <a:pt x="561975" y="762"/>
                  </a:lnTo>
                  <a:cubicBezTo>
                    <a:pt x="561404" y="73914"/>
                    <a:pt x="466725" y="144875"/>
                    <a:pt x="390525" y="144875"/>
                  </a:cubicBezTo>
                  <a:cubicBezTo>
                    <a:pt x="314325" y="144875"/>
                    <a:pt x="219647" y="73914"/>
                    <a:pt x="219075" y="762"/>
                  </a:cubicBezTo>
                  <a:lnTo>
                    <a:pt x="219075" y="0"/>
                  </a:lnTo>
                  <a:lnTo>
                    <a:pt x="180975" y="0"/>
                  </a:lnTo>
                  <a:lnTo>
                    <a:pt x="180975" y="762"/>
                  </a:lnTo>
                  <a:cubicBezTo>
                    <a:pt x="180404" y="76962"/>
                    <a:pt x="94393" y="145256"/>
                    <a:pt x="0" y="145256"/>
                  </a:cubicBezTo>
                  <a:lnTo>
                    <a:pt x="0" y="183356"/>
                  </a:lnTo>
                  <a:cubicBezTo>
                    <a:pt x="9553" y="183329"/>
                    <a:pt x="19095" y="182725"/>
                    <a:pt x="28575" y="181547"/>
                  </a:cubicBezTo>
                  <a:lnTo>
                    <a:pt x="28575" y="257175"/>
                  </a:lnTo>
                  <a:lnTo>
                    <a:pt x="0" y="257175"/>
                  </a:lnTo>
                  <a:lnTo>
                    <a:pt x="0" y="333375"/>
                  </a:lnTo>
                  <a:lnTo>
                    <a:pt x="171450" y="333375"/>
                  </a:lnTo>
                  <a:lnTo>
                    <a:pt x="171450" y="446532"/>
                  </a:lnTo>
                  <a:cubicBezTo>
                    <a:pt x="179994" y="449016"/>
                    <a:pt x="188772" y="450613"/>
                    <a:pt x="197644" y="451294"/>
                  </a:cubicBezTo>
                  <a:cubicBezTo>
                    <a:pt x="208180" y="450531"/>
                    <a:pt x="218580" y="448450"/>
                    <a:pt x="228600" y="445103"/>
                  </a:cubicBezTo>
                  <a:lnTo>
                    <a:pt x="228600" y="333375"/>
                  </a:lnTo>
                  <a:lnTo>
                    <a:pt x="552450" y="333375"/>
                  </a:lnTo>
                  <a:lnTo>
                    <a:pt x="552450" y="447675"/>
                  </a:lnTo>
                  <a:cubicBezTo>
                    <a:pt x="560983" y="450205"/>
                    <a:pt x="569766" y="451802"/>
                    <a:pt x="578644" y="452438"/>
                  </a:cubicBezTo>
                  <a:cubicBezTo>
                    <a:pt x="589180" y="451674"/>
                    <a:pt x="599580" y="449593"/>
                    <a:pt x="609600" y="446246"/>
                  </a:cubicBezTo>
                  <a:lnTo>
                    <a:pt x="609600" y="333375"/>
                  </a:lnTo>
                  <a:lnTo>
                    <a:pt x="781050" y="333375"/>
                  </a:lnTo>
                  <a:lnTo>
                    <a:pt x="781050" y="257175"/>
                  </a:lnTo>
                  <a:lnTo>
                    <a:pt x="752475" y="257175"/>
                  </a:lnTo>
                  <a:lnTo>
                    <a:pt x="752475" y="181547"/>
                  </a:lnTo>
                  <a:cubicBezTo>
                    <a:pt x="761955" y="182725"/>
                    <a:pt x="771497" y="183329"/>
                    <a:pt x="781050" y="183356"/>
                  </a:cubicBezTo>
                  <a:close/>
                  <a:moveTo>
                    <a:pt x="104775" y="257175"/>
                  </a:moveTo>
                  <a:lnTo>
                    <a:pt x="66675" y="257175"/>
                  </a:lnTo>
                  <a:lnTo>
                    <a:pt x="66675" y="173831"/>
                  </a:lnTo>
                  <a:cubicBezTo>
                    <a:pt x="79757" y="170077"/>
                    <a:pt x="92501" y="165235"/>
                    <a:pt x="104775" y="159353"/>
                  </a:cubicBezTo>
                  <a:close/>
                  <a:moveTo>
                    <a:pt x="171450" y="257175"/>
                  </a:moveTo>
                  <a:lnTo>
                    <a:pt x="142875" y="257175"/>
                  </a:lnTo>
                  <a:lnTo>
                    <a:pt x="142875" y="136398"/>
                  </a:lnTo>
                  <a:cubicBezTo>
                    <a:pt x="153114" y="128794"/>
                    <a:pt x="162675" y="120317"/>
                    <a:pt x="171450" y="111062"/>
                  </a:cubicBezTo>
                  <a:close/>
                  <a:moveTo>
                    <a:pt x="257175" y="257175"/>
                  </a:moveTo>
                  <a:lnTo>
                    <a:pt x="228600" y="257175"/>
                  </a:lnTo>
                  <a:lnTo>
                    <a:pt x="228600" y="111062"/>
                  </a:lnTo>
                  <a:cubicBezTo>
                    <a:pt x="237380" y="120283"/>
                    <a:pt x="246940" y="128728"/>
                    <a:pt x="257175" y="136303"/>
                  </a:cubicBezTo>
                  <a:close/>
                  <a:moveTo>
                    <a:pt x="485775" y="159258"/>
                  </a:moveTo>
                  <a:lnTo>
                    <a:pt x="485775" y="257175"/>
                  </a:lnTo>
                  <a:lnTo>
                    <a:pt x="447675" y="257175"/>
                  </a:lnTo>
                  <a:lnTo>
                    <a:pt x="447675" y="173736"/>
                  </a:lnTo>
                  <a:cubicBezTo>
                    <a:pt x="460757" y="169982"/>
                    <a:pt x="473501" y="165140"/>
                    <a:pt x="485775" y="159258"/>
                  </a:cubicBezTo>
                  <a:close/>
                  <a:moveTo>
                    <a:pt x="409575" y="181451"/>
                  </a:moveTo>
                  <a:lnTo>
                    <a:pt x="409575" y="257651"/>
                  </a:lnTo>
                  <a:lnTo>
                    <a:pt x="371475" y="257651"/>
                  </a:lnTo>
                  <a:lnTo>
                    <a:pt x="371475" y="181451"/>
                  </a:lnTo>
                  <a:cubicBezTo>
                    <a:pt x="377762" y="182213"/>
                    <a:pt x="384143" y="182785"/>
                    <a:pt x="390525" y="183071"/>
                  </a:cubicBezTo>
                  <a:cubicBezTo>
                    <a:pt x="396907" y="183356"/>
                    <a:pt x="403289" y="182213"/>
                    <a:pt x="409575" y="181451"/>
                  </a:cubicBezTo>
                  <a:close/>
                  <a:moveTo>
                    <a:pt x="295275" y="159258"/>
                  </a:moveTo>
                  <a:cubicBezTo>
                    <a:pt x="307551" y="165108"/>
                    <a:pt x="320295" y="169919"/>
                    <a:pt x="333375" y="173641"/>
                  </a:cubicBezTo>
                  <a:lnTo>
                    <a:pt x="333375" y="257175"/>
                  </a:lnTo>
                  <a:lnTo>
                    <a:pt x="295275" y="257175"/>
                  </a:lnTo>
                  <a:close/>
                  <a:moveTo>
                    <a:pt x="523875" y="257175"/>
                  </a:moveTo>
                  <a:lnTo>
                    <a:pt x="523875" y="136303"/>
                  </a:lnTo>
                  <a:cubicBezTo>
                    <a:pt x="534110" y="128728"/>
                    <a:pt x="543670" y="120284"/>
                    <a:pt x="552450" y="111062"/>
                  </a:cubicBezTo>
                  <a:lnTo>
                    <a:pt x="552450" y="257175"/>
                  </a:lnTo>
                  <a:close/>
                  <a:moveTo>
                    <a:pt x="609600" y="111062"/>
                  </a:moveTo>
                  <a:cubicBezTo>
                    <a:pt x="618375" y="120317"/>
                    <a:pt x="627936" y="128794"/>
                    <a:pt x="638175" y="136398"/>
                  </a:cubicBezTo>
                  <a:lnTo>
                    <a:pt x="638175" y="257175"/>
                  </a:lnTo>
                  <a:lnTo>
                    <a:pt x="609600" y="257175"/>
                  </a:lnTo>
                  <a:close/>
                  <a:moveTo>
                    <a:pt x="714375" y="257175"/>
                  </a:moveTo>
                  <a:lnTo>
                    <a:pt x="676275" y="257175"/>
                  </a:lnTo>
                  <a:lnTo>
                    <a:pt x="676275" y="159353"/>
                  </a:lnTo>
                  <a:cubicBezTo>
                    <a:pt x="688549" y="165235"/>
                    <a:pt x="701293" y="170077"/>
                    <a:pt x="714375" y="173831"/>
                  </a:cubicBezTo>
                  <a:close/>
                </a:path>
              </a:pathLst>
            </a:custGeom>
            <a:solidFill>
              <a:schemeClr val="bg1"/>
            </a:solidFill>
            <a:ln w="9525" cap="flat">
              <a:noFill/>
              <a:prstDash val="solid"/>
              <a:miter/>
            </a:ln>
          </p:spPr>
          <p:txBody>
            <a:bodyPr rtlCol="0" anchor="ctr"/>
            <a:lstStyle/>
            <a:p>
              <a:endParaRPr lang="zh-CN" altLang="en-US"/>
            </a:p>
          </p:txBody>
        </p:sp>
      </p:grpSp>
      <p:sp>
        <p:nvSpPr>
          <p:cNvPr id="121" name="图形 86" descr="纸飞机">
            <a:extLst>
              <a:ext uri="{FF2B5EF4-FFF2-40B4-BE49-F238E27FC236}">
                <a16:creationId xmlns="" xmlns:a16="http://schemas.microsoft.com/office/drawing/2014/main" id="{9ED25026-C949-4619-B37A-0AA5250EDD27}"/>
              </a:ext>
            </a:extLst>
          </p:cNvPr>
          <p:cNvSpPr/>
          <p:nvPr/>
        </p:nvSpPr>
        <p:spPr>
          <a:xfrm>
            <a:off x="8847501" y="3687561"/>
            <a:ext cx="647700" cy="762000"/>
          </a:xfrm>
          <a:custGeom>
            <a:avLst/>
            <a:gdLst>
              <a:gd name="connsiteX0" fmla="*/ 647700 w 647700"/>
              <a:gd name="connsiteY0" fmla="*/ 552450 h 762000"/>
              <a:gd name="connsiteX1" fmla="*/ 647700 w 647700"/>
              <a:gd name="connsiteY1" fmla="*/ 466725 h 762000"/>
              <a:gd name="connsiteX2" fmla="*/ 371475 w 647700"/>
              <a:gd name="connsiteY2" fmla="*/ 271463 h 762000"/>
              <a:gd name="connsiteX3" fmla="*/ 371475 w 647700"/>
              <a:gd name="connsiteY3" fmla="*/ 85725 h 762000"/>
              <a:gd name="connsiteX4" fmla="*/ 323850 w 647700"/>
              <a:gd name="connsiteY4" fmla="*/ 0 h 762000"/>
              <a:gd name="connsiteX5" fmla="*/ 276225 w 647700"/>
              <a:gd name="connsiteY5" fmla="*/ 85725 h 762000"/>
              <a:gd name="connsiteX6" fmla="*/ 276225 w 647700"/>
              <a:gd name="connsiteY6" fmla="*/ 271463 h 762000"/>
              <a:gd name="connsiteX7" fmla="*/ 0 w 647700"/>
              <a:gd name="connsiteY7" fmla="*/ 466725 h 762000"/>
              <a:gd name="connsiteX8" fmla="*/ 0 w 647700"/>
              <a:gd name="connsiteY8" fmla="*/ 552450 h 762000"/>
              <a:gd name="connsiteX9" fmla="*/ 276225 w 647700"/>
              <a:gd name="connsiteY9" fmla="*/ 414338 h 762000"/>
              <a:gd name="connsiteX10" fmla="*/ 276225 w 647700"/>
              <a:gd name="connsiteY10" fmla="*/ 621983 h 762000"/>
              <a:gd name="connsiteX11" fmla="*/ 180975 w 647700"/>
              <a:gd name="connsiteY11" fmla="*/ 704850 h 762000"/>
              <a:gd name="connsiteX12" fmla="*/ 180975 w 647700"/>
              <a:gd name="connsiteY12" fmla="*/ 762000 h 762000"/>
              <a:gd name="connsiteX13" fmla="*/ 323850 w 647700"/>
              <a:gd name="connsiteY13" fmla="*/ 704850 h 762000"/>
              <a:gd name="connsiteX14" fmla="*/ 466725 w 647700"/>
              <a:gd name="connsiteY14" fmla="*/ 762000 h 762000"/>
              <a:gd name="connsiteX15" fmla="*/ 466725 w 647700"/>
              <a:gd name="connsiteY15" fmla="*/ 704850 h 762000"/>
              <a:gd name="connsiteX16" fmla="*/ 371475 w 647700"/>
              <a:gd name="connsiteY16" fmla="*/ 621983 h 762000"/>
              <a:gd name="connsiteX17" fmla="*/ 371475 w 647700"/>
              <a:gd name="connsiteY17" fmla="*/ 414338 h 762000"/>
              <a:gd name="connsiteX18" fmla="*/ 647700 w 647700"/>
              <a:gd name="connsiteY18" fmla="*/ 55245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7700" h="762000">
                <a:moveTo>
                  <a:pt x="647700" y="552450"/>
                </a:moveTo>
                <a:lnTo>
                  <a:pt x="647700" y="466725"/>
                </a:lnTo>
                <a:lnTo>
                  <a:pt x="371475" y="271463"/>
                </a:lnTo>
                <a:lnTo>
                  <a:pt x="371475" y="85725"/>
                </a:lnTo>
                <a:cubicBezTo>
                  <a:pt x="371475" y="48578"/>
                  <a:pt x="352425" y="0"/>
                  <a:pt x="323850" y="0"/>
                </a:cubicBezTo>
                <a:cubicBezTo>
                  <a:pt x="296228" y="0"/>
                  <a:pt x="276225" y="48578"/>
                  <a:pt x="276225" y="85725"/>
                </a:cubicBezTo>
                <a:lnTo>
                  <a:pt x="276225" y="271463"/>
                </a:lnTo>
                <a:lnTo>
                  <a:pt x="0" y="466725"/>
                </a:lnTo>
                <a:lnTo>
                  <a:pt x="0" y="552450"/>
                </a:lnTo>
                <a:lnTo>
                  <a:pt x="276225" y="414338"/>
                </a:lnTo>
                <a:lnTo>
                  <a:pt x="276225" y="621983"/>
                </a:lnTo>
                <a:lnTo>
                  <a:pt x="180975" y="704850"/>
                </a:lnTo>
                <a:lnTo>
                  <a:pt x="180975" y="762000"/>
                </a:lnTo>
                <a:lnTo>
                  <a:pt x="323850" y="704850"/>
                </a:lnTo>
                <a:lnTo>
                  <a:pt x="466725" y="762000"/>
                </a:lnTo>
                <a:lnTo>
                  <a:pt x="466725" y="704850"/>
                </a:lnTo>
                <a:lnTo>
                  <a:pt x="371475" y="621983"/>
                </a:lnTo>
                <a:lnTo>
                  <a:pt x="371475" y="414338"/>
                </a:lnTo>
                <a:lnTo>
                  <a:pt x="647700" y="552450"/>
                </a:lnTo>
                <a:close/>
              </a:path>
            </a:pathLst>
          </a:custGeom>
          <a:solidFill>
            <a:schemeClr val="bg1"/>
          </a:solidFill>
          <a:ln w="9525" cap="flat">
            <a:noFill/>
            <a:prstDash val="solid"/>
            <a:miter/>
          </a:ln>
        </p:spPr>
        <p:txBody>
          <a:bodyPr rtlCol="0" anchor="ctr"/>
          <a:lstStyle/>
          <a:p>
            <a:endParaRPr lang="zh-CN" altLang="en-US"/>
          </a:p>
        </p:txBody>
      </p:sp>
      <p:sp>
        <p:nvSpPr>
          <p:cNvPr id="134" name="图形 94" descr="字幕">
            <a:extLst>
              <a:ext uri="{FF2B5EF4-FFF2-40B4-BE49-F238E27FC236}">
                <a16:creationId xmlns="" xmlns:a16="http://schemas.microsoft.com/office/drawing/2014/main" id="{1AECB882-B3A5-4F3D-A87F-C5451656A824}"/>
              </a:ext>
            </a:extLst>
          </p:cNvPr>
          <p:cNvSpPr/>
          <p:nvPr/>
        </p:nvSpPr>
        <p:spPr>
          <a:xfrm>
            <a:off x="8847501" y="2245430"/>
            <a:ext cx="647701" cy="590550"/>
          </a:xfrm>
          <a:custGeom>
            <a:avLst/>
            <a:gdLst>
              <a:gd name="connsiteX0" fmla="*/ 615316 w 647701"/>
              <a:gd name="connsiteY0" fmla="*/ 0 h 590550"/>
              <a:gd name="connsiteX1" fmla="*/ 32386 w 647701"/>
              <a:gd name="connsiteY1" fmla="*/ 0 h 590550"/>
              <a:gd name="connsiteX2" fmla="*/ 1 w 647701"/>
              <a:gd name="connsiteY2" fmla="*/ 32765 h 590550"/>
              <a:gd name="connsiteX3" fmla="*/ 1 w 647701"/>
              <a:gd name="connsiteY3" fmla="*/ 32766 h 590550"/>
              <a:gd name="connsiteX4" fmla="*/ 1 w 647701"/>
              <a:gd name="connsiteY4" fmla="*/ 426530 h 590550"/>
              <a:gd name="connsiteX5" fmla="*/ 31014 w 647701"/>
              <a:gd name="connsiteY5" fmla="*/ 457237 h 590550"/>
              <a:gd name="connsiteX6" fmla="*/ 32386 w 647701"/>
              <a:gd name="connsiteY6" fmla="*/ 457200 h 590550"/>
              <a:gd name="connsiteX7" fmla="*/ 388621 w 647701"/>
              <a:gd name="connsiteY7" fmla="*/ 457200 h 590550"/>
              <a:gd name="connsiteX8" fmla="*/ 514351 w 647701"/>
              <a:gd name="connsiteY8" fmla="*/ 590550 h 590550"/>
              <a:gd name="connsiteX9" fmla="*/ 514351 w 647701"/>
              <a:gd name="connsiteY9" fmla="*/ 457200 h 590550"/>
              <a:gd name="connsiteX10" fmla="*/ 615316 w 647701"/>
              <a:gd name="connsiteY10" fmla="*/ 457200 h 590550"/>
              <a:gd name="connsiteX11" fmla="*/ 647663 w 647701"/>
              <a:gd name="connsiteY11" fmla="*/ 427901 h 590550"/>
              <a:gd name="connsiteX12" fmla="*/ 647701 w 647701"/>
              <a:gd name="connsiteY12" fmla="*/ 426530 h 590550"/>
              <a:gd name="connsiteX13" fmla="*/ 647701 w 647701"/>
              <a:gd name="connsiteY13" fmla="*/ 32766 h 590550"/>
              <a:gd name="connsiteX14" fmla="*/ 615317 w 647701"/>
              <a:gd name="connsiteY14" fmla="*/ 0 h 590550"/>
              <a:gd name="connsiteX15" fmla="*/ 615316 w 647701"/>
              <a:gd name="connsiteY15" fmla="*/ 0 h 590550"/>
              <a:gd name="connsiteX16" fmla="*/ 66676 w 647701"/>
              <a:gd name="connsiteY16" fmla="*/ 247650 h 590550"/>
              <a:gd name="connsiteX17" fmla="*/ 180976 w 647701"/>
              <a:gd name="connsiteY17" fmla="*/ 247650 h 590550"/>
              <a:gd name="connsiteX18" fmla="*/ 180976 w 647701"/>
              <a:gd name="connsiteY18" fmla="*/ 285750 h 590550"/>
              <a:gd name="connsiteX19" fmla="*/ 66676 w 647701"/>
              <a:gd name="connsiteY19" fmla="*/ 285750 h 590550"/>
              <a:gd name="connsiteX20" fmla="*/ 247651 w 647701"/>
              <a:gd name="connsiteY20" fmla="*/ 361950 h 590550"/>
              <a:gd name="connsiteX21" fmla="*/ 66676 w 647701"/>
              <a:gd name="connsiteY21" fmla="*/ 361950 h 590550"/>
              <a:gd name="connsiteX22" fmla="*/ 66676 w 647701"/>
              <a:gd name="connsiteY22" fmla="*/ 323850 h 590550"/>
              <a:gd name="connsiteX23" fmla="*/ 247651 w 647701"/>
              <a:gd name="connsiteY23" fmla="*/ 323850 h 590550"/>
              <a:gd name="connsiteX24" fmla="*/ 390526 w 647701"/>
              <a:gd name="connsiteY24" fmla="*/ 361950 h 590550"/>
              <a:gd name="connsiteX25" fmla="*/ 285751 w 647701"/>
              <a:gd name="connsiteY25" fmla="*/ 361950 h 590550"/>
              <a:gd name="connsiteX26" fmla="*/ 285751 w 647701"/>
              <a:gd name="connsiteY26" fmla="*/ 323850 h 590550"/>
              <a:gd name="connsiteX27" fmla="*/ 390526 w 647701"/>
              <a:gd name="connsiteY27" fmla="*/ 323850 h 590550"/>
              <a:gd name="connsiteX28" fmla="*/ 419101 w 647701"/>
              <a:gd name="connsiteY28" fmla="*/ 285750 h 590550"/>
              <a:gd name="connsiteX29" fmla="*/ 228601 w 647701"/>
              <a:gd name="connsiteY29" fmla="*/ 285750 h 590550"/>
              <a:gd name="connsiteX30" fmla="*/ 228601 w 647701"/>
              <a:gd name="connsiteY30" fmla="*/ 247650 h 590550"/>
              <a:gd name="connsiteX31" fmla="*/ 419101 w 647701"/>
              <a:gd name="connsiteY31" fmla="*/ 247650 h 590550"/>
              <a:gd name="connsiteX32" fmla="*/ 533401 w 647701"/>
              <a:gd name="connsiteY32" fmla="*/ 361950 h 590550"/>
              <a:gd name="connsiteX33" fmla="*/ 428626 w 647701"/>
              <a:gd name="connsiteY33" fmla="*/ 361950 h 590550"/>
              <a:gd name="connsiteX34" fmla="*/ 428626 w 647701"/>
              <a:gd name="connsiteY34" fmla="*/ 323850 h 590550"/>
              <a:gd name="connsiteX35" fmla="*/ 533401 w 647701"/>
              <a:gd name="connsiteY35" fmla="*/ 323850 h 590550"/>
              <a:gd name="connsiteX36" fmla="*/ 581026 w 647701"/>
              <a:gd name="connsiteY36" fmla="*/ 285750 h 590550"/>
              <a:gd name="connsiteX37" fmla="*/ 457201 w 647701"/>
              <a:gd name="connsiteY37" fmla="*/ 285750 h 590550"/>
              <a:gd name="connsiteX38" fmla="*/ 457201 w 647701"/>
              <a:gd name="connsiteY38" fmla="*/ 247650 h 590550"/>
              <a:gd name="connsiteX39" fmla="*/ 581026 w 647701"/>
              <a:gd name="connsiteY39" fmla="*/ 247650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7701" h="590550">
                <a:moveTo>
                  <a:pt x="615316" y="0"/>
                </a:moveTo>
                <a:lnTo>
                  <a:pt x="32386" y="0"/>
                </a:lnTo>
                <a:cubicBezTo>
                  <a:pt x="14395" y="105"/>
                  <a:pt x="-104" y="14774"/>
                  <a:pt x="1" y="32765"/>
                </a:cubicBezTo>
                <a:cubicBezTo>
                  <a:pt x="1" y="32765"/>
                  <a:pt x="1" y="32766"/>
                  <a:pt x="1" y="32766"/>
                </a:cubicBezTo>
                <a:lnTo>
                  <a:pt x="1" y="426530"/>
                </a:lnTo>
                <a:cubicBezTo>
                  <a:pt x="85" y="443574"/>
                  <a:pt x="13970" y="457322"/>
                  <a:pt x="31014" y="457237"/>
                </a:cubicBezTo>
                <a:cubicBezTo>
                  <a:pt x="31471" y="457235"/>
                  <a:pt x="31928" y="457223"/>
                  <a:pt x="32386" y="457200"/>
                </a:cubicBezTo>
                <a:lnTo>
                  <a:pt x="388621" y="457200"/>
                </a:lnTo>
                <a:lnTo>
                  <a:pt x="514351" y="590550"/>
                </a:lnTo>
                <a:lnTo>
                  <a:pt x="514351" y="457200"/>
                </a:lnTo>
                <a:lnTo>
                  <a:pt x="615316" y="457200"/>
                </a:lnTo>
                <a:cubicBezTo>
                  <a:pt x="632339" y="458042"/>
                  <a:pt x="646821" y="444924"/>
                  <a:pt x="647663" y="427901"/>
                </a:cubicBezTo>
                <a:cubicBezTo>
                  <a:pt x="647686" y="427444"/>
                  <a:pt x="647699" y="426987"/>
                  <a:pt x="647701" y="426530"/>
                </a:cubicBezTo>
                <a:lnTo>
                  <a:pt x="647701" y="32766"/>
                </a:lnTo>
                <a:cubicBezTo>
                  <a:pt x="647806" y="14775"/>
                  <a:pt x="633307" y="106"/>
                  <a:pt x="615317" y="0"/>
                </a:cubicBezTo>
                <a:cubicBezTo>
                  <a:pt x="615317" y="0"/>
                  <a:pt x="615316" y="0"/>
                  <a:pt x="615316" y="0"/>
                </a:cubicBezTo>
                <a:close/>
                <a:moveTo>
                  <a:pt x="66676" y="247650"/>
                </a:moveTo>
                <a:lnTo>
                  <a:pt x="180976" y="247650"/>
                </a:lnTo>
                <a:lnTo>
                  <a:pt x="180976" y="285750"/>
                </a:lnTo>
                <a:lnTo>
                  <a:pt x="66676" y="285750"/>
                </a:lnTo>
                <a:close/>
                <a:moveTo>
                  <a:pt x="247651" y="361950"/>
                </a:moveTo>
                <a:lnTo>
                  <a:pt x="66676" y="361950"/>
                </a:lnTo>
                <a:lnTo>
                  <a:pt x="66676" y="323850"/>
                </a:lnTo>
                <a:lnTo>
                  <a:pt x="247651" y="323850"/>
                </a:lnTo>
                <a:close/>
                <a:moveTo>
                  <a:pt x="390526" y="361950"/>
                </a:moveTo>
                <a:lnTo>
                  <a:pt x="285751" y="361950"/>
                </a:lnTo>
                <a:lnTo>
                  <a:pt x="285751" y="323850"/>
                </a:lnTo>
                <a:lnTo>
                  <a:pt x="390526" y="323850"/>
                </a:lnTo>
                <a:close/>
                <a:moveTo>
                  <a:pt x="419101" y="285750"/>
                </a:moveTo>
                <a:lnTo>
                  <a:pt x="228601" y="285750"/>
                </a:lnTo>
                <a:lnTo>
                  <a:pt x="228601" y="247650"/>
                </a:lnTo>
                <a:lnTo>
                  <a:pt x="419101" y="247650"/>
                </a:lnTo>
                <a:close/>
                <a:moveTo>
                  <a:pt x="533401" y="361950"/>
                </a:moveTo>
                <a:lnTo>
                  <a:pt x="428626" y="361950"/>
                </a:lnTo>
                <a:lnTo>
                  <a:pt x="428626" y="323850"/>
                </a:lnTo>
                <a:lnTo>
                  <a:pt x="533401" y="323850"/>
                </a:lnTo>
                <a:close/>
                <a:moveTo>
                  <a:pt x="581026" y="285750"/>
                </a:moveTo>
                <a:lnTo>
                  <a:pt x="457201" y="285750"/>
                </a:lnTo>
                <a:lnTo>
                  <a:pt x="457201" y="247650"/>
                </a:lnTo>
                <a:lnTo>
                  <a:pt x="581026" y="247650"/>
                </a:lnTo>
                <a:close/>
              </a:path>
            </a:pathLst>
          </a:custGeom>
          <a:solidFill>
            <a:schemeClr val="bg1"/>
          </a:solidFill>
          <a:ln w="9525" cap="flat">
            <a:noFill/>
            <a:prstDash val="solid"/>
            <a:miter/>
          </a:ln>
        </p:spPr>
        <p:txBody>
          <a:bodyPr rtlCol="0" anchor="ctr"/>
          <a:lstStyle/>
          <a:p>
            <a:endParaRPr lang="zh-CN" altLang="en-US"/>
          </a:p>
        </p:txBody>
      </p:sp>
      <p:grpSp>
        <p:nvGrpSpPr>
          <p:cNvPr id="26" name="组合 25">
            <a:extLst>
              <a:ext uri="{FF2B5EF4-FFF2-40B4-BE49-F238E27FC236}">
                <a16:creationId xmlns="" xmlns:a16="http://schemas.microsoft.com/office/drawing/2014/main" id="{C4F5D60F-A771-4B11-ABA5-1CBE344AE00E}"/>
              </a:ext>
            </a:extLst>
          </p:cNvPr>
          <p:cNvGrpSpPr/>
          <p:nvPr/>
        </p:nvGrpSpPr>
        <p:grpSpPr>
          <a:xfrm>
            <a:off x="8752251" y="5453541"/>
            <a:ext cx="838200" cy="609600"/>
            <a:chOff x="8752251" y="5453541"/>
            <a:chExt cx="838200" cy="609600"/>
          </a:xfrm>
        </p:grpSpPr>
        <p:sp>
          <p:nvSpPr>
            <p:cNvPr id="141" name="任意多边形: 形状 140">
              <a:extLst>
                <a:ext uri="{FF2B5EF4-FFF2-40B4-BE49-F238E27FC236}">
                  <a16:creationId xmlns="" xmlns:a16="http://schemas.microsoft.com/office/drawing/2014/main" id="{27D94E0B-9965-453B-A6A3-F7643F8A0947}"/>
                </a:ext>
              </a:extLst>
            </p:cNvPr>
            <p:cNvSpPr/>
            <p:nvPr/>
          </p:nvSpPr>
          <p:spPr>
            <a:xfrm>
              <a:off x="8752251" y="5520216"/>
              <a:ext cx="352425" cy="457200"/>
            </a:xfrm>
            <a:custGeom>
              <a:avLst/>
              <a:gdLst>
                <a:gd name="connsiteX0" fmla="*/ 352425 w 352425"/>
                <a:gd name="connsiteY0" fmla="*/ 400050 h 457200"/>
                <a:gd name="connsiteX1" fmla="*/ 57150 w 352425"/>
                <a:gd name="connsiteY1" fmla="*/ 400050 h 457200"/>
                <a:gd name="connsiteX2" fmla="*/ 57150 w 352425"/>
                <a:gd name="connsiteY2" fmla="*/ 57150 h 457200"/>
                <a:gd name="connsiteX3" fmla="*/ 317945 w 352425"/>
                <a:gd name="connsiteY3" fmla="*/ 57150 h 457200"/>
                <a:gd name="connsiteX4" fmla="*/ 341186 w 352425"/>
                <a:gd name="connsiteY4" fmla="*/ 0 h 457200"/>
                <a:gd name="connsiteX5" fmla="*/ 38100 w 352425"/>
                <a:gd name="connsiteY5" fmla="*/ 0 h 457200"/>
                <a:gd name="connsiteX6" fmla="*/ 0 w 352425"/>
                <a:gd name="connsiteY6" fmla="*/ 38100 h 457200"/>
                <a:gd name="connsiteX7" fmla="*/ 0 w 352425"/>
                <a:gd name="connsiteY7" fmla="*/ 419100 h 457200"/>
                <a:gd name="connsiteX8" fmla="*/ 38100 w 352425"/>
                <a:gd name="connsiteY8" fmla="*/ 457200 h 457200"/>
                <a:gd name="connsiteX9" fmla="*/ 352425 w 352425"/>
                <a:gd name="connsiteY9"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425" h="457200">
                  <a:moveTo>
                    <a:pt x="352425" y="400050"/>
                  </a:moveTo>
                  <a:lnTo>
                    <a:pt x="57150" y="400050"/>
                  </a:lnTo>
                  <a:lnTo>
                    <a:pt x="57150" y="57150"/>
                  </a:lnTo>
                  <a:lnTo>
                    <a:pt x="317945" y="57150"/>
                  </a:lnTo>
                  <a:lnTo>
                    <a:pt x="341186" y="0"/>
                  </a:lnTo>
                  <a:lnTo>
                    <a:pt x="38100" y="0"/>
                  </a:lnTo>
                  <a:cubicBezTo>
                    <a:pt x="17058" y="0"/>
                    <a:pt x="0" y="17058"/>
                    <a:pt x="0" y="38100"/>
                  </a:cubicBezTo>
                  <a:lnTo>
                    <a:pt x="0" y="419100"/>
                  </a:lnTo>
                  <a:cubicBezTo>
                    <a:pt x="0" y="440142"/>
                    <a:pt x="17058" y="457200"/>
                    <a:pt x="38100" y="457200"/>
                  </a:cubicBezTo>
                  <a:lnTo>
                    <a:pt x="352425" y="457200"/>
                  </a:lnTo>
                  <a:close/>
                </a:path>
              </a:pathLst>
            </a:custGeom>
            <a:solidFill>
              <a:schemeClr val="bg1"/>
            </a:solid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 xmlns:a16="http://schemas.microsoft.com/office/drawing/2014/main" id="{AE5E250F-D134-495D-87A5-FDC5B7A4D923}"/>
                </a:ext>
              </a:extLst>
            </p:cNvPr>
            <p:cNvSpPr/>
            <p:nvPr/>
          </p:nvSpPr>
          <p:spPr>
            <a:xfrm>
              <a:off x="9199926" y="5520216"/>
              <a:ext cx="390525" cy="457200"/>
            </a:xfrm>
            <a:custGeom>
              <a:avLst/>
              <a:gdLst>
                <a:gd name="connsiteX0" fmla="*/ 352425 w 390525"/>
                <a:gd name="connsiteY0" fmla="*/ 142875 h 457200"/>
                <a:gd name="connsiteX1" fmla="*/ 314325 w 390525"/>
                <a:gd name="connsiteY1" fmla="*/ 142875 h 457200"/>
                <a:gd name="connsiteX2" fmla="*/ 314325 w 390525"/>
                <a:gd name="connsiteY2" fmla="*/ 38100 h 457200"/>
                <a:gd name="connsiteX3" fmla="*/ 276225 w 390525"/>
                <a:gd name="connsiteY3" fmla="*/ 0 h 457200"/>
                <a:gd name="connsiteX4" fmla="*/ 0 w 390525"/>
                <a:gd name="connsiteY4" fmla="*/ 0 h 457200"/>
                <a:gd name="connsiteX5" fmla="*/ 0 w 390525"/>
                <a:gd name="connsiteY5" fmla="*/ 57150 h 457200"/>
                <a:gd name="connsiteX6" fmla="*/ 257175 w 390525"/>
                <a:gd name="connsiteY6" fmla="*/ 57150 h 457200"/>
                <a:gd name="connsiteX7" fmla="*/ 257175 w 390525"/>
                <a:gd name="connsiteY7" fmla="*/ 400050 h 457200"/>
                <a:gd name="connsiteX8" fmla="*/ 47625 w 390525"/>
                <a:gd name="connsiteY8" fmla="*/ 400050 h 457200"/>
                <a:gd name="connsiteX9" fmla="*/ 22384 w 390525"/>
                <a:gd name="connsiteY9" fmla="*/ 457200 h 457200"/>
                <a:gd name="connsiteX10" fmla="*/ 276225 w 390525"/>
                <a:gd name="connsiteY10" fmla="*/ 457200 h 457200"/>
                <a:gd name="connsiteX11" fmla="*/ 314325 w 390525"/>
                <a:gd name="connsiteY11" fmla="*/ 419100 h 457200"/>
                <a:gd name="connsiteX12" fmla="*/ 314325 w 390525"/>
                <a:gd name="connsiteY12" fmla="*/ 314325 h 457200"/>
                <a:gd name="connsiteX13" fmla="*/ 352425 w 390525"/>
                <a:gd name="connsiteY13" fmla="*/ 314325 h 457200"/>
                <a:gd name="connsiteX14" fmla="*/ 390525 w 390525"/>
                <a:gd name="connsiteY14" fmla="*/ 276225 h 457200"/>
                <a:gd name="connsiteX15" fmla="*/ 390525 w 390525"/>
                <a:gd name="connsiteY15" fmla="*/ 180975 h 457200"/>
                <a:gd name="connsiteX16" fmla="*/ 352425 w 390525"/>
                <a:gd name="connsiteY16" fmla="*/ 142875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0525" h="457200">
                  <a:moveTo>
                    <a:pt x="352425" y="142875"/>
                  </a:moveTo>
                  <a:lnTo>
                    <a:pt x="314325" y="142875"/>
                  </a:lnTo>
                  <a:lnTo>
                    <a:pt x="314325" y="38100"/>
                  </a:lnTo>
                  <a:cubicBezTo>
                    <a:pt x="314325" y="17058"/>
                    <a:pt x="297267" y="0"/>
                    <a:pt x="276225" y="0"/>
                  </a:cubicBezTo>
                  <a:lnTo>
                    <a:pt x="0" y="0"/>
                  </a:lnTo>
                  <a:lnTo>
                    <a:pt x="0" y="57150"/>
                  </a:lnTo>
                  <a:lnTo>
                    <a:pt x="257175" y="57150"/>
                  </a:lnTo>
                  <a:lnTo>
                    <a:pt x="257175" y="400050"/>
                  </a:lnTo>
                  <a:lnTo>
                    <a:pt x="47625" y="400050"/>
                  </a:lnTo>
                  <a:lnTo>
                    <a:pt x="22384" y="457200"/>
                  </a:lnTo>
                  <a:lnTo>
                    <a:pt x="276225" y="457200"/>
                  </a:lnTo>
                  <a:cubicBezTo>
                    <a:pt x="297267" y="457200"/>
                    <a:pt x="314325" y="440142"/>
                    <a:pt x="314325" y="419100"/>
                  </a:cubicBezTo>
                  <a:lnTo>
                    <a:pt x="314325" y="314325"/>
                  </a:lnTo>
                  <a:lnTo>
                    <a:pt x="352425" y="314325"/>
                  </a:lnTo>
                  <a:cubicBezTo>
                    <a:pt x="373467" y="314325"/>
                    <a:pt x="390525" y="297267"/>
                    <a:pt x="390525" y="276225"/>
                  </a:cubicBezTo>
                  <a:lnTo>
                    <a:pt x="390525" y="180975"/>
                  </a:lnTo>
                  <a:cubicBezTo>
                    <a:pt x="390525" y="159933"/>
                    <a:pt x="373467" y="142875"/>
                    <a:pt x="352425" y="142875"/>
                  </a:cubicBezTo>
                  <a:close/>
                </a:path>
              </a:pathLst>
            </a:custGeom>
            <a:solidFill>
              <a:schemeClr val="bg1"/>
            </a:soli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 xmlns:a16="http://schemas.microsoft.com/office/drawing/2014/main" id="{2462F57A-BBAF-4989-81FB-0CB8992DF193}"/>
                </a:ext>
              </a:extLst>
            </p:cNvPr>
            <p:cNvSpPr/>
            <p:nvPr/>
          </p:nvSpPr>
          <p:spPr>
            <a:xfrm>
              <a:off x="9006473" y="5453541"/>
              <a:ext cx="279177" cy="609600"/>
            </a:xfrm>
            <a:custGeom>
              <a:avLst/>
              <a:gdLst>
                <a:gd name="connsiteX0" fmla="*/ 155353 w 279177"/>
                <a:gd name="connsiteY0" fmla="*/ 285750 h 609600"/>
                <a:gd name="connsiteX1" fmla="*/ 155353 w 279177"/>
                <a:gd name="connsiteY1" fmla="*/ 0 h 609600"/>
                <a:gd name="connsiteX2" fmla="*/ 0 w 279177"/>
                <a:gd name="connsiteY2" fmla="*/ 380714 h 609600"/>
                <a:gd name="connsiteX3" fmla="*/ 136303 w 279177"/>
                <a:gd name="connsiteY3" fmla="*/ 381000 h 609600"/>
                <a:gd name="connsiteX4" fmla="*/ 136303 w 279177"/>
                <a:gd name="connsiteY4" fmla="*/ 609600 h 609600"/>
                <a:gd name="connsiteX5" fmla="*/ 279178 w 279177"/>
                <a:gd name="connsiteY5" fmla="*/ 285750 h 609600"/>
                <a:gd name="connsiteX6" fmla="*/ 155353 w 279177"/>
                <a:gd name="connsiteY6" fmla="*/ 28575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9177" h="609600">
                  <a:moveTo>
                    <a:pt x="155353" y="285750"/>
                  </a:moveTo>
                  <a:lnTo>
                    <a:pt x="155353" y="0"/>
                  </a:lnTo>
                  <a:lnTo>
                    <a:pt x="0" y="380714"/>
                  </a:lnTo>
                  <a:lnTo>
                    <a:pt x="136303" y="381000"/>
                  </a:lnTo>
                  <a:lnTo>
                    <a:pt x="136303" y="609600"/>
                  </a:lnTo>
                  <a:lnTo>
                    <a:pt x="279178" y="285750"/>
                  </a:lnTo>
                  <a:lnTo>
                    <a:pt x="155353" y="285750"/>
                  </a:lnTo>
                  <a:close/>
                </a:path>
              </a:pathLst>
            </a:custGeom>
            <a:solidFill>
              <a:schemeClr val="bg1"/>
            </a:solidFill>
            <a:ln w="9525" cap="flat">
              <a:noFill/>
              <a:prstDash val="solid"/>
              <a:miter/>
            </a:ln>
          </p:spPr>
          <p:txBody>
            <a:bodyPr rtlCol="0" anchor="ctr"/>
            <a:lstStyle/>
            <a:p>
              <a:endParaRPr lang="zh-CN" altLang="en-US"/>
            </a:p>
          </p:txBody>
        </p:sp>
      </p:grpSp>
      <p:grpSp>
        <p:nvGrpSpPr>
          <p:cNvPr id="2" name="组合 1">
            <a:extLst>
              <a:ext uri="{FF2B5EF4-FFF2-40B4-BE49-F238E27FC236}">
                <a16:creationId xmlns="" xmlns:a16="http://schemas.microsoft.com/office/drawing/2014/main" id="{A4397846-6978-42B7-B883-767C28F4F874}"/>
              </a:ext>
            </a:extLst>
          </p:cNvPr>
          <p:cNvGrpSpPr/>
          <p:nvPr/>
        </p:nvGrpSpPr>
        <p:grpSpPr>
          <a:xfrm>
            <a:off x="1101107" y="671842"/>
            <a:ext cx="626157" cy="690698"/>
            <a:chOff x="1101107" y="671842"/>
            <a:chExt cx="626157" cy="690698"/>
          </a:xfrm>
        </p:grpSpPr>
        <p:sp>
          <p:nvSpPr>
            <p:cNvPr id="3" name="任意多边形: 形状 2">
              <a:extLst>
                <a:ext uri="{FF2B5EF4-FFF2-40B4-BE49-F238E27FC236}">
                  <a16:creationId xmlns="" xmlns:a16="http://schemas.microsoft.com/office/drawing/2014/main" id="{1C9A5478-0720-4EB1-8398-A07E5B9681FC}"/>
                </a:ext>
              </a:extLst>
            </p:cNvPr>
            <p:cNvSpPr/>
            <p:nvPr/>
          </p:nvSpPr>
          <p:spPr>
            <a:xfrm>
              <a:off x="1101107" y="1298281"/>
              <a:ext cx="626157" cy="64259"/>
            </a:xfrm>
            <a:custGeom>
              <a:avLst/>
              <a:gdLst>
                <a:gd name="connsiteX0" fmla="*/ 1113648 w 1172260"/>
                <a:gd name="connsiteY0" fmla="*/ 18610 h 120303"/>
                <a:gd name="connsiteX1" fmla="*/ 1025728 w 1172260"/>
                <a:gd name="connsiteY1" fmla="*/ 0 h 120303"/>
                <a:gd name="connsiteX2" fmla="*/ 1025728 w 1172260"/>
                <a:gd name="connsiteY2" fmla="*/ 0 h 120303"/>
                <a:gd name="connsiteX3" fmla="*/ 937809 w 1172260"/>
                <a:gd name="connsiteY3" fmla="*/ 18610 h 120303"/>
                <a:gd name="connsiteX4" fmla="*/ 879196 w 1172260"/>
                <a:gd name="connsiteY4" fmla="*/ 32384 h 120303"/>
                <a:gd name="connsiteX5" fmla="*/ 879196 w 1172260"/>
                <a:gd name="connsiteY5" fmla="*/ 32384 h 120303"/>
                <a:gd name="connsiteX6" fmla="*/ 820583 w 1172260"/>
                <a:gd name="connsiteY6" fmla="*/ 18610 h 120303"/>
                <a:gd name="connsiteX7" fmla="*/ 732663 w 1172260"/>
                <a:gd name="connsiteY7" fmla="*/ 0 h 120303"/>
                <a:gd name="connsiteX8" fmla="*/ 732663 w 1172260"/>
                <a:gd name="connsiteY8" fmla="*/ 0 h 120303"/>
                <a:gd name="connsiteX9" fmla="*/ 644743 w 1172260"/>
                <a:gd name="connsiteY9" fmla="*/ 18610 h 120303"/>
                <a:gd name="connsiteX10" fmla="*/ 586130 w 1172260"/>
                <a:gd name="connsiteY10" fmla="*/ 32384 h 120303"/>
                <a:gd name="connsiteX11" fmla="*/ 527517 w 1172260"/>
                <a:gd name="connsiteY11" fmla="*/ 18610 h 120303"/>
                <a:gd name="connsiteX12" fmla="*/ 439598 w 1172260"/>
                <a:gd name="connsiteY12" fmla="*/ 0 h 120303"/>
                <a:gd name="connsiteX13" fmla="*/ 439598 w 1172260"/>
                <a:gd name="connsiteY13" fmla="*/ 0 h 120303"/>
                <a:gd name="connsiteX14" fmla="*/ 351678 w 1172260"/>
                <a:gd name="connsiteY14" fmla="*/ 18610 h 120303"/>
                <a:gd name="connsiteX15" fmla="*/ 293065 w 1172260"/>
                <a:gd name="connsiteY15" fmla="*/ 32384 h 120303"/>
                <a:gd name="connsiteX16" fmla="*/ 234452 w 1172260"/>
                <a:gd name="connsiteY16" fmla="*/ 18610 h 120303"/>
                <a:gd name="connsiteX17" fmla="*/ 146533 w 1172260"/>
                <a:gd name="connsiteY17" fmla="*/ 0 h 120303"/>
                <a:gd name="connsiteX18" fmla="*/ 146533 w 1172260"/>
                <a:gd name="connsiteY18" fmla="*/ 0 h 120303"/>
                <a:gd name="connsiteX19" fmla="*/ 58613 w 1172260"/>
                <a:gd name="connsiteY19" fmla="*/ 18610 h 120303"/>
                <a:gd name="connsiteX20" fmla="*/ 0 w 1172260"/>
                <a:gd name="connsiteY20" fmla="*/ 32384 h 120303"/>
                <a:gd name="connsiteX21" fmla="*/ 0 w 1172260"/>
                <a:gd name="connsiteY21" fmla="*/ 120303 h 120303"/>
                <a:gd name="connsiteX22" fmla="*/ 87920 w 1172260"/>
                <a:gd name="connsiteY22" fmla="*/ 101694 h 120303"/>
                <a:gd name="connsiteX23" fmla="*/ 146533 w 1172260"/>
                <a:gd name="connsiteY23" fmla="*/ 87040 h 120303"/>
                <a:gd name="connsiteX24" fmla="*/ 205146 w 1172260"/>
                <a:gd name="connsiteY24" fmla="*/ 101694 h 120303"/>
                <a:gd name="connsiteX25" fmla="*/ 293065 w 1172260"/>
                <a:gd name="connsiteY25" fmla="*/ 120303 h 120303"/>
                <a:gd name="connsiteX26" fmla="*/ 293065 w 1172260"/>
                <a:gd name="connsiteY26" fmla="*/ 120303 h 120303"/>
                <a:gd name="connsiteX27" fmla="*/ 380985 w 1172260"/>
                <a:gd name="connsiteY27" fmla="*/ 101694 h 120303"/>
                <a:gd name="connsiteX28" fmla="*/ 439598 w 1172260"/>
                <a:gd name="connsiteY28" fmla="*/ 87040 h 120303"/>
                <a:gd name="connsiteX29" fmla="*/ 498211 w 1172260"/>
                <a:gd name="connsiteY29" fmla="*/ 100814 h 120303"/>
                <a:gd name="connsiteX30" fmla="*/ 586130 w 1172260"/>
                <a:gd name="connsiteY30" fmla="*/ 120303 h 120303"/>
                <a:gd name="connsiteX31" fmla="*/ 674050 w 1172260"/>
                <a:gd name="connsiteY31" fmla="*/ 101694 h 120303"/>
                <a:gd name="connsiteX32" fmla="*/ 732663 w 1172260"/>
                <a:gd name="connsiteY32" fmla="*/ 87040 h 120303"/>
                <a:gd name="connsiteX33" fmla="*/ 791276 w 1172260"/>
                <a:gd name="connsiteY33" fmla="*/ 101694 h 120303"/>
                <a:gd name="connsiteX34" fmla="*/ 879196 w 1172260"/>
                <a:gd name="connsiteY34" fmla="*/ 120303 h 120303"/>
                <a:gd name="connsiteX35" fmla="*/ 879196 w 1172260"/>
                <a:gd name="connsiteY35" fmla="*/ 120303 h 120303"/>
                <a:gd name="connsiteX36" fmla="*/ 967115 w 1172260"/>
                <a:gd name="connsiteY36" fmla="*/ 101694 h 120303"/>
                <a:gd name="connsiteX37" fmla="*/ 1025728 w 1172260"/>
                <a:gd name="connsiteY37" fmla="*/ 87040 h 120303"/>
                <a:gd name="connsiteX38" fmla="*/ 1084341 w 1172260"/>
                <a:gd name="connsiteY38" fmla="*/ 100814 h 120303"/>
                <a:gd name="connsiteX39" fmla="*/ 1172261 w 1172260"/>
                <a:gd name="connsiteY39" fmla="*/ 120303 h 120303"/>
                <a:gd name="connsiteX40" fmla="*/ 1172261 w 1172260"/>
                <a:gd name="connsiteY40" fmla="*/ 32384 h 120303"/>
                <a:gd name="connsiteX41" fmla="*/ 1113648 w 1172260"/>
                <a:gd name="connsiteY41" fmla="*/ 18610 h 12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172260" h="120303">
                  <a:moveTo>
                    <a:pt x="1113648" y="18610"/>
                  </a:moveTo>
                  <a:cubicBezTo>
                    <a:pt x="1085610" y="7461"/>
                    <a:pt x="1055879" y="1168"/>
                    <a:pt x="1025728" y="0"/>
                  </a:cubicBezTo>
                  <a:lnTo>
                    <a:pt x="1025728" y="0"/>
                  </a:lnTo>
                  <a:cubicBezTo>
                    <a:pt x="995578" y="1168"/>
                    <a:pt x="965846" y="7461"/>
                    <a:pt x="937809" y="18610"/>
                  </a:cubicBezTo>
                  <a:cubicBezTo>
                    <a:pt x="919143" y="26335"/>
                    <a:pt x="899348" y="30986"/>
                    <a:pt x="879196" y="32384"/>
                  </a:cubicBezTo>
                  <a:lnTo>
                    <a:pt x="879196" y="32384"/>
                  </a:lnTo>
                  <a:cubicBezTo>
                    <a:pt x="859043" y="30986"/>
                    <a:pt x="839248" y="26335"/>
                    <a:pt x="820583" y="18610"/>
                  </a:cubicBezTo>
                  <a:cubicBezTo>
                    <a:pt x="792545" y="7461"/>
                    <a:pt x="762814" y="1168"/>
                    <a:pt x="732663" y="0"/>
                  </a:cubicBezTo>
                  <a:lnTo>
                    <a:pt x="732663" y="0"/>
                  </a:lnTo>
                  <a:cubicBezTo>
                    <a:pt x="702513" y="1168"/>
                    <a:pt x="672781" y="7461"/>
                    <a:pt x="644743" y="18610"/>
                  </a:cubicBezTo>
                  <a:cubicBezTo>
                    <a:pt x="626078" y="26335"/>
                    <a:pt x="606283" y="30986"/>
                    <a:pt x="586130" y="32384"/>
                  </a:cubicBezTo>
                  <a:cubicBezTo>
                    <a:pt x="565978" y="30986"/>
                    <a:pt x="546183" y="26335"/>
                    <a:pt x="527517" y="18610"/>
                  </a:cubicBezTo>
                  <a:cubicBezTo>
                    <a:pt x="499480" y="7461"/>
                    <a:pt x="469748" y="1168"/>
                    <a:pt x="439598" y="0"/>
                  </a:cubicBezTo>
                  <a:lnTo>
                    <a:pt x="439598" y="0"/>
                  </a:lnTo>
                  <a:cubicBezTo>
                    <a:pt x="409447" y="1168"/>
                    <a:pt x="379716" y="7461"/>
                    <a:pt x="351678" y="18610"/>
                  </a:cubicBezTo>
                  <a:cubicBezTo>
                    <a:pt x="333011" y="26335"/>
                    <a:pt x="313218" y="30986"/>
                    <a:pt x="293065" y="32384"/>
                  </a:cubicBezTo>
                  <a:cubicBezTo>
                    <a:pt x="272913" y="30986"/>
                    <a:pt x="253119" y="26335"/>
                    <a:pt x="234452" y="18610"/>
                  </a:cubicBezTo>
                  <a:cubicBezTo>
                    <a:pt x="206415" y="7461"/>
                    <a:pt x="176683" y="1168"/>
                    <a:pt x="146533" y="0"/>
                  </a:cubicBezTo>
                  <a:lnTo>
                    <a:pt x="146533" y="0"/>
                  </a:lnTo>
                  <a:cubicBezTo>
                    <a:pt x="116382" y="1168"/>
                    <a:pt x="86651" y="7461"/>
                    <a:pt x="58613" y="18610"/>
                  </a:cubicBezTo>
                  <a:cubicBezTo>
                    <a:pt x="39946" y="26335"/>
                    <a:pt x="20153" y="30986"/>
                    <a:pt x="0" y="32384"/>
                  </a:cubicBezTo>
                  <a:lnTo>
                    <a:pt x="0" y="120303"/>
                  </a:lnTo>
                  <a:cubicBezTo>
                    <a:pt x="30151" y="119135"/>
                    <a:pt x="59882" y="112842"/>
                    <a:pt x="87920" y="101694"/>
                  </a:cubicBezTo>
                  <a:cubicBezTo>
                    <a:pt x="106535" y="93670"/>
                    <a:pt x="126330" y="88720"/>
                    <a:pt x="146533" y="87040"/>
                  </a:cubicBezTo>
                  <a:cubicBezTo>
                    <a:pt x="166735" y="88720"/>
                    <a:pt x="186530" y="93670"/>
                    <a:pt x="205146" y="101694"/>
                  </a:cubicBezTo>
                  <a:cubicBezTo>
                    <a:pt x="233183" y="112842"/>
                    <a:pt x="262915" y="119135"/>
                    <a:pt x="293065" y="120303"/>
                  </a:cubicBezTo>
                  <a:lnTo>
                    <a:pt x="293065" y="120303"/>
                  </a:lnTo>
                  <a:cubicBezTo>
                    <a:pt x="323216" y="119135"/>
                    <a:pt x="352947" y="112842"/>
                    <a:pt x="380985" y="101694"/>
                  </a:cubicBezTo>
                  <a:cubicBezTo>
                    <a:pt x="399600" y="93670"/>
                    <a:pt x="419395" y="88720"/>
                    <a:pt x="439598" y="87040"/>
                  </a:cubicBezTo>
                  <a:cubicBezTo>
                    <a:pt x="459750" y="88438"/>
                    <a:pt x="479546" y="93089"/>
                    <a:pt x="498211" y="100814"/>
                  </a:cubicBezTo>
                  <a:cubicBezTo>
                    <a:pt x="526175" y="112330"/>
                    <a:pt x="555920" y="118924"/>
                    <a:pt x="586130" y="120303"/>
                  </a:cubicBezTo>
                  <a:cubicBezTo>
                    <a:pt x="616281" y="119135"/>
                    <a:pt x="646012" y="112842"/>
                    <a:pt x="674050" y="101694"/>
                  </a:cubicBezTo>
                  <a:cubicBezTo>
                    <a:pt x="692666" y="93670"/>
                    <a:pt x="712461" y="88721"/>
                    <a:pt x="732663" y="87040"/>
                  </a:cubicBezTo>
                  <a:cubicBezTo>
                    <a:pt x="752866" y="88721"/>
                    <a:pt x="772661" y="93670"/>
                    <a:pt x="791276" y="101694"/>
                  </a:cubicBezTo>
                  <a:cubicBezTo>
                    <a:pt x="819314" y="112842"/>
                    <a:pt x="849045" y="119135"/>
                    <a:pt x="879196" y="120303"/>
                  </a:cubicBezTo>
                  <a:lnTo>
                    <a:pt x="879196" y="120303"/>
                  </a:lnTo>
                  <a:cubicBezTo>
                    <a:pt x="909346" y="119135"/>
                    <a:pt x="939078" y="112842"/>
                    <a:pt x="967115" y="101694"/>
                  </a:cubicBezTo>
                  <a:cubicBezTo>
                    <a:pt x="985731" y="93670"/>
                    <a:pt x="1005526" y="88720"/>
                    <a:pt x="1025728" y="87040"/>
                  </a:cubicBezTo>
                  <a:cubicBezTo>
                    <a:pt x="1045881" y="88438"/>
                    <a:pt x="1065676" y="93089"/>
                    <a:pt x="1084341" y="100814"/>
                  </a:cubicBezTo>
                  <a:cubicBezTo>
                    <a:pt x="1112306" y="112330"/>
                    <a:pt x="1142050" y="118924"/>
                    <a:pt x="1172261" y="120303"/>
                  </a:cubicBezTo>
                  <a:lnTo>
                    <a:pt x="1172261" y="32384"/>
                  </a:lnTo>
                  <a:cubicBezTo>
                    <a:pt x="1152108" y="30986"/>
                    <a:pt x="1132313" y="26335"/>
                    <a:pt x="1113648" y="18610"/>
                  </a:cubicBezTo>
                  <a:close/>
                </a:path>
              </a:pathLst>
            </a:custGeom>
            <a:solidFill>
              <a:schemeClr val="bg1"/>
            </a:solidFill>
            <a:ln w="19447" cap="flat">
              <a:noFill/>
              <a:prstDash val="solid"/>
              <a:miter/>
            </a:ln>
          </p:spPr>
          <p:txBody>
            <a:bodyPr rtlCol="0" anchor="ctr"/>
            <a:lstStyle/>
            <a:p>
              <a:endParaRPr lang="zh-CN" altLang="en-US"/>
            </a:p>
          </p:txBody>
        </p:sp>
        <p:sp>
          <p:nvSpPr>
            <p:cNvPr id="4" name="任意多边形: 形状 3">
              <a:extLst>
                <a:ext uri="{FF2B5EF4-FFF2-40B4-BE49-F238E27FC236}">
                  <a16:creationId xmlns="" xmlns:a16="http://schemas.microsoft.com/office/drawing/2014/main" id="{D5818975-C52E-4B13-9FBE-66CB5D325580}"/>
                </a:ext>
              </a:extLst>
            </p:cNvPr>
            <p:cNvSpPr/>
            <p:nvPr/>
          </p:nvSpPr>
          <p:spPr>
            <a:xfrm>
              <a:off x="1171549" y="671842"/>
              <a:ext cx="475801" cy="498782"/>
            </a:xfrm>
            <a:custGeom>
              <a:avLst/>
              <a:gdLst>
                <a:gd name="connsiteX0" fmla="*/ 473447 w 890771"/>
                <a:gd name="connsiteY0" fmla="*/ 289051 h 933794"/>
                <a:gd name="connsiteX1" fmla="*/ 504749 w 890771"/>
                <a:gd name="connsiteY1" fmla="*/ 334423 h 933794"/>
                <a:gd name="connsiteX2" fmla="*/ 545541 w 890771"/>
                <a:gd name="connsiteY2" fmla="*/ 315573 h 933794"/>
                <a:gd name="connsiteX3" fmla="*/ 545541 w 890771"/>
                <a:gd name="connsiteY3" fmla="*/ 315573 h 933794"/>
                <a:gd name="connsiteX4" fmla="*/ 546713 w 890771"/>
                <a:gd name="connsiteY4" fmla="*/ 749310 h 933794"/>
                <a:gd name="connsiteX5" fmla="*/ 546713 w 890771"/>
                <a:gd name="connsiteY5" fmla="*/ 749310 h 933794"/>
                <a:gd name="connsiteX6" fmla="*/ 309770 w 890771"/>
                <a:gd name="connsiteY6" fmla="*/ 803380 h 933794"/>
                <a:gd name="connsiteX7" fmla="*/ 309770 w 890771"/>
                <a:gd name="connsiteY7" fmla="*/ 803380 h 933794"/>
                <a:gd name="connsiteX8" fmla="*/ 284420 w 890771"/>
                <a:gd name="connsiteY8" fmla="*/ 803380 h 933794"/>
                <a:gd name="connsiteX9" fmla="*/ 284420 w 890771"/>
                <a:gd name="connsiteY9" fmla="*/ 803380 h 933794"/>
                <a:gd name="connsiteX10" fmla="*/ 250571 w 890771"/>
                <a:gd name="connsiteY10" fmla="*/ 552516 h 933794"/>
                <a:gd name="connsiteX11" fmla="*/ 250571 w 890771"/>
                <a:gd name="connsiteY11" fmla="*/ 552516 h 933794"/>
                <a:gd name="connsiteX12" fmla="*/ 283069 w 890771"/>
                <a:gd name="connsiteY12" fmla="*/ 556505 h 933794"/>
                <a:gd name="connsiteX13" fmla="*/ 291746 w 890771"/>
                <a:gd name="connsiteY13" fmla="*/ 535079 h 933794"/>
                <a:gd name="connsiteX14" fmla="*/ 290867 w 890771"/>
                <a:gd name="connsiteY14" fmla="*/ 531123 h 933794"/>
                <a:gd name="connsiteX15" fmla="*/ 290867 w 890771"/>
                <a:gd name="connsiteY15" fmla="*/ 531123 h 933794"/>
                <a:gd name="connsiteX16" fmla="*/ 338783 w 890771"/>
                <a:gd name="connsiteY16" fmla="*/ 611569 h 933794"/>
                <a:gd name="connsiteX17" fmla="*/ 346315 w 890771"/>
                <a:gd name="connsiteY17" fmla="*/ 613008 h 933794"/>
                <a:gd name="connsiteX18" fmla="*/ 348455 w 890771"/>
                <a:gd name="connsiteY18" fmla="*/ 610104 h 933794"/>
                <a:gd name="connsiteX19" fmla="*/ 339956 w 890771"/>
                <a:gd name="connsiteY19" fmla="*/ 504893 h 933794"/>
                <a:gd name="connsiteX20" fmla="*/ 295996 w 890771"/>
                <a:gd name="connsiteY20" fmla="*/ 472070 h 933794"/>
                <a:gd name="connsiteX21" fmla="*/ 295996 w 890771"/>
                <a:gd name="connsiteY21" fmla="*/ 472070 h 933794"/>
                <a:gd name="connsiteX22" fmla="*/ 422160 w 890771"/>
                <a:gd name="connsiteY22" fmla="*/ 517642 h 933794"/>
                <a:gd name="connsiteX23" fmla="*/ 429969 w 890771"/>
                <a:gd name="connsiteY23" fmla="*/ 515556 h 933794"/>
                <a:gd name="connsiteX24" fmla="*/ 430073 w 890771"/>
                <a:gd name="connsiteY24" fmla="*/ 510022 h 933794"/>
                <a:gd name="connsiteX25" fmla="*/ 340102 w 890771"/>
                <a:gd name="connsiteY25" fmla="*/ 417267 h 933794"/>
                <a:gd name="connsiteX26" fmla="*/ 247787 w 890771"/>
                <a:gd name="connsiteY26" fmla="*/ 461227 h 933794"/>
                <a:gd name="connsiteX27" fmla="*/ 246337 w 890771"/>
                <a:gd name="connsiteY27" fmla="*/ 461273 h 933794"/>
                <a:gd name="connsiteX28" fmla="*/ 246028 w 890771"/>
                <a:gd name="connsiteY28" fmla="*/ 460347 h 933794"/>
                <a:gd name="connsiteX29" fmla="*/ 217747 w 890771"/>
                <a:gd name="connsiteY29" fmla="*/ 380927 h 933794"/>
                <a:gd name="connsiteX30" fmla="*/ 111218 w 890771"/>
                <a:gd name="connsiteY30" fmla="*/ 386055 h 933794"/>
                <a:gd name="connsiteX31" fmla="*/ 106937 w 890771"/>
                <a:gd name="connsiteY31" fmla="*/ 392910 h 933794"/>
                <a:gd name="connsiteX32" fmla="*/ 111218 w 890771"/>
                <a:gd name="connsiteY32" fmla="*/ 397192 h 933794"/>
                <a:gd name="connsiteX33" fmla="*/ 197526 w 890771"/>
                <a:gd name="connsiteY33" fmla="*/ 434704 h 933794"/>
                <a:gd name="connsiteX34" fmla="*/ 197526 w 890771"/>
                <a:gd name="connsiteY34" fmla="*/ 434704 h 933794"/>
                <a:gd name="connsiteX35" fmla="*/ 109606 w 890771"/>
                <a:gd name="connsiteY35" fmla="*/ 442910 h 933794"/>
                <a:gd name="connsiteX36" fmla="*/ 60958 w 890771"/>
                <a:gd name="connsiteY36" fmla="*/ 528485 h 933794"/>
                <a:gd name="connsiteX37" fmla="*/ 64088 w 890771"/>
                <a:gd name="connsiteY37" fmla="*/ 535936 h 933794"/>
                <a:gd name="connsiteX38" fmla="*/ 70336 w 890771"/>
                <a:gd name="connsiteY38" fmla="*/ 534639 h 933794"/>
                <a:gd name="connsiteX39" fmla="*/ 156643 w 890771"/>
                <a:gd name="connsiteY39" fmla="*/ 483353 h 933794"/>
                <a:gd name="connsiteX40" fmla="*/ 156643 w 890771"/>
                <a:gd name="connsiteY40" fmla="*/ 483353 h 933794"/>
                <a:gd name="connsiteX41" fmla="*/ 127337 w 890771"/>
                <a:gd name="connsiteY41" fmla="*/ 522184 h 933794"/>
                <a:gd name="connsiteX42" fmla="*/ 129681 w 890771"/>
                <a:gd name="connsiteY42" fmla="*/ 610104 h 933794"/>
                <a:gd name="connsiteX43" fmla="*/ 136913 w 890771"/>
                <a:gd name="connsiteY43" fmla="*/ 614155 h 933794"/>
                <a:gd name="connsiteX44" fmla="*/ 140964 w 890771"/>
                <a:gd name="connsiteY44" fmla="*/ 610104 h 933794"/>
                <a:gd name="connsiteX45" fmla="*/ 177304 w 890771"/>
                <a:gd name="connsiteY45" fmla="*/ 536837 h 933794"/>
                <a:gd name="connsiteX46" fmla="*/ 177304 w 890771"/>
                <a:gd name="connsiteY46" fmla="*/ 536837 h 933794"/>
                <a:gd name="connsiteX47" fmla="*/ 175839 w 890771"/>
                <a:gd name="connsiteY47" fmla="*/ 545776 h 933794"/>
                <a:gd name="connsiteX48" fmla="*/ 201913 w 890771"/>
                <a:gd name="connsiteY48" fmla="*/ 565580 h 933794"/>
                <a:gd name="connsiteX49" fmla="*/ 202068 w 890771"/>
                <a:gd name="connsiteY49" fmla="*/ 565558 h 933794"/>
                <a:gd name="connsiteX50" fmla="*/ 215403 w 890771"/>
                <a:gd name="connsiteY50" fmla="*/ 558671 h 933794"/>
                <a:gd name="connsiteX51" fmla="*/ 215403 w 890771"/>
                <a:gd name="connsiteY51" fmla="*/ 558671 h 933794"/>
                <a:gd name="connsiteX52" fmla="*/ 227126 w 890771"/>
                <a:gd name="connsiteY52" fmla="*/ 805871 h 933794"/>
                <a:gd name="connsiteX53" fmla="*/ 227126 w 890771"/>
                <a:gd name="connsiteY53" fmla="*/ 805871 h 933794"/>
                <a:gd name="connsiteX54" fmla="*/ 0 w 890771"/>
                <a:gd name="connsiteY54" fmla="*/ 902583 h 933794"/>
                <a:gd name="connsiteX55" fmla="*/ 14653 w 890771"/>
                <a:gd name="connsiteY55" fmla="*/ 901410 h 933794"/>
                <a:gd name="connsiteX56" fmla="*/ 102573 w 890771"/>
                <a:gd name="connsiteY56" fmla="*/ 920020 h 933794"/>
                <a:gd name="connsiteX57" fmla="*/ 161186 w 890771"/>
                <a:gd name="connsiteY57" fmla="*/ 933794 h 933794"/>
                <a:gd name="connsiteX58" fmla="*/ 161186 w 890771"/>
                <a:gd name="connsiteY58" fmla="*/ 933794 h 933794"/>
                <a:gd name="connsiteX59" fmla="*/ 219799 w 890771"/>
                <a:gd name="connsiteY59" fmla="*/ 920020 h 933794"/>
                <a:gd name="connsiteX60" fmla="*/ 307718 w 890771"/>
                <a:gd name="connsiteY60" fmla="*/ 901410 h 933794"/>
                <a:gd name="connsiteX61" fmla="*/ 307718 w 890771"/>
                <a:gd name="connsiteY61" fmla="*/ 901410 h 933794"/>
                <a:gd name="connsiteX62" fmla="*/ 395638 w 890771"/>
                <a:gd name="connsiteY62" fmla="*/ 920020 h 933794"/>
                <a:gd name="connsiteX63" fmla="*/ 454251 w 890771"/>
                <a:gd name="connsiteY63" fmla="*/ 933794 h 933794"/>
                <a:gd name="connsiteX64" fmla="*/ 454251 w 890771"/>
                <a:gd name="connsiteY64" fmla="*/ 933794 h 933794"/>
                <a:gd name="connsiteX65" fmla="*/ 512864 w 890771"/>
                <a:gd name="connsiteY65" fmla="*/ 920020 h 933794"/>
                <a:gd name="connsiteX66" fmla="*/ 600784 w 890771"/>
                <a:gd name="connsiteY66" fmla="*/ 901410 h 933794"/>
                <a:gd name="connsiteX67" fmla="*/ 600784 w 890771"/>
                <a:gd name="connsiteY67" fmla="*/ 901410 h 933794"/>
                <a:gd name="connsiteX68" fmla="*/ 688703 w 890771"/>
                <a:gd name="connsiteY68" fmla="*/ 920020 h 933794"/>
                <a:gd name="connsiteX69" fmla="*/ 747316 w 890771"/>
                <a:gd name="connsiteY69" fmla="*/ 933794 h 933794"/>
                <a:gd name="connsiteX70" fmla="*/ 747316 w 890771"/>
                <a:gd name="connsiteY70" fmla="*/ 933794 h 933794"/>
                <a:gd name="connsiteX71" fmla="*/ 805929 w 890771"/>
                <a:gd name="connsiteY71" fmla="*/ 920020 h 933794"/>
                <a:gd name="connsiteX72" fmla="*/ 890772 w 890771"/>
                <a:gd name="connsiteY72" fmla="*/ 901704 h 933794"/>
                <a:gd name="connsiteX73" fmla="*/ 890772 w 890771"/>
                <a:gd name="connsiteY73" fmla="*/ 901704 h 933794"/>
                <a:gd name="connsiteX74" fmla="*/ 643864 w 890771"/>
                <a:gd name="connsiteY74" fmla="*/ 755171 h 933794"/>
                <a:gd name="connsiteX75" fmla="*/ 643864 w 890771"/>
                <a:gd name="connsiteY75" fmla="*/ 755171 h 933794"/>
                <a:gd name="connsiteX76" fmla="*/ 604740 w 890771"/>
                <a:gd name="connsiteY76" fmla="*/ 316599 h 933794"/>
                <a:gd name="connsiteX77" fmla="*/ 604740 w 890771"/>
                <a:gd name="connsiteY77" fmla="*/ 316599 h 933794"/>
                <a:gd name="connsiteX78" fmla="*/ 634047 w 890771"/>
                <a:gd name="connsiteY78" fmla="*/ 324658 h 933794"/>
                <a:gd name="connsiteX79" fmla="*/ 662327 w 890771"/>
                <a:gd name="connsiteY79" fmla="*/ 304144 h 933794"/>
                <a:gd name="connsiteX80" fmla="*/ 664818 w 890771"/>
                <a:gd name="connsiteY80" fmla="*/ 272786 h 933794"/>
                <a:gd name="connsiteX81" fmla="*/ 664818 w 890771"/>
                <a:gd name="connsiteY81" fmla="*/ 272786 h 933794"/>
                <a:gd name="connsiteX82" fmla="*/ 743213 w 890771"/>
                <a:gd name="connsiteY82" fmla="*/ 387374 h 933794"/>
                <a:gd name="connsiteX83" fmla="*/ 756132 w 890771"/>
                <a:gd name="connsiteY83" fmla="*/ 392463 h 933794"/>
                <a:gd name="connsiteX84" fmla="*/ 761970 w 890771"/>
                <a:gd name="connsiteY84" fmla="*/ 384590 h 933794"/>
                <a:gd name="connsiteX85" fmla="*/ 744972 w 890771"/>
                <a:gd name="connsiteY85" fmla="*/ 237178 h 933794"/>
                <a:gd name="connsiteX86" fmla="*/ 688703 w 890771"/>
                <a:gd name="connsiteY86" fmla="*/ 181349 h 933794"/>
                <a:gd name="connsiteX87" fmla="*/ 688703 w 890771"/>
                <a:gd name="connsiteY87" fmla="*/ 180177 h 933794"/>
                <a:gd name="connsiteX88" fmla="*/ 841537 w 890771"/>
                <a:gd name="connsiteY88" fmla="*/ 244651 h 933794"/>
                <a:gd name="connsiteX89" fmla="*/ 855318 w 890771"/>
                <a:gd name="connsiteY89" fmla="*/ 242957 h 933794"/>
                <a:gd name="connsiteX90" fmla="*/ 856190 w 890771"/>
                <a:gd name="connsiteY90" fmla="*/ 232196 h 933794"/>
                <a:gd name="connsiteX91" fmla="*/ 755083 w 890771"/>
                <a:gd name="connsiteY91" fmla="*/ 101342 h 933794"/>
                <a:gd name="connsiteX92" fmla="*/ 601077 w 890771"/>
                <a:gd name="connsiteY92" fmla="*/ 112919 h 933794"/>
                <a:gd name="connsiteX93" fmla="*/ 601077 w 890771"/>
                <a:gd name="connsiteY93" fmla="*/ 112919 h 933794"/>
                <a:gd name="connsiteX94" fmla="*/ 740869 w 890771"/>
                <a:gd name="connsiteY94" fmla="*/ 25878 h 933794"/>
                <a:gd name="connsiteX95" fmla="*/ 746468 w 890771"/>
                <a:gd name="connsiteY95" fmla="*/ 13399 h 933794"/>
                <a:gd name="connsiteX96" fmla="*/ 738817 w 890771"/>
                <a:gd name="connsiteY96" fmla="*/ 7269 h 933794"/>
                <a:gd name="connsiteX97" fmla="*/ 560487 w 890771"/>
                <a:gd name="connsiteY97" fmla="*/ 23387 h 933794"/>
                <a:gd name="connsiteX98" fmla="*/ 533086 w 890771"/>
                <a:gd name="connsiteY98" fmla="*/ 164791 h 933794"/>
                <a:gd name="connsiteX99" fmla="*/ 532866 w 890771"/>
                <a:gd name="connsiteY99" fmla="*/ 166037 h 933794"/>
                <a:gd name="connsiteX100" fmla="*/ 531620 w 890771"/>
                <a:gd name="connsiteY100" fmla="*/ 165817 h 933794"/>
                <a:gd name="connsiteX101" fmla="*/ 365452 w 890771"/>
                <a:gd name="connsiteY101" fmla="*/ 111746 h 933794"/>
                <a:gd name="connsiteX102" fmla="*/ 237676 w 890771"/>
                <a:gd name="connsiteY102" fmla="*/ 287585 h 933794"/>
                <a:gd name="connsiteX103" fmla="*/ 244104 w 890771"/>
                <a:gd name="connsiteY103" fmla="*/ 299658 h 933794"/>
                <a:gd name="connsiteX104" fmla="*/ 252329 w 890771"/>
                <a:gd name="connsiteY104" fmla="*/ 298429 h 933794"/>
                <a:gd name="connsiteX105" fmla="*/ 450002 w 890771"/>
                <a:gd name="connsiteY105" fmla="*/ 193365 h 933794"/>
                <a:gd name="connsiteX106" fmla="*/ 450002 w 890771"/>
                <a:gd name="connsiteY106" fmla="*/ 194244 h 933794"/>
                <a:gd name="connsiteX107" fmla="*/ 384355 w 890771"/>
                <a:gd name="connsiteY107" fmla="*/ 258572 h 933794"/>
                <a:gd name="connsiteX108" fmla="*/ 394759 w 890771"/>
                <a:gd name="connsiteY108" fmla="*/ 434411 h 933794"/>
                <a:gd name="connsiteX109" fmla="*/ 407135 w 890771"/>
                <a:gd name="connsiteY109" fmla="*/ 439179 h 933794"/>
                <a:gd name="connsiteX110" fmla="*/ 411903 w 890771"/>
                <a:gd name="connsiteY110" fmla="*/ 434411 h 933794"/>
                <a:gd name="connsiteX111" fmla="*/ 472714 w 890771"/>
                <a:gd name="connsiteY111" fmla="*/ 289783 h 93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890771" h="933794">
                  <a:moveTo>
                    <a:pt x="473447" y="289051"/>
                  </a:moveTo>
                  <a:cubicBezTo>
                    <a:pt x="469561" y="310223"/>
                    <a:pt x="483577" y="330539"/>
                    <a:pt x="504749" y="334423"/>
                  </a:cubicBezTo>
                  <a:cubicBezTo>
                    <a:pt x="520964" y="337399"/>
                    <a:pt x="537298" y="329851"/>
                    <a:pt x="545541" y="315573"/>
                  </a:cubicBezTo>
                  <a:lnTo>
                    <a:pt x="545541" y="315573"/>
                  </a:lnTo>
                  <a:cubicBezTo>
                    <a:pt x="578511" y="472803"/>
                    <a:pt x="565762" y="633549"/>
                    <a:pt x="546713" y="749310"/>
                  </a:cubicBezTo>
                  <a:lnTo>
                    <a:pt x="546713" y="749310"/>
                  </a:lnTo>
                  <a:cubicBezTo>
                    <a:pt x="465185" y="753398"/>
                    <a:pt x="385000" y="771696"/>
                    <a:pt x="309770" y="803380"/>
                  </a:cubicBezTo>
                  <a:lnTo>
                    <a:pt x="309770" y="803380"/>
                  </a:lnTo>
                  <a:cubicBezTo>
                    <a:pt x="309770" y="803380"/>
                    <a:pt x="300099" y="803380"/>
                    <a:pt x="284420" y="803380"/>
                  </a:cubicBezTo>
                  <a:lnTo>
                    <a:pt x="284420" y="803380"/>
                  </a:lnTo>
                  <a:cubicBezTo>
                    <a:pt x="258338" y="722430"/>
                    <a:pt x="246877" y="637483"/>
                    <a:pt x="250571" y="552516"/>
                  </a:cubicBezTo>
                  <a:lnTo>
                    <a:pt x="250571" y="552516"/>
                  </a:lnTo>
                  <a:cubicBezTo>
                    <a:pt x="258444" y="562592"/>
                    <a:pt x="272993" y="564378"/>
                    <a:pt x="283069" y="556505"/>
                  </a:cubicBezTo>
                  <a:cubicBezTo>
                    <a:pt x="289575" y="551420"/>
                    <a:pt x="292881" y="543257"/>
                    <a:pt x="291746" y="535079"/>
                  </a:cubicBezTo>
                  <a:cubicBezTo>
                    <a:pt x="291610" y="533731"/>
                    <a:pt x="291314" y="532402"/>
                    <a:pt x="290867" y="531123"/>
                  </a:cubicBezTo>
                  <a:lnTo>
                    <a:pt x="290867" y="531123"/>
                  </a:lnTo>
                  <a:cubicBezTo>
                    <a:pt x="321053" y="563799"/>
                    <a:pt x="328819" y="596330"/>
                    <a:pt x="338783" y="611569"/>
                  </a:cubicBezTo>
                  <a:cubicBezTo>
                    <a:pt x="340466" y="614045"/>
                    <a:pt x="343837" y="614690"/>
                    <a:pt x="346315" y="613008"/>
                  </a:cubicBezTo>
                  <a:cubicBezTo>
                    <a:pt x="347338" y="612312"/>
                    <a:pt x="348094" y="611288"/>
                    <a:pt x="348455" y="610104"/>
                  </a:cubicBezTo>
                  <a:cubicBezTo>
                    <a:pt x="359543" y="575277"/>
                    <a:pt x="356490" y="537488"/>
                    <a:pt x="339956" y="504893"/>
                  </a:cubicBezTo>
                  <a:cubicBezTo>
                    <a:pt x="330106" y="488672"/>
                    <a:pt x="314348" y="476906"/>
                    <a:pt x="295996" y="472070"/>
                  </a:cubicBezTo>
                  <a:lnTo>
                    <a:pt x="295996" y="472070"/>
                  </a:lnTo>
                  <a:cubicBezTo>
                    <a:pt x="340250" y="480295"/>
                    <a:pt x="382865" y="495688"/>
                    <a:pt x="422160" y="517642"/>
                  </a:cubicBezTo>
                  <a:cubicBezTo>
                    <a:pt x="424892" y="519223"/>
                    <a:pt x="428388" y="518289"/>
                    <a:pt x="429969" y="515556"/>
                  </a:cubicBezTo>
                  <a:cubicBezTo>
                    <a:pt x="430954" y="513852"/>
                    <a:pt x="430993" y="511761"/>
                    <a:pt x="430073" y="510022"/>
                  </a:cubicBezTo>
                  <a:cubicBezTo>
                    <a:pt x="416299" y="481741"/>
                    <a:pt x="384062" y="426645"/>
                    <a:pt x="340102" y="417267"/>
                  </a:cubicBezTo>
                  <a:cubicBezTo>
                    <a:pt x="296142" y="407889"/>
                    <a:pt x="258777" y="449211"/>
                    <a:pt x="247787" y="461227"/>
                  </a:cubicBezTo>
                  <a:cubicBezTo>
                    <a:pt x="247400" y="461640"/>
                    <a:pt x="246751" y="461660"/>
                    <a:pt x="246337" y="461273"/>
                  </a:cubicBezTo>
                  <a:cubicBezTo>
                    <a:pt x="246084" y="461036"/>
                    <a:pt x="245968" y="460689"/>
                    <a:pt x="246028" y="460347"/>
                  </a:cubicBezTo>
                  <a:cubicBezTo>
                    <a:pt x="256904" y="430518"/>
                    <a:pt x="245029" y="397170"/>
                    <a:pt x="217747" y="380927"/>
                  </a:cubicBezTo>
                  <a:cubicBezTo>
                    <a:pt x="191079" y="365394"/>
                    <a:pt x="139792" y="377263"/>
                    <a:pt x="111218" y="386055"/>
                  </a:cubicBezTo>
                  <a:cubicBezTo>
                    <a:pt x="108143" y="386766"/>
                    <a:pt x="106226" y="389834"/>
                    <a:pt x="106937" y="392910"/>
                  </a:cubicBezTo>
                  <a:cubicBezTo>
                    <a:pt x="107427" y="395038"/>
                    <a:pt x="109089" y="396701"/>
                    <a:pt x="111218" y="397192"/>
                  </a:cubicBezTo>
                  <a:cubicBezTo>
                    <a:pt x="141860" y="404850"/>
                    <a:pt x="171023" y="417526"/>
                    <a:pt x="197526" y="434704"/>
                  </a:cubicBezTo>
                  <a:lnTo>
                    <a:pt x="197526" y="434704"/>
                  </a:lnTo>
                  <a:cubicBezTo>
                    <a:pt x="169235" y="419515"/>
                    <a:pt x="134598" y="422747"/>
                    <a:pt x="109606" y="442910"/>
                  </a:cubicBezTo>
                  <a:cubicBezTo>
                    <a:pt x="86161" y="460934"/>
                    <a:pt x="69456" y="502695"/>
                    <a:pt x="60958" y="528485"/>
                  </a:cubicBezTo>
                  <a:cubicBezTo>
                    <a:pt x="59765" y="531407"/>
                    <a:pt x="61166" y="534743"/>
                    <a:pt x="64088" y="535936"/>
                  </a:cubicBezTo>
                  <a:cubicBezTo>
                    <a:pt x="66240" y="536815"/>
                    <a:pt x="68711" y="536303"/>
                    <a:pt x="70336" y="534639"/>
                  </a:cubicBezTo>
                  <a:cubicBezTo>
                    <a:pt x="95347" y="511893"/>
                    <a:pt x="124707" y="494447"/>
                    <a:pt x="156643" y="483353"/>
                  </a:cubicBezTo>
                  <a:lnTo>
                    <a:pt x="156643" y="483353"/>
                  </a:lnTo>
                  <a:cubicBezTo>
                    <a:pt x="143121" y="492983"/>
                    <a:pt x="132889" y="506540"/>
                    <a:pt x="127337" y="522184"/>
                  </a:cubicBezTo>
                  <a:cubicBezTo>
                    <a:pt x="116933" y="548707"/>
                    <a:pt x="123527" y="586805"/>
                    <a:pt x="129681" y="610104"/>
                  </a:cubicBezTo>
                  <a:cubicBezTo>
                    <a:pt x="130559" y="613219"/>
                    <a:pt x="133797" y="615033"/>
                    <a:pt x="136913" y="614155"/>
                  </a:cubicBezTo>
                  <a:cubicBezTo>
                    <a:pt x="138876" y="613601"/>
                    <a:pt x="140410" y="612067"/>
                    <a:pt x="140964" y="610104"/>
                  </a:cubicBezTo>
                  <a:cubicBezTo>
                    <a:pt x="148108" y="583517"/>
                    <a:pt x="160461" y="558614"/>
                    <a:pt x="177304" y="536837"/>
                  </a:cubicBezTo>
                  <a:lnTo>
                    <a:pt x="177304" y="536837"/>
                  </a:lnTo>
                  <a:cubicBezTo>
                    <a:pt x="176179" y="539677"/>
                    <a:pt x="175679" y="542725"/>
                    <a:pt x="175839" y="545776"/>
                  </a:cubicBezTo>
                  <a:cubicBezTo>
                    <a:pt x="177571" y="558445"/>
                    <a:pt x="189244" y="567312"/>
                    <a:pt x="201913" y="565580"/>
                  </a:cubicBezTo>
                  <a:cubicBezTo>
                    <a:pt x="201964" y="565572"/>
                    <a:pt x="202017" y="565565"/>
                    <a:pt x="202068" y="565558"/>
                  </a:cubicBezTo>
                  <a:cubicBezTo>
                    <a:pt x="207147" y="564786"/>
                    <a:pt x="211833" y="562365"/>
                    <a:pt x="215403" y="558671"/>
                  </a:cubicBezTo>
                  <a:lnTo>
                    <a:pt x="215403" y="558671"/>
                  </a:lnTo>
                  <a:cubicBezTo>
                    <a:pt x="212296" y="641254"/>
                    <a:pt x="216219" y="723952"/>
                    <a:pt x="227126" y="805871"/>
                  </a:cubicBezTo>
                  <a:lnTo>
                    <a:pt x="227126" y="805871"/>
                  </a:lnTo>
                  <a:cubicBezTo>
                    <a:pt x="146533" y="811879"/>
                    <a:pt x="30332" y="833273"/>
                    <a:pt x="0" y="902583"/>
                  </a:cubicBezTo>
                  <a:lnTo>
                    <a:pt x="14653" y="901410"/>
                  </a:lnTo>
                  <a:cubicBezTo>
                    <a:pt x="44804" y="902578"/>
                    <a:pt x="74535" y="908872"/>
                    <a:pt x="102573" y="920020"/>
                  </a:cubicBezTo>
                  <a:cubicBezTo>
                    <a:pt x="121216" y="927816"/>
                    <a:pt x="141022" y="932470"/>
                    <a:pt x="161186" y="933794"/>
                  </a:cubicBezTo>
                  <a:lnTo>
                    <a:pt x="161186" y="933794"/>
                  </a:lnTo>
                  <a:cubicBezTo>
                    <a:pt x="181350" y="932470"/>
                    <a:pt x="201156" y="927816"/>
                    <a:pt x="219799" y="920020"/>
                  </a:cubicBezTo>
                  <a:cubicBezTo>
                    <a:pt x="247836" y="908872"/>
                    <a:pt x="277568" y="902578"/>
                    <a:pt x="307718" y="901410"/>
                  </a:cubicBezTo>
                  <a:lnTo>
                    <a:pt x="307718" y="901410"/>
                  </a:lnTo>
                  <a:cubicBezTo>
                    <a:pt x="337869" y="902578"/>
                    <a:pt x="367601" y="908872"/>
                    <a:pt x="395638" y="920020"/>
                  </a:cubicBezTo>
                  <a:cubicBezTo>
                    <a:pt x="414281" y="927816"/>
                    <a:pt x="434087" y="932470"/>
                    <a:pt x="454251" y="933794"/>
                  </a:cubicBezTo>
                  <a:lnTo>
                    <a:pt x="454251" y="933794"/>
                  </a:lnTo>
                  <a:cubicBezTo>
                    <a:pt x="474415" y="932470"/>
                    <a:pt x="494221" y="927816"/>
                    <a:pt x="512864" y="920020"/>
                  </a:cubicBezTo>
                  <a:cubicBezTo>
                    <a:pt x="540902" y="908872"/>
                    <a:pt x="570633" y="902578"/>
                    <a:pt x="600784" y="901410"/>
                  </a:cubicBezTo>
                  <a:lnTo>
                    <a:pt x="600784" y="901410"/>
                  </a:lnTo>
                  <a:cubicBezTo>
                    <a:pt x="630934" y="902578"/>
                    <a:pt x="660666" y="908872"/>
                    <a:pt x="688703" y="920020"/>
                  </a:cubicBezTo>
                  <a:cubicBezTo>
                    <a:pt x="707347" y="927816"/>
                    <a:pt x="727152" y="932470"/>
                    <a:pt x="747316" y="933794"/>
                  </a:cubicBezTo>
                  <a:lnTo>
                    <a:pt x="747316" y="933794"/>
                  </a:lnTo>
                  <a:cubicBezTo>
                    <a:pt x="767481" y="932470"/>
                    <a:pt x="787286" y="927816"/>
                    <a:pt x="805929" y="920020"/>
                  </a:cubicBezTo>
                  <a:cubicBezTo>
                    <a:pt x="833028" y="909348"/>
                    <a:pt x="861684" y="903162"/>
                    <a:pt x="890772" y="901704"/>
                  </a:cubicBezTo>
                  <a:lnTo>
                    <a:pt x="890772" y="901704"/>
                  </a:lnTo>
                  <a:cubicBezTo>
                    <a:pt x="829363" y="824075"/>
                    <a:pt x="741424" y="771886"/>
                    <a:pt x="643864" y="755171"/>
                  </a:cubicBezTo>
                  <a:lnTo>
                    <a:pt x="643864" y="755171"/>
                  </a:lnTo>
                  <a:cubicBezTo>
                    <a:pt x="642545" y="665933"/>
                    <a:pt x="636684" y="466502"/>
                    <a:pt x="604740" y="316599"/>
                  </a:cubicBezTo>
                  <a:lnTo>
                    <a:pt x="604740" y="316599"/>
                  </a:lnTo>
                  <a:cubicBezTo>
                    <a:pt x="613007" y="323156"/>
                    <a:pt x="623589" y="326065"/>
                    <a:pt x="634047" y="324658"/>
                  </a:cubicBezTo>
                  <a:cubicBezTo>
                    <a:pt x="646146" y="322577"/>
                    <a:pt x="656594" y="314999"/>
                    <a:pt x="662327" y="304144"/>
                  </a:cubicBezTo>
                  <a:cubicBezTo>
                    <a:pt x="667915" y="294623"/>
                    <a:pt x="668833" y="283068"/>
                    <a:pt x="664818" y="272786"/>
                  </a:cubicBezTo>
                  <a:lnTo>
                    <a:pt x="664818" y="272786"/>
                  </a:lnTo>
                  <a:cubicBezTo>
                    <a:pt x="698305" y="305392"/>
                    <a:pt x="724955" y="344348"/>
                    <a:pt x="743213" y="387374"/>
                  </a:cubicBezTo>
                  <a:cubicBezTo>
                    <a:pt x="745375" y="392347"/>
                    <a:pt x="751158" y="394626"/>
                    <a:pt x="756132" y="392463"/>
                  </a:cubicBezTo>
                  <a:cubicBezTo>
                    <a:pt x="759342" y="391068"/>
                    <a:pt x="761567" y="388067"/>
                    <a:pt x="761970" y="384590"/>
                  </a:cubicBezTo>
                  <a:cubicBezTo>
                    <a:pt x="766512" y="343561"/>
                    <a:pt x="768710" y="278793"/>
                    <a:pt x="744972" y="237178"/>
                  </a:cubicBezTo>
                  <a:cubicBezTo>
                    <a:pt x="732064" y="213478"/>
                    <a:pt x="712505" y="194071"/>
                    <a:pt x="688703" y="181349"/>
                  </a:cubicBezTo>
                  <a:cubicBezTo>
                    <a:pt x="687971" y="181349"/>
                    <a:pt x="688703" y="180031"/>
                    <a:pt x="688703" y="180177"/>
                  </a:cubicBezTo>
                  <a:cubicBezTo>
                    <a:pt x="743410" y="191350"/>
                    <a:pt x="795357" y="213264"/>
                    <a:pt x="841537" y="244651"/>
                  </a:cubicBezTo>
                  <a:cubicBezTo>
                    <a:pt x="845810" y="247989"/>
                    <a:pt x="851980" y="247232"/>
                    <a:pt x="855318" y="242957"/>
                  </a:cubicBezTo>
                  <a:cubicBezTo>
                    <a:pt x="857732" y="239867"/>
                    <a:pt x="858074" y="235635"/>
                    <a:pt x="856190" y="232196"/>
                  </a:cubicBezTo>
                  <a:cubicBezTo>
                    <a:pt x="835969" y="191314"/>
                    <a:pt x="798310" y="125813"/>
                    <a:pt x="755083" y="101342"/>
                  </a:cubicBezTo>
                  <a:cubicBezTo>
                    <a:pt x="693978" y="66761"/>
                    <a:pt x="640494" y="84638"/>
                    <a:pt x="601077" y="112919"/>
                  </a:cubicBezTo>
                  <a:cubicBezTo>
                    <a:pt x="601077" y="112919"/>
                    <a:pt x="601077" y="112919"/>
                    <a:pt x="601077" y="112919"/>
                  </a:cubicBezTo>
                  <a:cubicBezTo>
                    <a:pt x="642355" y="76126"/>
                    <a:pt x="689638" y="46686"/>
                    <a:pt x="740869" y="25878"/>
                  </a:cubicBezTo>
                  <a:cubicBezTo>
                    <a:pt x="745861" y="23978"/>
                    <a:pt x="748367" y="18391"/>
                    <a:pt x="746468" y="13399"/>
                  </a:cubicBezTo>
                  <a:cubicBezTo>
                    <a:pt x="745219" y="10119"/>
                    <a:pt x="742292" y="7772"/>
                    <a:pt x="738817" y="7269"/>
                  </a:cubicBezTo>
                  <a:cubicBezTo>
                    <a:pt x="688703" y="-937"/>
                    <a:pt x="600784" y="-8850"/>
                    <a:pt x="560487" y="23387"/>
                  </a:cubicBezTo>
                  <a:cubicBezTo>
                    <a:pt x="500995" y="70424"/>
                    <a:pt x="520044" y="135485"/>
                    <a:pt x="533086" y="164791"/>
                  </a:cubicBezTo>
                  <a:cubicBezTo>
                    <a:pt x="533368" y="165196"/>
                    <a:pt x="533270" y="165754"/>
                    <a:pt x="532866" y="166037"/>
                  </a:cubicBezTo>
                  <a:cubicBezTo>
                    <a:pt x="532461" y="166319"/>
                    <a:pt x="531903" y="166221"/>
                    <a:pt x="531620" y="165817"/>
                  </a:cubicBezTo>
                  <a:cubicBezTo>
                    <a:pt x="507736" y="141492"/>
                    <a:pt x="441063" y="84198"/>
                    <a:pt x="365452" y="111746"/>
                  </a:cubicBezTo>
                  <a:cubicBezTo>
                    <a:pt x="294677" y="137536"/>
                    <a:pt x="254088" y="236739"/>
                    <a:pt x="237676" y="287585"/>
                  </a:cubicBezTo>
                  <a:cubicBezTo>
                    <a:pt x="236117" y="292694"/>
                    <a:pt x="238995" y="298099"/>
                    <a:pt x="244104" y="299658"/>
                  </a:cubicBezTo>
                  <a:cubicBezTo>
                    <a:pt x="246891" y="300508"/>
                    <a:pt x="249913" y="300057"/>
                    <a:pt x="252329" y="298429"/>
                  </a:cubicBezTo>
                  <a:cubicBezTo>
                    <a:pt x="312122" y="252974"/>
                    <a:pt x="378875" y="217495"/>
                    <a:pt x="450002" y="193365"/>
                  </a:cubicBezTo>
                  <a:lnTo>
                    <a:pt x="450002" y="194244"/>
                  </a:lnTo>
                  <a:cubicBezTo>
                    <a:pt x="420719" y="206534"/>
                    <a:pt x="397237" y="229544"/>
                    <a:pt x="384355" y="258572"/>
                  </a:cubicBezTo>
                  <a:cubicBezTo>
                    <a:pt x="355049" y="328175"/>
                    <a:pt x="380106" y="401295"/>
                    <a:pt x="394759" y="434411"/>
                  </a:cubicBezTo>
                  <a:cubicBezTo>
                    <a:pt x="396860" y="439146"/>
                    <a:pt x="402401" y="441281"/>
                    <a:pt x="407135" y="439179"/>
                  </a:cubicBezTo>
                  <a:cubicBezTo>
                    <a:pt x="409260" y="438237"/>
                    <a:pt x="410960" y="436537"/>
                    <a:pt x="411903" y="434411"/>
                  </a:cubicBezTo>
                  <a:cubicBezTo>
                    <a:pt x="424651" y="406423"/>
                    <a:pt x="430513" y="350741"/>
                    <a:pt x="472714" y="289783"/>
                  </a:cubicBezTo>
                  <a:close/>
                </a:path>
              </a:pathLst>
            </a:custGeom>
            <a:solidFill>
              <a:schemeClr val="bg1"/>
            </a:solidFill>
            <a:ln w="19447" cap="flat">
              <a:noFill/>
              <a:prstDash val="solid"/>
              <a:miter/>
            </a:ln>
          </p:spPr>
          <p:txBody>
            <a:bodyPr rtlCol="0" anchor="ctr"/>
            <a:lstStyle/>
            <a:p>
              <a:endParaRPr lang="zh-CN" altLang="en-US"/>
            </a:p>
          </p:txBody>
        </p:sp>
        <p:sp>
          <p:nvSpPr>
            <p:cNvPr id="5" name="任意多边形: 形状 4">
              <a:extLst>
                <a:ext uri="{FF2B5EF4-FFF2-40B4-BE49-F238E27FC236}">
                  <a16:creationId xmlns="" xmlns:a16="http://schemas.microsoft.com/office/drawing/2014/main" id="{B58326BB-2DAA-4E3B-B230-7DF0AB2374E2}"/>
                </a:ext>
              </a:extLst>
            </p:cNvPr>
            <p:cNvSpPr/>
            <p:nvPr/>
          </p:nvSpPr>
          <p:spPr>
            <a:xfrm>
              <a:off x="1101107" y="1204358"/>
              <a:ext cx="626157" cy="64259"/>
            </a:xfrm>
            <a:custGeom>
              <a:avLst/>
              <a:gdLst>
                <a:gd name="connsiteX0" fmla="*/ 1113648 w 1172260"/>
                <a:gd name="connsiteY0" fmla="*/ 18610 h 120303"/>
                <a:gd name="connsiteX1" fmla="*/ 1025728 w 1172260"/>
                <a:gd name="connsiteY1" fmla="*/ 0 h 120303"/>
                <a:gd name="connsiteX2" fmla="*/ 1025728 w 1172260"/>
                <a:gd name="connsiteY2" fmla="*/ 0 h 120303"/>
                <a:gd name="connsiteX3" fmla="*/ 937809 w 1172260"/>
                <a:gd name="connsiteY3" fmla="*/ 18610 h 120303"/>
                <a:gd name="connsiteX4" fmla="*/ 879196 w 1172260"/>
                <a:gd name="connsiteY4" fmla="*/ 32384 h 120303"/>
                <a:gd name="connsiteX5" fmla="*/ 879196 w 1172260"/>
                <a:gd name="connsiteY5" fmla="*/ 32384 h 120303"/>
                <a:gd name="connsiteX6" fmla="*/ 820583 w 1172260"/>
                <a:gd name="connsiteY6" fmla="*/ 18610 h 120303"/>
                <a:gd name="connsiteX7" fmla="*/ 732663 w 1172260"/>
                <a:gd name="connsiteY7" fmla="*/ 0 h 120303"/>
                <a:gd name="connsiteX8" fmla="*/ 732663 w 1172260"/>
                <a:gd name="connsiteY8" fmla="*/ 0 h 120303"/>
                <a:gd name="connsiteX9" fmla="*/ 644743 w 1172260"/>
                <a:gd name="connsiteY9" fmla="*/ 18610 h 120303"/>
                <a:gd name="connsiteX10" fmla="*/ 586130 w 1172260"/>
                <a:gd name="connsiteY10" fmla="*/ 32384 h 120303"/>
                <a:gd name="connsiteX11" fmla="*/ 527517 w 1172260"/>
                <a:gd name="connsiteY11" fmla="*/ 18610 h 120303"/>
                <a:gd name="connsiteX12" fmla="*/ 439598 w 1172260"/>
                <a:gd name="connsiteY12" fmla="*/ 0 h 120303"/>
                <a:gd name="connsiteX13" fmla="*/ 439598 w 1172260"/>
                <a:gd name="connsiteY13" fmla="*/ 0 h 120303"/>
                <a:gd name="connsiteX14" fmla="*/ 351678 w 1172260"/>
                <a:gd name="connsiteY14" fmla="*/ 18610 h 120303"/>
                <a:gd name="connsiteX15" fmla="*/ 293065 w 1172260"/>
                <a:gd name="connsiteY15" fmla="*/ 32384 h 120303"/>
                <a:gd name="connsiteX16" fmla="*/ 234452 w 1172260"/>
                <a:gd name="connsiteY16" fmla="*/ 18610 h 120303"/>
                <a:gd name="connsiteX17" fmla="*/ 146533 w 1172260"/>
                <a:gd name="connsiteY17" fmla="*/ 0 h 120303"/>
                <a:gd name="connsiteX18" fmla="*/ 146533 w 1172260"/>
                <a:gd name="connsiteY18" fmla="*/ 0 h 120303"/>
                <a:gd name="connsiteX19" fmla="*/ 58613 w 1172260"/>
                <a:gd name="connsiteY19" fmla="*/ 18610 h 120303"/>
                <a:gd name="connsiteX20" fmla="*/ 0 w 1172260"/>
                <a:gd name="connsiteY20" fmla="*/ 32384 h 120303"/>
                <a:gd name="connsiteX21" fmla="*/ 0 w 1172260"/>
                <a:gd name="connsiteY21" fmla="*/ 120303 h 120303"/>
                <a:gd name="connsiteX22" fmla="*/ 87920 w 1172260"/>
                <a:gd name="connsiteY22" fmla="*/ 101694 h 120303"/>
                <a:gd name="connsiteX23" fmla="*/ 146533 w 1172260"/>
                <a:gd name="connsiteY23" fmla="*/ 87040 h 120303"/>
                <a:gd name="connsiteX24" fmla="*/ 205146 w 1172260"/>
                <a:gd name="connsiteY24" fmla="*/ 101694 h 120303"/>
                <a:gd name="connsiteX25" fmla="*/ 293065 w 1172260"/>
                <a:gd name="connsiteY25" fmla="*/ 120303 h 120303"/>
                <a:gd name="connsiteX26" fmla="*/ 293065 w 1172260"/>
                <a:gd name="connsiteY26" fmla="*/ 120303 h 120303"/>
                <a:gd name="connsiteX27" fmla="*/ 380985 w 1172260"/>
                <a:gd name="connsiteY27" fmla="*/ 101694 h 120303"/>
                <a:gd name="connsiteX28" fmla="*/ 439598 w 1172260"/>
                <a:gd name="connsiteY28" fmla="*/ 87040 h 120303"/>
                <a:gd name="connsiteX29" fmla="*/ 498211 w 1172260"/>
                <a:gd name="connsiteY29" fmla="*/ 100814 h 120303"/>
                <a:gd name="connsiteX30" fmla="*/ 586130 w 1172260"/>
                <a:gd name="connsiteY30" fmla="*/ 120303 h 120303"/>
                <a:gd name="connsiteX31" fmla="*/ 674050 w 1172260"/>
                <a:gd name="connsiteY31" fmla="*/ 101694 h 120303"/>
                <a:gd name="connsiteX32" fmla="*/ 732663 w 1172260"/>
                <a:gd name="connsiteY32" fmla="*/ 87040 h 120303"/>
                <a:gd name="connsiteX33" fmla="*/ 791276 w 1172260"/>
                <a:gd name="connsiteY33" fmla="*/ 101694 h 120303"/>
                <a:gd name="connsiteX34" fmla="*/ 879196 w 1172260"/>
                <a:gd name="connsiteY34" fmla="*/ 120303 h 120303"/>
                <a:gd name="connsiteX35" fmla="*/ 879196 w 1172260"/>
                <a:gd name="connsiteY35" fmla="*/ 120303 h 120303"/>
                <a:gd name="connsiteX36" fmla="*/ 967115 w 1172260"/>
                <a:gd name="connsiteY36" fmla="*/ 101694 h 120303"/>
                <a:gd name="connsiteX37" fmla="*/ 1025728 w 1172260"/>
                <a:gd name="connsiteY37" fmla="*/ 87040 h 120303"/>
                <a:gd name="connsiteX38" fmla="*/ 1084341 w 1172260"/>
                <a:gd name="connsiteY38" fmla="*/ 100814 h 120303"/>
                <a:gd name="connsiteX39" fmla="*/ 1172261 w 1172260"/>
                <a:gd name="connsiteY39" fmla="*/ 120303 h 120303"/>
                <a:gd name="connsiteX40" fmla="*/ 1172261 w 1172260"/>
                <a:gd name="connsiteY40" fmla="*/ 32384 h 120303"/>
                <a:gd name="connsiteX41" fmla="*/ 1113648 w 1172260"/>
                <a:gd name="connsiteY41" fmla="*/ 18610 h 12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172260" h="120303">
                  <a:moveTo>
                    <a:pt x="1113648" y="18610"/>
                  </a:moveTo>
                  <a:cubicBezTo>
                    <a:pt x="1085610" y="7461"/>
                    <a:pt x="1055879" y="1168"/>
                    <a:pt x="1025728" y="0"/>
                  </a:cubicBezTo>
                  <a:lnTo>
                    <a:pt x="1025728" y="0"/>
                  </a:lnTo>
                  <a:cubicBezTo>
                    <a:pt x="995578" y="1168"/>
                    <a:pt x="965846" y="7461"/>
                    <a:pt x="937809" y="18610"/>
                  </a:cubicBezTo>
                  <a:cubicBezTo>
                    <a:pt x="919143" y="26335"/>
                    <a:pt x="899348" y="30986"/>
                    <a:pt x="879196" y="32384"/>
                  </a:cubicBezTo>
                  <a:lnTo>
                    <a:pt x="879196" y="32384"/>
                  </a:lnTo>
                  <a:cubicBezTo>
                    <a:pt x="859043" y="30986"/>
                    <a:pt x="839248" y="26335"/>
                    <a:pt x="820583" y="18610"/>
                  </a:cubicBezTo>
                  <a:cubicBezTo>
                    <a:pt x="792545" y="7461"/>
                    <a:pt x="762814" y="1168"/>
                    <a:pt x="732663" y="0"/>
                  </a:cubicBezTo>
                  <a:lnTo>
                    <a:pt x="732663" y="0"/>
                  </a:lnTo>
                  <a:cubicBezTo>
                    <a:pt x="702513" y="1168"/>
                    <a:pt x="672781" y="7461"/>
                    <a:pt x="644743" y="18610"/>
                  </a:cubicBezTo>
                  <a:cubicBezTo>
                    <a:pt x="626078" y="26335"/>
                    <a:pt x="606283" y="30986"/>
                    <a:pt x="586130" y="32384"/>
                  </a:cubicBezTo>
                  <a:cubicBezTo>
                    <a:pt x="565978" y="30986"/>
                    <a:pt x="546183" y="26335"/>
                    <a:pt x="527517" y="18610"/>
                  </a:cubicBezTo>
                  <a:cubicBezTo>
                    <a:pt x="499480" y="7461"/>
                    <a:pt x="469748" y="1168"/>
                    <a:pt x="439598" y="0"/>
                  </a:cubicBezTo>
                  <a:lnTo>
                    <a:pt x="439598" y="0"/>
                  </a:lnTo>
                  <a:cubicBezTo>
                    <a:pt x="409447" y="1168"/>
                    <a:pt x="379716" y="7461"/>
                    <a:pt x="351678" y="18610"/>
                  </a:cubicBezTo>
                  <a:cubicBezTo>
                    <a:pt x="333011" y="26335"/>
                    <a:pt x="313218" y="30986"/>
                    <a:pt x="293065" y="32384"/>
                  </a:cubicBezTo>
                  <a:cubicBezTo>
                    <a:pt x="272913" y="30986"/>
                    <a:pt x="253119" y="26335"/>
                    <a:pt x="234452" y="18610"/>
                  </a:cubicBezTo>
                  <a:cubicBezTo>
                    <a:pt x="206415" y="7461"/>
                    <a:pt x="176683" y="1168"/>
                    <a:pt x="146533" y="0"/>
                  </a:cubicBezTo>
                  <a:lnTo>
                    <a:pt x="146533" y="0"/>
                  </a:lnTo>
                  <a:cubicBezTo>
                    <a:pt x="116382" y="1168"/>
                    <a:pt x="86651" y="7461"/>
                    <a:pt x="58613" y="18610"/>
                  </a:cubicBezTo>
                  <a:cubicBezTo>
                    <a:pt x="39946" y="26335"/>
                    <a:pt x="20153" y="30986"/>
                    <a:pt x="0" y="32384"/>
                  </a:cubicBezTo>
                  <a:lnTo>
                    <a:pt x="0" y="120303"/>
                  </a:lnTo>
                  <a:cubicBezTo>
                    <a:pt x="30151" y="119135"/>
                    <a:pt x="59882" y="112842"/>
                    <a:pt x="87920" y="101694"/>
                  </a:cubicBezTo>
                  <a:cubicBezTo>
                    <a:pt x="106535" y="93670"/>
                    <a:pt x="126330" y="88720"/>
                    <a:pt x="146533" y="87040"/>
                  </a:cubicBezTo>
                  <a:cubicBezTo>
                    <a:pt x="166735" y="88720"/>
                    <a:pt x="186530" y="93670"/>
                    <a:pt x="205146" y="101694"/>
                  </a:cubicBezTo>
                  <a:cubicBezTo>
                    <a:pt x="233183" y="112842"/>
                    <a:pt x="262915" y="119135"/>
                    <a:pt x="293065" y="120303"/>
                  </a:cubicBezTo>
                  <a:lnTo>
                    <a:pt x="293065" y="120303"/>
                  </a:lnTo>
                  <a:cubicBezTo>
                    <a:pt x="323216" y="119135"/>
                    <a:pt x="352947" y="112842"/>
                    <a:pt x="380985" y="101694"/>
                  </a:cubicBezTo>
                  <a:cubicBezTo>
                    <a:pt x="399600" y="93670"/>
                    <a:pt x="419395" y="88720"/>
                    <a:pt x="439598" y="87040"/>
                  </a:cubicBezTo>
                  <a:cubicBezTo>
                    <a:pt x="459750" y="88438"/>
                    <a:pt x="479546" y="93089"/>
                    <a:pt x="498211" y="100814"/>
                  </a:cubicBezTo>
                  <a:cubicBezTo>
                    <a:pt x="526175" y="112330"/>
                    <a:pt x="555920" y="118924"/>
                    <a:pt x="586130" y="120303"/>
                  </a:cubicBezTo>
                  <a:cubicBezTo>
                    <a:pt x="616281" y="119135"/>
                    <a:pt x="646012" y="112842"/>
                    <a:pt x="674050" y="101694"/>
                  </a:cubicBezTo>
                  <a:cubicBezTo>
                    <a:pt x="692666" y="93670"/>
                    <a:pt x="712461" y="88721"/>
                    <a:pt x="732663" y="87040"/>
                  </a:cubicBezTo>
                  <a:cubicBezTo>
                    <a:pt x="752866" y="88721"/>
                    <a:pt x="772661" y="93670"/>
                    <a:pt x="791276" y="101694"/>
                  </a:cubicBezTo>
                  <a:cubicBezTo>
                    <a:pt x="819314" y="112842"/>
                    <a:pt x="849045" y="119135"/>
                    <a:pt x="879196" y="120303"/>
                  </a:cubicBezTo>
                  <a:lnTo>
                    <a:pt x="879196" y="120303"/>
                  </a:lnTo>
                  <a:cubicBezTo>
                    <a:pt x="909346" y="119135"/>
                    <a:pt x="939078" y="112842"/>
                    <a:pt x="967115" y="101694"/>
                  </a:cubicBezTo>
                  <a:cubicBezTo>
                    <a:pt x="985731" y="93670"/>
                    <a:pt x="1005526" y="88720"/>
                    <a:pt x="1025728" y="87040"/>
                  </a:cubicBezTo>
                  <a:cubicBezTo>
                    <a:pt x="1045881" y="88438"/>
                    <a:pt x="1065676" y="93089"/>
                    <a:pt x="1084341" y="100814"/>
                  </a:cubicBezTo>
                  <a:cubicBezTo>
                    <a:pt x="1112306" y="112330"/>
                    <a:pt x="1142050" y="118924"/>
                    <a:pt x="1172261" y="120303"/>
                  </a:cubicBezTo>
                  <a:lnTo>
                    <a:pt x="1172261" y="32384"/>
                  </a:lnTo>
                  <a:cubicBezTo>
                    <a:pt x="1152108" y="30986"/>
                    <a:pt x="1132313" y="26335"/>
                    <a:pt x="1113648" y="18610"/>
                  </a:cubicBezTo>
                  <a:close/>
                </a:path>
              </a:pathLst>
            </a:custGeom>
            <a:solidFill>
              <a:schemeClr val="bg1"/>
            </a:solidFill>
            <a:ln w="19447" cap="flat">
              <a:noFill/>
              <a:prstDash val="solid"/>
              <a:miter/>
            </a:ln>
          </p:spPr>
          <p:txBody>
            <a:bodyPr rtlCol="0" anchor="ctr"/>
            <a:lstStyle/>
            <a:p>
              <a:endParaRPr lang="zh-CN" altLang="en-US"/>
            </a:p>
          </p:txBody>
        </p:sp>
      </p:grpSp>
      <p:grpSp>
        <p:nvGrpSpPr>
          <p:cNvPr id="29" name="组合 28">
            <a:extLst>
              <a:ext uri="{FF2B5EF4-FFF2-40B4-BE49-F238E27FC236}">
                <a16:creationId xmlns="" xmlns:a16="http://schemas.microsoft.com/office/drawing/2014/main" id="{25BE4238-7AF8-448F-8B22-5A357907CA45}"/>
              </a:ext>
            </a:extLst>
          </p:cNvPr>
          <p:cNvGrpSpPr/>
          <p:nvPr/>
        </p:nvGrpSpPr>
        <p:grpSpPr>
          <a:xfrm>
            <a:off x="1101107" y="3849999"/>
            <a:ext cx="626157" cy="547888"/>
            <a:chOff x="1101107" y="3849999"/>
            <a:chExt cx="626157" cy="547888"/>
          </a:xfrm>
        </p:grpSpPr>
        <p:sp>
          <p:nvSpPr>
            <p:cNvPr id="7" name="任意多边形: 形状 6">
              <a:extLst>
                <a:ext uri="{FF2B5EF4-FFF2-40B4-BE49-F238E27FC236}">
                  <a16:creationId xmlns="" xmlns:a16="http://schemas.microsoft.com/office/drawing/2014/main" id="{0F4BD56D-2C95-4025-9E2D-2335F8E68C83}"/>
                </a:ext>
              </a:extLst>
            </p:cNvPr>
            <p:cNvSpPr/>
            <p:nvPr/>
          </p:nvSpPr>
          <p:spPr>
            <a:xfrm>
              <a:off x="1296781" y="3849999"/>
              <a:ext cx="430483" cy="547888"/>
            </a:xfrm>
            <a:custGeom>
              <a:avLst/>
              <a:gdLst>
                <a:gd name="connsiteX0" fmla="*/ 523875 w 523875"/>
                <a:gd name="connsiteY0" fmla="*/ 323850 h 666750"/>
                <a:gd name="connsiteX1" fmla="*/ 466725 w 523875"/>
                <a:gd name="connsiteY1" fmla="*/ 266700 h 666750"/>
                <a:gd name="connsiteX2" fmla="*/ 285750 w 523875"/>
                <a:gd name="connsiteY2" fmla="*/ 266700 h 666750"/>
                <a:gd name="connsiteX3" fmla="*/ 257175 w 523875"/>
                <a:gd name="connsiteY3" fmla="*/ 239077 h 666750"/>
                <a:gd name="connsiteX4" fmla="*/ 285750 w 523875"/>
                <a:gd name="connsiteY4" fmla="*/ 57150 h 666750"/>
                <a:gd name="connsiteX5" fmla="*/ 228600 w 523875"/>
                <a:gd name="connsiteY5" fmla="*/ 0 h 666750"/>
                <a:gd name="connsiteX6" fmla="*/ 171450 w 523875"/>
                <a:gd name="connsiteY6" fmla="*/ 57150 h 666750"/>
                <a:gd name="connsiteX7" fmla="*/ 0 w 523875"/>
                <a:gd name="connsiteY7" fmla="*/ 285750 h 666750"/>
                <a:gd name="connsiteX8" fmla="*/ 0 w 523875"/>
                <a:gd name="connsiteY8" fmla="*/ 590550 h 666750"/>
                <a:gd name="connsiteX9" fmla="*/ 200025 w 523875"/>
                <a:gd name="connsiteY9" fmla="*/ 666750 h 666750"/>
                <a:gd name="connsiteX10" fmla="*/ 371475 w 523875"/>
                <a:gd name="connsiteY10" fmla="*/ 666750 h 666750"/>
                <a:gd name="connsiteX11" fmla="*/ 428625 w 523875"/>
                <a:gd name="connsiteY11" fmla="*/ 609600 h 666750"/>
                <a:gd name="connsiteX12" fmla="*/ 413385 w 523875"/>
                <a:gd name="connsiteY12" fmla="*/ 571500 h 666750"/>
                <a:gd name="connsiteX13" fmla="*/ 419100 w 523875"/>
                <a:gd name="connsiteY13" fmla="*/ 571500 h 666750"/>
                <a:gd name="connsiteX14" fmla="*/ 476250 w 523875"/>
                <a:gd name="connsiteY14" fmla="*/ 514350 h 666750"/>
                <a:gd name="connsiteX15" fmla="*/ 460058 w 523875"/>
                <a:gd name="connsiteY15" fmla="*/ 474345 h 666750"/>
                <a:gd name="connsiteX16" fmla="*/ 504825 w 523875"/>
                <a:gd name="connsiteY16" fmla="*/ 419100 h 666750"/>
                <a:gd name="connsiteX17" fmla="*/ 486728 w 523875"/>
                <a:gd name="connsiteY17" fmla="*/ 377190 h 666750"/>
                <a:gd name="connsiteX18" fmla="*/ 523875 w 523875"/>
                <a:gd name="connsiteY18" fmla="*/ 3238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3875" h="666750">
                  <a:moveTo>
                    <a:pt x="523875" y="323850"/>
                  </a:moveTo>
                  <a:cubicBezTo>
                    <a:pt x="523875" y="292418"/>
                    <a:pt x="498158" y="266700"/>
                    <a:pt x="466725" y="266700"/>
                  </a:cubicBezTo>
                  <a:lnTo>
                    <a:pt x="285750" y="266700"/>
                  </a:lnTo>
                  <a:cubicBezTo>
                    <a:pt x="270510" y="266700"/>
                    <a:pt x="258127" y="254318"/>
                    <a:pt x="257175" y="239077"/>
                  </a:cubicBezTo>
                  <a:cubicBezTo>
                    <a:pt x="258127" y="221933"/>
                    <a:pt x="285750" y="187643"/>
                    <a:pt x="285750" y="57150"/>
                  </a:cubicBezTo>
                  <a:cubicBezTo>
                    <a:pt x="285750" y="25717"/>
                    <a:pt x="260033" y="0"/>
                    <a:pt x="228600" y="0"/>
                  </a:cubicBezTo>
                  <a:cubicBezTo>
                    <a:pt x="197168" y="0"/>
                    <a:pt x="171450" y="25717"/>
                    <a:pt x="171450" y="57150"/>
                  </a:cubicBezTo>
                  <a:cubicBezTo>
                    <a:pt x="171450" y="201930"/>
                    <a:pt x="2857" y="283845"/>
                    <a:pt x="0" y="285750"/>
                  </a:cubicBezTo>
                  <a:lnTo>
                    <a:pt x="0" y="590550"/>
                  </a:lnTo>
                  <a:cubicBezTo>
                    <a:pt x="67627" y="590550"/>
                    <a:pt x="72390" y="666750"/>
                    <a:pt x="200025" y="666750"/>
                  </a:cubicBezTo>
                  <a:cubicBezTo>
                    <a:pt x="242888" y="666750"/>
                    <a:pt x="371475" y="666750"/>
                    <a:pt x="371475" y="666750"/>
                  </a:cubicBezTo>
                  <a:cubicBezTo>
                    <a:pt x="402908" y="666750"/>
                    <a:pt x="428625" y="641033"/>
                    <a:pt x="428625" y="609600"/>
                  </a:cubicBezTo>
                  <a:cubicBezTo>
                    <a:pt x="428625" y="594360"/>
                    <a:pt x="422910" y="581025"/>
                    <a:pt x="413385" y="571500"/>
                  </a:cubicBezTo>
                  <a:cubicBezTo>
                    <a:pt x="415290" y="571500"/>
                    <a:pt x="417195" y="571500"/>
                    <a:pt x="419100" y="571500"/>
                  </a:cubicBezTo>
                  <a:cubicBezTo>
                    <a:pt x="450533" y="571500"/>
                    <a:pt x="476250" y="545783"/>
                    <a:pt x="476250" y="514350"/>
                  </a:cubicBezTo>
                  <a:cubicBezTo>
                    <a:pt x="476250" y="499110"/>
                    <a:pt x="470535" y="484823"/>
                    <a:pt x="460058" y="474345"/>
                  </a:cubicBezTo>
                  <a:cubicBezTo>
                    <a:pt x="485775" y="468630"/>
                    <a:pt x="504825" y="445770"/>
                    <a:pt x="504825" y="419100"/>
                  </a:cubicBezTo>
                  <a:cubicBezTo>
                    <a:pt x="504825" y="402908"/>
                    <a:pt x="498158" y="387668"/>
                    <a:pt x="486728" y="377190"/>
                  </a:cubicBezTo>
                  <a:cubicBezTo>
                    <a:pt x="508635" y="369570"/>
                    <a:pt x="523875" y="348615"/>
                    <a:pt x="523875" y="323850"/>
                  </a:cubicBezTo>
                  <a:close/>
                </a:path>
              </a:pathLst>
            </a:custGeom>
            <a:solidFill>
              <a:schemeClr val="bg1"/>
            </a:solid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 xmlns:a16="http://schemas.microsoft.com/office/drawing/2014/main" id="{DFCA37B7-B9E0-43C8-AF7A-628FCF76F622}"/>
                </a:ext>
              </a:extLst>
            </p:cNvPr>
            <p:cNvSpPr/>
            <p:nvPr/>
          </p:nvSpPr>
          <p:spPr>
            <a:xfrm>
              <a:off x="1101107" y="4045673"/>
              <a:ext cx="148712" cy="328733"/>
            </a:xfrm>
            <a:custGeom>
              <a:avLst/>
              <a:gdLst>
                <a:gd name="connsiteX0" fmla="*/ 142875 w 180975"/>
                <a:gd name="connsiteY0" fmla="*/ 0 h 400050"/>
                <a:gd name="connsiteX1" fmla="*/ 0 w 180975"/>
                <a:gd name="connsiteY1" fmla="*/ 0 h 400050"/>
                <a:gd name="connsiteX2" fmla="*/ 0 w 180975"/>
                <a:gd name="connsiteY2" fmla="*/ 400050 h 400050"/>
                <a:gd name="connsiteX3" fmla="*/ 142875 w 180975"/>
                <a:gd name="connsiteY3" fmla="*/ 400050 h 400050"/>
                <a:gd name="connsiteX4" fmla="*/ 180975 w 180975"/>
                <a:gd name="connsiteY4" fmla="*/ 361950 h 400050"/>
                <a:gd name="connsiteX5" fmla="*/ 180975 w 180975"/>
                <a:gd name="connsiteY5" fmla="*/ 38100 h 400050"/>
                <a:gd name="connsiteX6" fmla="*/ 142875 w 180975"/>
                <a:gd name="connsiteY6" fmla="*/ 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400050">
                  <a:moveTo>
                    <a:pt x="142875" y="0"/>
                  </a:moveTo>
                  <a:lnTo>
                    <a:pt x="0" y="0"/>
                  </a:lnTo>
                  <a:lnTo>
                    <a:pt x="0" y="400050"/>
                  </a:lnTo>
                  <a:lnTo>
                    <a:pt x="142875" y="400050"/>
                  </a:lnTo>
                  <a:cubicBezTo>
                    <a:pt x="163830" y="400050"/>
                    <a:pt x="180975" y="382905"/>
                    <a:pt x="180975" y="361950"/>
                  </a:cubicBezTo>
                  <a:lnTo>
                    <a:pt x="180975" y="38100"/>
                  </a:lnTo>
                  <a:cubicBezTo>
                    <a:pt x="180975" y="17145"/>
                    <a:pt x="163830" y="0"/>
                    <a:pt x="142875" y="0"/>
                  </a:cubicBezTo>
                  <a:close/>
                </a:path>
              </a:pathLst>
            </a:custGeom>
            <a:solidFill>
              <a:schemeClr val="bg1"/>
            </a:solidFill>
            <a:ln w="9525" cap="flat">
              <a:noFill/>
              <a:prstDash val="solid"/>
              <a:miter/>
            </a:ln>
          </p:spPr>
          <p:txBody>
            <a:bodyPr rtlCol="0" anchor="ctr"/>
            <a:lstStyle/>
            <a:p>
              <a:endParaRPr lang="zh-CN" altLang="en-US"/>
            </a:p>
          </p:txBody>
        </p:sp>
      </p:grpSp>
      <p:grpSp>
        <p:nvGrpSpPr>
          <p:cNvPr id="34" name="组合 33">
            <a:extLst>
              <a:ext uri="{FF2B5EF4-FFF2-40B4-BE49-F238E27FC236}">
                <a16:creationId xmlns="" xmlns:a16="http://schemas.microsoft.com/office/drawing/2014/main" id="{405E53AA-10DA-435E-AD27-65AEA8727ECC}"/>
              </a:ext>
            </a:extLst>
          </p:cNvPr>
          <p:cNvGrpSpPr/>
          <p:nvPr/>
        </p:nvGrpSpPr>
        <p:grpSpPr>
          <a:xfrm>
            <a:off x="1163722" y="2281381"/>
            <a:ext cx="500926" cy="555784"/>
            <a:chOff x="1163722" y="2281381"/>
            <a:chExt cx="500926" cy="555784"/>
          </a:xfrm>
        </p:grpSpPr>
        <p:sp>
          <p:nvSpPr>
            <p:cNvPr id="17" name="任意多边形: 形状 16">
              <a:extLst>
                <a:ext uri="{FF2B5EF4-FFF2-40B4-BE49-F238E27FC236}">
                  <a16:creationId xmlns="" xmlns:a16="http://schemas.microsoft.com/office/drawing/2014/main" id="{B6059E52-AE43-4E5E-A5B9-FFD22794B3DB}"/>
                </a:ext>
              </a:extLst>
            </p:cNvPr>
            <p:cNvSpPr/>
            <p:nvPr/>
          </p:nvSpPr>
          <p:spPr>
            <a:xfrm>
              <a:off x="1163722" y="2586702"/>
              <a:ext cx="500926" cy="250463"/>
            </a:xfrm>
            <a:custGeom>
              <a:avLst/>
              <a:gdLst>
                <a:gd name="connsiteX0" fmla="*/ 797169 w 797169"/>
                <a:gd name="connsiteY0" fmla="*/ 199292 h 398584"/>
                <a:gd name="connsiteX1" fmla="*/ 757311 w 797169"/>
                <a:gd name="connsiteY1" fmla="*/ 119575 h 398584"/>
                <a:gd name="connsiteX2" fmla="*/ 563001 w 797169"/>
                <a:gd name="connsiteY2" fmla="*/ 24912 h 398584"/>
                <a:gd name="connsiteX3" fmla="*/ 398585 w 797169"/>
                <a:gd name="connsiteY3" fmla="*/ 0 h 398584"/>
                <a:gd name="connsiteX4" fmla="*/ 234168 w 797169"/>
                <a:gd name="connsiteY4" fmla="*/ 24912 h 398584"/>
                <a:gd name="connsiteX5" fmla="*/ 39858 w 797169"/>
                <a:gd name="connsiteY5" fmla="*/ 119575 h 398584"/>
                <a:gd name="connsiteX6" fmla="*/ 0 w 797169"/>
                <a:gd name="connsiteY6" fmla="*/ 199292 h 398584"/>
                <a:gd name="connsiteX7" fmla="*/ 0 w 797169"/>
                <a:gd name="connsiteY7" fmla="*/ 398585 h 398584"/>
                <a:gd name="connsiteX8" fmla="*/ 797169 w 797169"/>
                <a:gd name="connsiteY8" fmla="*/ 398585 h 39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7169" h="398584">
                  <a:moveTo>
                    <a:pt x="797169" y="199292"/>
                  </a:moveTo>
                  <a:cubicBezTo>
                    <a:pt x="796519" y="168086"/>
                    <a:pt x="781886" y="138821"/>
                    <a:pt x="757311" y="119575"/>
                  </a:cubicBezTo>
                  <a:cubicBezTo>
                    <a:pt x="702506" y="74735"/>
                    <a:pt x="632753" y="44841"/>
                    <a:pt x="563001" y="24912"/>
                  </a:cubicBezTo>
                  <a:cubicBezTo>
                    <a:pt x="509711" y="8598"/>
                    <a:pt x="454314" y="206"/>
                    <a:pt x="398585" y="0"/>
                  </a:cubicBezTo>
                  <a:cubicBezTo>
                    <a:pt x="342916" y="960"/>
                    <a:pt x="287624" y="9338"/>
                    <a:pt x="234168" y="24912"/>
                  </a:cubicBezTo>
                  <a:cubicBezTo>
                    <a:pt x="164507" y="45239"/>
                    <a:pt x="98803" y="77249"/>
                    <a:pt x="39858" y="119575"/>
                  </a:cubicBezTo>
                  <a:cubicBezTo>
                    <a:pt x="15283" y="138821"/>
                    <a:pt x="650" y="168086"/>
                    <a:pt x="0" y="199292"/>
                  </a:cubicBezTo>
                  <a:lnTo>
                    <a:pt x="0" y="398585"/>
                  </a:lnTo>
                  <a:lnTo>
                    <a:pt x="797169" y="398585"/>
                  </a:lnTo>
                  <a:close/>
                </a:path>
              </a:pathLst>
            </a:custGeom>
            <a:solidFill>
              <a:schemeClr val="bg1"/>
            </a:solidFill>
            <a:ln w="12402" cap="flat">
              <a:noFill/>
              <a:prstDash val="solid"/>
              <a:miter/>
            </a:ln>
          </p:spPr>
          <p:txBody>
            <a:bodyPr rtlCol="0" anchor="ctr"/>
            <a:lstStyle/>
            <a:p>
              <a:endParaRPr lang="zh-CN" altLang="en-US"/>
            </a:p>
          </p:txBody>
        </p:sp>
        <p:sp>
          <p:nvSpPr>
            <p:cNvPr id="18" name="任意多边形: 形状 17">
              <a:extLst>
                <a:ext uri="{FF2B5EF4-FFF2-40B4-BE49-F238E27FC236}">
                  <a16:creationId xmlns="" xmlns:a16="http://schemas.microsoft.com/office/drawing/2014/main" id="{ACCC42F9-F584-40E5-BE74-B6FC5696F5D7}"/>
                </a:ext>
              </a:extLst>
            </p:cNvPr>
            <p:cNvSpPr/>
            <p:nvPr/>
          </p:nvSpPr>
          <p:spPr>
            <a:xfrm>
              <a:off x="1274510" y="2281381"/>
              <a:ext cx="267920" cy="140954"/>
            </a:xfrm>
            <a:custGeom>
              <a:avLst/>
              <a:gdLst>
                <a:gd name="connsiteX0" fmla="*/ 184910 w 426365"/>
                <a:gd name="connsiteY0" fmla="*/ 183832 h 224313"/>
                <a:gd name="connsiteX1" fmla="*/ 297012 w 426365"/>
                <a:gd name="connsiteY1" fmla="*/ 103243 h 224313"/>
                <a:gd name="connsiteX2" fmla="*/ 297012 w 426365"/>
                <a:gd name="connsiteY2" fmla="*/ 103243 h 224313"/>
                <a:gd name="connsiteX3" fmla="*/ 331390 w 426365"/>
                <a:gd name="connsiteY3" fmla="*/ 117069 h 224313"/>
                <a:gd name="connsiteX4" fmla="*/ 390928 w 426365"/>
                <a:gd name="connsiteY4" fmla="*/ 180220 h 224313"/>
                <a:gd name="connsiteX5" fmla="*/ 420199 w 426365"/>
                <a:gd name="connsiteY5" fmla="*/ 222570 h 224313"/>
                <a:gd name="connsiteX6" fmla="*/ 420199 w 426365"/>
                <a:gd name="connsiteY6" fmla="*/ 222570 h 224313"/>
                <a:gd name="connsiteX7" fmla="*/ 421569 w 426365"/>
                <a:gd name="connsiteY7" fmla="*/ 224313 h 224313"/>
                <a:gd name="connsiteX8" fmla="*/ 421569 w 426365"/>
                <a:gd name="connsiteY8" fmla="*/ 224313 h 224313"/>
                <a:gd name="connsiteX9" fmla="*/ 423189 w 426365"/>
                <a:gd name="connsiteY9" fmla="*/ 145468 h 224313"/>
                <a:gd name="connsiteX10" fmla="*/ 384202 w 426365"/>
                <a:gd name="connsiteY10" fmla="*/ 65502 h 224313"/>
                <a:gd name="connsiteX11" fmla="*/ 318809 w 426365"/>
                <a:gd name="connsiteY11" fmla="*/ 43705 h 224313"/>
                <a:gd name="connsiteX12" fmla="*/ 206458 w 426365"/>
                <a:gd name="connsiteY12" fmla="*/ 109 h 224313"/>
                <a:gd name="connsiteX13" fmla="*/ 47273 w 426365"/>
                <a:gd name="connsiteY13" fmla="*/ 68492 h 224313"/>
                <a:gd name="connsiteX14" fmla="*/ 8411 w 426365"/>
                <a:gd name="connsiteY14" fmla="*/ 176483 h 224313"/>
                <a:gd name="connsiteX15" fmla="*/ 3803 w 426365"/>
                <a:gd name="connsiteY15" fmla="*/ 212979 h 224313"/>
                <a:gd name="connsiteX16" fmla="*/ 24604 w 426365"/>
                <a:gd name="connsiteY16" fmla="*/ 212979 h 224313"/>
                <a:gd name="connsiteX17" fmla="*/ 24604 w 426365"/>
                <a:gd name="connsiteY17" fmla="*/ 212979 h 224313"/>
                <a:gd name="connsiteX18" fmla="*/ 184910 w 426365"/>
                <a:gd name="connsiteY18" fmla="*/ 183832 h 224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6365" h="224313">
                  <a:moveTo>
                    <a:pt x="184910" y="183832"/>
                  </a:moveTo>
                  <a:cubicBezTo>
                    <a:pt x="217295" y="164775"/>
                    <a:pt x="297012" y="103243"/>
                    <a:pt x="297012" y="103243"/>
                  </a:cubicBezTo>
                  <a:lnTo>
                    <a:pt x="297012" y="103243"/>
                  </a:lnTo>
                  <a:cubicBezTo>
                    <a:pt x="309591" y="104333"/>
                    <a:pt x="321559" y="109146"/>
                    <a:pt x="331390" y="117069"/>
                  </a:cubicBezTo>
                  <a:cubicBezTo>
                    <a:pt x="355311" y="133866"/>
                    <a:pt x="375568" y="155352"/>
                    <a:pt x="390928" y="180220"/>
                  </a:cubicBezTo>
                  <a:cubicBezTo>
                    <a:pt x="404754" y="200897"/>
                    <a:pt x="416587" y="217587"/>
                    <a:pt x="420199" y="222570"/>
                  </a:cubicBezTo>
                  <a:lnTo>
                    <a:pt x="420199" y="222570"/>
                  </a:lnTo>
                  <a:lnTo>
                    <a:pt x="421569" y="224313"/>
                  </a:lnTo>
                  <a:lnTo>
                    <a:pt x="421569" y="224313"/>
                  </a:lnTo>
                  <a:cubicBezTo>
                    <a:pt x="427797" y="211858"/>
                    <a:pt x="427548" y="177106"/>
                    <a:pt x="423189" y="145468"/>
                  </a:cubicBezTo>
                  <a:cubicBezTo>
                    <a:pt x="417085" y="101873"/>
                    <a:pt x="412103" y="88919"/>
                    <a:pt x="384202" y="65502"/>
                  </a:cubicBezTo>
                  <a:cubicBezTo>
                    <a:pt x="366424" y="49391"/>
                    <a:pt x="342698" y="41481"/>
                    <a:pt x="318809" y="43705"/>
                  </a:cubicBezTo>
                  <a:cubicBezTo>
                    <a:pt x="286397" y="18553"/>
                    <a:pt x="247352" y="3403"/>
                    <a:pt x="206458" y="109"/>
                  </a:cubicBezTo>
                  <a:cubicBezTo>
                    <a:pt x="144179" y="-2133"/>
                    <a:pt x="76171" y="30377"/>
                    <a:pt x="47273" y="68492"/>
                  </a:cubicBezTo>
                  <a:cubicBezTo>
                    <a:pt x="3554" y="125788"/>
                    <a:pt x="8411" y="163156"/>
                    <a:pt x="8411" y="176483"/>
                  </a:cubicBezTo>
                  <a:cubicBezTo>
                    <a:pt x="8411" y="189811"/>
                    <a:pt x="-6909" y="212979"/>
                    <a:pt x="3803" y="212979"/>
                  </a:cubicBezTo>
                  <a:cubicBezTo>
                    <a:pt x="10778" y="212979"/>
                    <a:pt x="17629" y="212979"/>
                    <a:pt x="24604" y="212979"/>
                  </a:cubicBezTo>
                  <a:lnTo>
                    <a:pt x="24604" y="212979"/>
                  </a:lnTo>
                  <a:cubicBezTo>
                    <a:pt x="64089" y="211858"/>
                    <a:pt x="144678" y="207498"/>
                    <a:pt x="184910" y="183832"/>
                  </a:cubicBezTo>
                  <a:close/>
                </a:path>
              </a:pathLst>
            </a:custGeom>
            <a:solidFill>
              <a:schemeClr val="bg1"/>
            </a:solidFill>
            <a:ln w="12402" cap="flat">
              <a:noFill/>
              <a:prstDash val="solid"/>
              <a:miter/>
            </a:ln>
          </p:spPr>
          <p:txBody>
            <a:bodyPr rtlCol="0" anchor="ctr"/>
            <a:lstStyle/>
            <a:p>
              <a:endParaRPr lang="zh-CN" altLang="en-US"/>
            </a:p>
          </p:txBody>
        </p:sp>
        <p:sp>
          <p:nvSpPr>
            <p:cNvPr id="19" name="任意多边形: 形状 18">
              <a:extLst>
                <a:ext uri="{FF2B5EF4-FFF2-40B4-BE49-F238E27FC236}">
                  <a16:creationId xmlns="" xmlns:a16="http://schemas.microsoft.com/office/drawing/2014/main" id="{46E85650-7112-4652-A663-57A7B00A5548}"/>
                </a:ext>
              </a:extLst>
            </p:cNvPr>
            <p:cNvSpPr/>
            <p:nvPr/>
          </p:nvSpPr>
          <p:spPr>
            <a:xfrm>
              <a:off x="1289032" y="2362851"/>
              <a:ext cx="249210" cy="191616"/>
            </a:xfrm>
            <a:custGeom>
              <a:avLst/>
              <a:gdLst>
                <a:gd name="connsiteX0" fmla="*/ 378780 w 396591"/>
                <a:gd name="connsiteY0" fmla="*/ 109237 h 304936"/>
                <a:gd name="connsiteX1" fmla="*/ 347765 w 396591"/>
                <a:gd name="connsiteY1" fmla="*/ 64521 h 304936"/>
                <a:gd name="connsiteX2" fmla="*/ 294330 w 396591"/>
                <a:gd name="connsiteY2" fmla="*/ 7473 h 304936"/>
                <a:gd name="connsiteX3" fmla="*/ 280753 w 396591"/>
                <a:gd name="connsiteY3" fmla="*/ 0 h 304936"/>
                <a:gd name="connsiteX4" fmla="*/ 174381 w 396591"/>
                <a:gd name="connsiteY4" fmla="*/ 75482 h 304936"/>
                <a:gd name="connsiteX5" fmla="*/ 0 w 396591"/>
                <a:gd name="connsiteY5" fmla="*/ 108116 h 304936"/>
                <a:gd name="connsiteX6" fmla="*/ 201749 w 396591"/>
                <a:gd name="connsiteY6" fmla="*/ 304921 h 304936"/>
                <a:gd name="connsiteX7" fmla="*/ 396592 w 396591"/>
                <a:gd name="connsiteY7" fmla="*/ 133650 h 30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591" h="304936">
                  <a:moveTo>
                    <a:pt x="378780" y="109237"/>
                  </a:moveTo>
                  <a:cubicBezTo>
                    <a:pt x="378157" y="108365"/>
                    <a:pt x="364456" y="89308"/>
                    <a:pt x="347765" y="64521"/>
                  </a:cubicBezTo>
                  <a:cubicBezTo>
                    <a:pt x="334058" y="42039"/>
                    <a:pt x="315868" y="22620"/>
                    <a:pt x="294330" y="7473"/>
                  </a:cubicBezTo>
                  <a:cubicBezTo>
                    <a:pt x="290137" y="4421"/>
                    <a:pt x="285576" y="1909"/>
                    <a:pt x="280753" y="0"/>
                  </a:cubicBezTo>
                  <a:cubicBezTo>
                    <a:pt x="258582" y="16815"/>
                    <a:pt x="201534" y="59663"/>
                    <a:pt x="174381" y="75482"/>
                  </a:cubicBezTo>
                  <a:cubicBezTo>
                    <a:pt x="131284" y="100394"/>
                    <a:pt x="52688" y="106995"/>
                    <a:pt x="0" y="108116"/>
                  </a:cubicBezTo>
                  <a:cubicBezTo>
                    <a:pt x="1365" y="218174"/>
                    <a:pt x="91691" y="306286"/>
                    <a:pt x="201749" y="304921"/>
                  </a:cubicBezTo>
                  <a:cubicBezTo>
                    <a:pt x="300050" y="303703"/>
                    <a:pt x="382777" y="230984"/>
                    <a:pt x="396592" y="133650"/>
                  </a:cubicBezTo>
                  <a:close/>
                </a:path>
              </a:pathLst>
            </a:custGeom>
            <a:solidFill>
              <a:schemeClr val="bg1"/>
            </a:solidFill>
            <a:ln w="12402" cap="flat">
              <a:noFill/>
              <a:prstDash val="solid"/>
              <a:miter/>
            </a:ln>
          </p:spPr>
          <p:txBody>
            <a:bodyPr rtlCol="0" anchor="ctr"/>
            <a:lstStyle/>
            <a:p>
              <a:endParaRPr lang="zh-CN" altLang="en-US"/>
            </a:p>
          </p:txBody>
        </p:sp>
      </p:grpSp>
      <p:grpSp>
        <p:nvGrpSpPr>
          <p:cNvPr id="28" name="组合 27">
            <a:extLst>
              <a:ext uri="{FF2B5EF4-FFF2-40B4-BE49-F238E27FC236}">
                <a16:creationId xmlns="" xmlns:a16="http://schemas.microsoft.com/office/drawing/2014/main" id="{9E1D418A-EAF6-4F15-926F-138EE138CE4D}"/>
              </a:ext>
            </a:extLst>
          </p:cNvPr>
          <p:cNvGrpSpPr/>
          <p:nvPr/>
        </p:nvGrpSpPr>
        <p:grpSpPr>
          <a:xfrm>
            <a:off x="1063792" y="5442631"/>
            <a:ext cx="700436" cy="631082"/>
            <a:chOff x="1063792" y="5442631"/>
            <a:chExt cx="700436" cy="631082"/>
          </a:xfrm>
        </p:grpSpPr>
        <p:sp>
          <p:nvSpPr>
            <p:cNvPr id="151" name="任意多边形: 形状 150">
              <a:extLst>
                <a:ext uri="{FF2B5EF4-FFF2-40B4-BE49-F238E27FC236}">
                  <a16:creationId xmlns="" xmlns:a16="http://schemas.microsoft.com/office/drawing/2014/main" id="{4043D710-664E-46D0-BC79-E02C49196286}"/>
                </a:ext>
              </a:extLst>
            </p:cNvPr>
            <p:cNvSpPr/>
            <p:nvPr/>
          </p:nvSpPr>
          <p:spPr>
            <a:xfrm>
              <a:off x="1063792" y="5442631"/>
              <a:ext cx="350251" cy="631082"/>
            </a:xfrm>
            <a:custGeom>
              <a:avLst/>
              <a:gdLst>
                <a:gd name="connsiteX0" fmla="*/ 300387 w 350251"/>
                <a:gd name="connsiteY0" fmla="*/ 521640 h 631082"/>
                <a:gd name="connsiteX1" fmla="*/ 319437 w 350251"/>
                <a:gd name="connsiteY1" fmla="*/ 489731 h 631082"/>
                <a:gd name="connsiteX2" fmla="*/ 319437 w 350251"/>
                <a:gd name="connsiteY2" fmla="*/ 486588 h 631082"/>
                <a:gd name="connsiteX3" fmla="*/ 290862 w 350251"/>
                <a:gd name="connsiteY3" fmla="*/ 450965 h 631082"/>
                <a:gd name="connsiteX4" fmla="*/ 290862 w 350251"/>
                <a:gd name="connsiteY4" fmla="*/ 412007 h 631082"/>
                <a:gd name="connsiteX5" fmla="*/ 305625 w 350251"/>
                <a:gd name="connsiteY5" fmla="*/ 313328 h 631082"/>
                <a:gd name="connsiteX6" fmla="*/ 219900 w 350251"/>
                <a:gd name="connsiteY6" fmla="*/ 238843 h 631082"/>
                <a:gd name="connsiteX7" fmla="*/ 200850 w 350251"/>
                <a:gd name="connsiteY7" fmla="*/ 216554 h 631082"/>
                <a:gd name="connsiteX8" fmla="*/ 231521 w 350251"/>
                <a:gd name="connsiteY8" fmla="*/ 222746 h 631082"/>
                <a:gd name="connsiteX9" fmla="*/ 267430 w 350251"/>
                <a:gd name="connsiteY9" fmla="*/ 237319 h 631082"/>
                <a:gd name="connsiteX10" fmla="*/ 314007 w 350251"/>
                <a:gd name="connsiteY10" fmla="*/ 235985 h 631082"/>
                <a:gd name="connsiteX11" fmla="*/ 348583 w 350251"/>
                <a:gd name="connsiteY11" fmla="*/ 166643 h 631082"/>
                <a:gd name="connsiteX12" fmla="*/ 275241 w 350251"/>
                <a:gd name="connsiteY12" fmla="*/ 103493 h 631082"/>
                <a:gd name="connsiteX13" fmla="*/ 272669 w 350251"/>
                <a:gd name="connsiteY13" fmla="*/ 85490 h 631082"/>
                <a:gd name="connsiteX14" fmla="*/ 212280 w 350251"/>
                <a:gd name="connsiteY14" fmla="*/ 41485 h 631082"/>
                <a:gd name="connsiteX15" fmla="*/ 208375 w 350251"/>
                <a:gd name="connsiteY15" fmla="*/ 3385 h 631082"/>
                <a:gd name="connsiteX16" fmla="*/ 30639 w 350251"/>
                <a:gd name="connsiteY16" fmla="*/ 96920 h 631082"/>
                <a:gd name="connsiteX17" fmla="*/ 27972 w 350251"/>
                <a:gd name="connsiteY17" fmla="*/ 315995 h 631082"/>
                <a:gd name="connsiteX18" fmla="*/ 61881 w 350251"/>
                <a:gd name="connsiteY18" fmla="*/ 401720 h 631082"/>
                <a:gd name="connsiteX19" fmla="*/ 61881 w 350251"/>
                <a:gd name="connsiteY19" fmla="*/ 450965 h 631082"/>
                <a:gd name="connsiteX20" fmla="*/ 33306 w 350251"/>
                <a:gd name="connsiteY20" fmla="*/ 486588 h 631082"/>
                <a:gd name="connsiteX21" fmla="*/ 33306 w 350251"/>
                <a:gd name="connsiteY21" fmla="*/ 489731 h 631082"/>
                <a:gd name="connsiteX22" fmla="*/ 52356 w 350251"/>
                <a:gd name="connsiteY22" fmla="*/ 521640 h 631082"/>
                <a:gd name="connsiteX23" fmla="*/ 52356 w 350251"/>
                <a:gd name="connsiteY23" fmla="*/ 554882 h 631082"/>
                <a:gd name="connsiteX24" fmla="*/ 14256 w 350251"/>
                <a:gd name="connsiteY24" fmla="*/ 554882 h 631082"/>
                <a:gd name="connsiteX25" fmla="*/ 14256 w 350251"/>
                <a:gd name="connsiteY25" fmla="*/ 631082 h 631082"/>
                <a:gd name="connsiteX26" fmla="*/ 338106 w 350251"/>
                <a:gd name="connsiteY26" fmla="*/ 631082 h 631082"/>
                <a:gd name="connsiteX27" fmla="*/ 338106 w 350251"/>
                <a:gd name="connsiteY27" fmla="*/ 554882 h 631082"/>
                <a:gd name="connsiteX28" fmla="*/ 300006 w 350251"/>
                <a:gd name="connsiteY28" fmla="*/ 554882 h 631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50251" h="631082">
                  <a:moveTo>
                    <a:pt x="300387" y="521640"/>
                  </a:moveTo>
                  <a:cubicBezTo>
                    <a:pt x="312040" y="515232"/>
                    <a:pt x="319325" y="503030"/>
                    <a:pt x="319437" y="489731"/>
                  </a:cubicBezTo>
                  <a:lnTo>
                    <a:pt x="319437" y="486588"/>
                  </a:lnTo>
                  <a:cubicBezTo>
                    <a:pt x="319335" y="469520"/>
                    <a:pt x="307501" y="454767"/>
                    <a:pt x="290862" y="450965"/>
                  </a:cubicBezTo>
                  <a:lnTo>
                    <a:pt x="290862" y="412007"/>
                  </a:lnTo>
                  <a:cubicBezTo>
                    <a:pt x="315184" y="385078"/>
                    <a:pt x="321001" y="346196"/>
                    <a:pt x="305625" y="313328"/>
                  </a:cubicBezTo>
                  <a:cubicBezTo>
                    <a:pt x="294005" y="286849"/>
                    <a:pt x="239427" y="249606"/>
                    <a:pt x="219900" y="238843"/>
                  </a:cubicBezTo>
                  <a:cubicBezTo>
                    <a:pt x="211091" y="233929"/>
                    <a:pt x="204332" y="226022"/>
                    <a:pt x="200850" y="216554"/>
                  </a:cubicBezTo>
                  <a:cubicBezTo>
                    <a:pt x="209715" y="222914"/>
                    <a:pt x="220882" y="225169"/>
                    <a:pt x="231521" y="222746"/>
                  </a:cubicBezTo>
                  <a:cubicBezTo>
                    <a:pt x="248571" y="216554"/>
                    <a:pt x="263334" y="232271"/>
                    <a:pt x="267430" y="237319"/>
                  </a:cubicBezTo>
                  <a:cubicBezTo>
                    <a:pt x="278003" y="249035"/>
                    <a:pt x="296958" y="243224"/>
                    <a:pt x="314007" y="235985"/>
                  </a:cubicBezTo>
                  <a:cubicBezTo>
                    <a:pt x="340825" y="224316"/>
                    <a:pt x="355401" y="195084"/>
                    <a:pt x="348583" y="166643"/>
                  </a:cubicBezTo>
                  <a:cubicBezTo>
                    <a:pt x="348107" y="152070"/>
                    <a:pt x="275241" y="103493"/>
                    <a:pt x="275241" y="103493"/>
                  </a:cubicBezTo>
                  <a:lnTo>
                    <a:pt x="272669" y="85490"/>
                  </a:lnTo>
                  <a:cubicBezTo>
                    <a:pt x="272669" y="82347"/>
                    <a:pt x="261429" y="49867"/>
                    <a:pt x="212280" y="41485"/>
                  </a:cubicBezTo>
                  <a:cubicBezTo>
                    <a:pt x="212280" y="41485"/>
                    <a:pt x="221139" y="9671"/>
                    <a:pt x="208375" y="3385"/>
                  </a:cubicBezTo>
                  <a:cubicBezTo>
                    <a:pt x="181705" y="-8902"/>
                    <a:pt x="84550" y="10052"/>
                    <a:pt x="30639" y="96920"/>
                  </a:cubicBezTo>
                  <a:cubicBezTo>
                    <a:pt x="-9271" y="161214"/>
                    <a:pt x="-10224" y="239033"/>
                    <a:pt x="27972" y="315995"/>
                  </a:cubicBezTo>
                  <a:cubicBezTo>
                    <a:pt x="37497" y="335045"/>
                    <a:pt x="61881" y="373145"/>
                    <a:pt x="61881" y="401720"/>
                  </a:cubicBezTo>
                  <a:lnTo>
                    <a:pt x="61881" y="450965"/>
                  </a:lnTo>
                  <a:cubicBezTo>
                    <a:pt x="45241" y="454767"/>
                    <a:pt x="33408" y="469520"/>
                    <a:pt x="33306" y="486588"/>
                  </a:cubicBezTo>
                  <a:lnTo>
                    <a:pt x="33306" y="489731"/>
                  </a:lnTo>
                  <a:cubicBezTo>
                    <a:pt x="33417" y="503030"/>
                    <a:pt x="40702" y="515232"/>
                    <a:pt x="52356" y="521640"/>
                  </a:cubicBezTo>
                  <a:lnTo>
                    <a:pt x="52356" y="554882"/>
                  </a:lnTo>
                  <a:lnTo>
                    <a:pt x="14256" y="554882"/>
                  </a:lnTo>
                  <a:lnTo>
                    <a:pt x="14256" y="631082"/>
                  </a:lnTo>
                  <a:lnTo>
                    <a:pt x="338106" y="631082"/>
                  </a:lnTo>
                  <a:lnTo>
                    <a:pt x="338106" y="554882"/>
                  </a:lnTo>
                  <a:lnTo>
                    <a:pt x="300006" y="554882"/>
                  </a:lnTo>
                  <a:close/>
                </a:path>
              </a:pathLst>
            </a:custGeom>
            <a:solidFill>
              <a:schemeClr val="bg1"/>
            </a:solid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 xmlns:a16="http://schemas.microsoft.com/office/drawing/2014/main" id="{FF118303-61E2-4B15-BEAF-365B240081DB}"/>
                </a:ext>
              </a:extLst>
            </p:cNvPr>
            <p:cNvSpPr/>
            <p:nvPr/>
          </p:nvSpPr>
          <p:spPr>
            <a:xfrm>
              <a:off x="1440378" y="5692713"/>
              <a:ext cx="323850" cy="381000"/>
            </a:xfrm>
            <a:custGeom>
              <a:avLst/>
              <a:gdLst>
                <a:gd name="connsiteX0" fmla="*/ 285750 w 323850"/>
                <a:gd name="connsiteY0" fmla="*/ 304800 h 381000"/>
                <a:gd name="connsiteX1" fmla="*/ 285750 w 323850"/>
                <a:gd name="connsiteY1" fmla="*/ 271558 h 381000"/>
                <a:gd name="connsiteX2" fmla="*/ 304800 w 323850"/>
                <a:gd name="connsiteY2" fmla="*/ 239649 h 381000"/>
                <a:gd name="connsiteX3" fmla="*/ 304800 w 323850"/>
                <a:gd name="connsiteY3" fmla="*/ 236506 h 381000"/>
                <a:gd name="connsiteX4" fmla="*/ 268319 w 323850"/>
                <a:gd name="connsiteY4" fmla="*/ 200025 h 381000"/>
                <a:gd name="connsiteX5" fmla="*/ 257651 w 323850"/>
                <a:gd name="connsiteY5" fmla="*/ 200025 h 381000"/>
                <a:gd name="connsiteX6" fmla="*/ 247079 w 323850"/>
                <a:gd name="connsiteY6" fmla="*/ 0 h 381000"/>
                <a:gd name="connsiteX7" fmla="*/ 76772 w 323850"/>
                <a:gd name="connsiteY7" fmla="*/ 0 h 381000"/>
                <a:gd name="connsiteX8" fmla="*/ 66199 w 323850"/>
                <a:gd name="connsiteY8" fmla="*/ 200025 h 381000"/>
                <a:gd name="connsiteX9" fmla="*/ 55531 w 323850"/>
                <a:gd name="connsiteY9" fmla="*/ 200025 h 381000"/>
                <a:gd name="connsiteX10" fmla="*/ 19050 w 323850"/>
                <a:gd name="connsiteY10" fmla="*/ 236506 h 381000"/>
                <a:gd name="connsiteX11" fmla="*/ 19050 w 323850"/>
                <a:gd name="connsiteY11" fmla="*/ 239649 h 381000"/>
                <a:gd name="connsiteX12" fmla="*/ 38100 w 323850"/>
                <a:gd name="connsiteY12" fmla="*/ 271558 h 381000"/>
                <a:gd name="connsiteX13" fmla="*/ 38100 w 323850"/>
                <a:gd name="connsiteY13" fmla="*/ 304800 h 381000"/>
                <a:gd name="connsiteX14" fmla="*/ 0 w 323850"/>
                <a:gd name="connsiteY14" fmla="*/ 304800 h 381000"/>
                <a:gd name="connsiteX15" fmla="*/ 0 w 323850"/>
                <a:gd name="connsiteY15" fmla="*/ 381000 h 381000"/>
                <a:gd name="connsiteX16" fmla="*/ 323850 w 323850"/>
                <a:gd name="connsiteY16" fmla="*/ 381000 h 381000"/>
                <a:gd name="connsiteX17" fmla="*/ 323850 w 323850"/>
                <a:gd name="connsiteY17" fmla="*/ 3048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3850" h="381000">
                  <a:moveTo>
                    <a:pt x="285750" y="304800"/>
                  </a:moveTo>
                  <a:lnTo>
                    <a:pt x="285750" y="271558"/>
                  </a:lnTo>
                  <a:cubicBezTo>
                    <a:pt x="297404" y="265149"/>
                    <a:pt x="304689" y="252948"/>
                    <a:pt x="304800" y="239649"/>
                  </a:cubicBezTo>
                  <a:lnTo>
                    <a:pt x="304800" y="236506"/>
                  </a:lnTo>
                  <a:cubicBezTo>
                    <a:pt x="304748" y="216379"/>
                    <a:pt x="288446" y="200077"/>
                    <a:pt x="268319" y="200025"/>
                  </a:cubicBezTo>
                  <a:lnTo>
                    <a:pt x="257651" y="200025"/>
                  </a:lnTo>
                  <a:lnTo>
                    <a:pt x="247079" y="0"/>
                  </a:lnTo>
                  <a:lnTo>
                    <a:pt x="76772" y="0"/>
                  </a:lnTo>
                  <a:lnTo>
                    <a:pt x="66199" y="200025"/>
                  </a:lnTo>
                  <a:lnTo>
                    <a:pt x="55531" y="200025"/>
                  </a:lnTo>
                  <a:cubicBezTo>
                    <a:pt x="35404" y="200077"/>
                    <a:pt x="19102" y="216379"/>
                    <a:pt x="19050" y="236506"/>
                  </a:cubicBezTo>
                  <a:lnTo>
                    <a:pt x="19050" y="239649"/>
                  </a:lnTo>
                  <a:cubicBezTo>
                    <a:pt x="19161" y="252948"/>
                    <a:pt x="26446" y="265149"/>
                    <a:pt x="38100" y="271558"/>
                  </a:cubicBezTo>
                  <a:lnTo>
                    <a:pt x="38100" y="304800"/>
                  </a:lnTo>
                  <a:lnTo>
                    <a:pt x="0" y="304800"/>
                  </a:lnTo>
                  <a:lnTo>
                    <a:pt x="0" y="381000"/>
                  </a:lnTo>
                  <a:lnTo>
                    <a:pt x="323850" y="381000"/>
                  </a:lnTo>
                  <a:lnTo>
                    <a:pt x="323850" y="304800"/>
                  </a:lnTo>
                  <a:close/>
                </a:path>
              </a:pathLst>
            </a:custGeom>
            <a:solidFill>
              <a:schemeClr val="bg1"/>
            </a:soli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 xmlns:a16="http://schemas.microsoft.com/office/drawing/2014/main" id="{6123BEEF-D09B-422C-8749-A5A4D1F7E928}"/>
                </a:ext>
              </a:extLst>
            </p:cNvPr>
            <p:cNvSpPr/>
            <p:nvPr/>
          </p:nvSpPr>
          <p:spPr>
            <a:xfrm>
              <a:off x="1488003" y="5616513"/>
              <a:ext cx="228600" cy="57150"/>
            </a:xfrm>
            <a:custGeom>
              <a:avLst/>
              <a:gdLst>
                <a:gd name="connsiteX0" fmla="*/ 200025 w 228600"/>
                <a:gd name="connsiteY0" fmla="*/ 0 h 57150"/>
                <a:gd name="connsiteX1" fmla="*/ 228600 w 228600"/>
                <a:gd name="connsiteY1" fmla="*/ 28575 h 57150"/>
                <a:gd name="connsiteX2" fmla="*/ 228600 w 228600"/>
                <a:gd name="connsiteY2" fmla="*/ 28575 h 57150"/>
                <a:gd name="connsiteX3" fmla="*/ 200025 w 228600"/>
                <a:gd name="connsiteY3" fmla="*/ 57150 h 57150"/>
                <a:gd name="connsiteX4" fmla="*/ 28575 w 228600"/>
                <a:gd name="connsiteY4" fmla="*/ 57150 h 57150"/>
                <a:gd name="connsiteX5" fmla="*/ 0 w 228600"/>
                <a:gd name="connsiteY5" fmla="*/ 28575 h 57150"/>
                <a:gd name="connsiteX6" fmla="*/ 0 w 228600"/>
                <a:gd name="connsiteY6" fmla="*/ 28575 h 57150"/>
                <a:gd name="connsiteX7" fmla="*/ 28575 w 228600"/>
                <a:gd name="connsiteY7"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8600" h="57150">
                  <a:moveTo>
                    <a:pt x="200025" y="0"/>
                  </a:moveTo>
                  <a:cubicBezTo>
                    <a:pt x="215807" y="0"/>
                    <a:pt x="228600" y="12793"/>
                    <a:pt x="228600" y="28575"/>
                  </a:cubicBezTo>
                  <a:lnTo>
                    <a:pt x="228600" y="28575"/>
                  </a:lnTo>
                  <a:cubicBezTo>
                    <a:pt x="228600" y="44357"/>
                    <a:pt x="215807" y="57150"/>
                    <a:pt x="200025" y="57150"/>
                  </a:cubicBezTo>
                  <a:lnTo>
                    <a:pt x="28575" y="57150"/>
                  </a:lnTo>
                  <a:cubicBezTo>
                    <a:pt x="12793" y="57150"/>
                    <a:pt x="0" y="44357"/>
                    <a:pt x="0" y="28575"/>
                  </a:cubicBezTo>
                  <a:lnTo>
                    <a:pt x="0" y="28575"/>
                  </a:lnTo>
                  <a:cubicBezTo>
                    <a:pt x="0" y="12793"/>
                    <a:pt x="12793" y="0"/>
                    <a:pt x="28575" y="0"/>
                  </a:cubicBezTo>
                  <a:close/>
                </a:path>
              </a:pathLst>
            </a:custGeom>
            <a:solidFill>
              <a:schemeClr val="bg1"/>
            </a:solid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 xmlns:a16="http://schemas.microsoft.com/office/drawing/2014/main" id="{B527B510-968E-4CD2-B0AF-75707AC1B34D}"/>
                </a:ext>
              </a:extLst>
            </p:cNvPr>
            <p:cNvSpPr/>
            <p:nvPr/>
          </p:nvSpPr>
          <p:spPr>
            <a:xfrm>
              <a:off x="1488003" y="5454588"/>
              <a:ext cx="228600" cy="142875"/>
            </a:xfrm>
            <a:custGeom>
              <a:avLst/>
              <a:gdLst>
                <a:gd name="connsiteX0" fmla="*/ 228600 w 228600"/>
                <a:gd name="connsiteY0" fmla="*/ 0 h 142875"/>
                <a:gd name="connsiteX1" fmla="*/ 180975 w 228600"/>
                <a:gd name="connsiteY1" fmla="*/ 0 h 142875"/>
                <a:gd name="connsiteX2" fmla="*/ 180975 w 228600"/>
                <a:gd name="connsiteY2" fmla="*/ 38100 h 142875"/>
                <a:gd name="connsiteX3" fmla="*/ 161925 w 228600"/>
                <a:gd name="connsiteY3" fmla="*/ 38100 h 142875"/>
                <a:gd name="connsiteX4" fmla="*/ 161925 w 228600"/>
                <a:gd name="connsiteY4" fmla="*/ 0 h 142875"/>
                <a:gd name="connsiteX5" fmla="*/ 66675 w 228600"/>
                <a:gd name="connsiteY5" fmla="*/ 0 h 142875"/>
                <a:gd name="connsiteX6" fmla="*/ 66675 w 228600"/>
                <a:gd name="connsiteY6" fmla="*/ 38100 h 142875"/>
                <a:gd name="connsiteX7" fmla="*/ 47625 w 228600"/>
                <a:gd name="connsiteY7" fmla="*/ 38100 h 142875"/>
                <a:gd name="connsiteX8" fmla="*/ 47625 w 228600"/>
                <a:gd name="connsiteY8" fmla="*/ 0 h 142875"/>
                <a:gd name="connsiteX9" fmla="*/ 0 w 228600"/>
                <a:gd name="connsiteY9" fmla="*/ 0 h 142875"/>
                <a:gd name="connsiteX10" fmla="*/ 0 w 228600"/>
                <a:gd name="connsiteY10" fmla="*/ 114300 h 142875"/>
                <a:gd name="connsiteX11" fmla="*/ 22193 w 228600"/>
                <a:gd name="connsiteY11" fmla="*/ 114300 h 142875"/>
                <a:gd name="connsiteX12" fmla="*/ 26956 w 228600"/>
                <a:gd name="connsiteY12" fmla="*/ 142875 h 142875"/>
                <a:gd name="connsiteX13" fmla="*/ 114300 w 228600"/>
                <a:gd name="connsiteY13" fmla="*/ 142875 h 142875"/>
                <a:gd name="connsiteX14" fmla="*/ 201644 w 228600"/>
                <a:gd name="connsiteY14" fmla="*/ 142875 h 142875"/>
                <a:gd name="connsiteX15" fmla="*/ 206407 w 228600"/>
                <a:gd name="connsiteY15" fmla="*/ 114300 h 142875"/>
                <a:gd name="connsiteX16" fmla="*/ 228600 w 228600"/>
                <a:gd name="connsiteY16" fmla="*/ 114300 h 142875"/>
                <a:gd name="connsiteX17" fmla="*/ 228600 w 228600"/>
                <a:gd name="connsiteY17"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8600" h="142875">
                  <a:moveTo>
                    <a:pt x="228600" y="0"/>
                  </a:moveTo>
                  <a:lnTo>
                    <a:pt x="180975" y="0"/>
                  </a:lnTo>
                  <a:lnTo>
                    <a:pt x="180975" y="38100"/>
                  </a:lnTo>
                  <a:lnTo>
                    <a:pt x="161925" y="38100"/>
                  </a:lnTo>
                  <a:lnTo>
                    <a:pt x="161925" y="0"/>
                  </a:lnTo>
                  <a:lnTo>
                    <a:pt x="66675" y="0"/>
                  </a:lnTo>
                  <a:lnTo>
                    <a:pt x="66675" y="38100"/>
                  </a:lnTo>
                  <a:lnTo>
                    <a:pt x="47625" y="38100"/>
                  </a:lnTo>
                  <a:lnTo>
                    <a:pt x="47625" y="0"/>
                  </a:lnTo>
                  <a:lnTo>
                    <a:pt x="0" y="0"/>
                  </a:lnTo>
                  <a:lnTo>
                    <a:pt x="0" y="114300"/>
                  </a:lnTo>
                  <a:lnTo>
                    <a:pt x="22193" y="114300"/>
                  </a:lnTo>
                  <a:lnTo>
                    <a:pt x="26956" y="142875"/>
                  </a:lnTo>
                  <a:lnTo>
                    <a:pt x="114300" y="142875"/>
                  </a:lnTo>
                  <a:lnTo>
                    <a:pt x="201644" y="142875"/>
                  </a:lnTo>
                  <a:lnTo>
                    <a:pt x="206407" y="114300"/>
                  </a:lnTo>
                  <a:lnTo>
                    <a:pt x="228600" y="114300"/>
                  </a:lnTo>
                  <a:lnTo>
                    <a:pt x="228600" y="0"/>
                  </a:lnTo>
                  <a:close/>
                </a:path>
              </a:pathLst>
            </a:custGeom>
            <a:solidFill>
              <a:schemeClr val="bg1"/>
            </a:solidFill>
            <a:ln w="9525" cap="flat">
              <a:noFill/>
              <a:prstDash val="solid"/>
              <a:miter/>
            </a:ln>
          </p:spPr>
          <p:txBody>
            <a:bodyPr rtlCol="0" anchor="ctr"/>
            <a:lstStyle/>
            <a:p>
              <a:endParaRPr lang="zh-CN" altLang="en-US"/>
            </a:p>
          </p:txBody>
        </p:sp>
      </p:grpSp>
      <p:grpSp>
        <p:nvGrpSpPr>
          <p:cNvPr id="20" name="组合 19">
            <a:extLst>
              <a:ext uri="{FF2B5EF4-FFF2-40B4-BE49-F238E27FC236}">
                <a16:creationId xmlns="" xmlns:a16="http://schemas.microsoft.com/office/drawing/2014/main" id="{EB039EF3-7ABB-4E6F-9B1E-433750DC9A88}"/>
              </a:ext>
            </a:extLst>
          </p:cNvPr>
          <p:cNvGrpSpPr/>
          <p:nvPr/>
        </p:nvGrpSpPr>
        <p:grpSpPr>
          <a:xfrm>
            <a:off x="7251807" y="712903"/>
            <a:ext cx="621061" cy="594849"/>
            <a:chOff x="7251807" y="712903"/>
            <a:chExt cx="621061" cy="594849"/>
          </a:xfrm>
        </p:grpSpPr>
        <p:sp>
          <p:nvSpPr>
            <p:cNvPr id="58" name="任意多边形: 形状 57">
              <a:extLst>
                <a:ext uri="{FF2B5EF4-FFF2-40B4-BE49-F238E27FC236}">
                  <a16:creationId xmlns="" xmlns:a16="http://schemas.microsoft.com/office/drawing/2014/main" id="{A8CC0212-3B9E-42AE-BBFE-BAABF6048230}"/>
                </a:ext>
              </a:extLst>
            </p:cNvPr>
            <p:cNvSpPr/>
            <p:nvPr/>
          </p:nvSpPr>
          <p:spPr>
            <a:xfrm>
              <a:off x="7251807" y="960665"/>
              <a:ext cx="399880" cy="347087"/>
            </a:xfrm>
            <a:custGeom>
              <a:avLst/>
              <a:gdLst>
                <a:gd name="connsiteX0" fmla="*/ 247650 w 486632"/>
                <a:gd name="connsiteY0" fmla="*/ 260461 h 422386"/>
                <a:gd name="connsiteX1" fmla="*/ 165830 w 486632"/>
                <a:gd name="connsiteY1" fmla="*/ 289608 h 422386"/>
                <a:gd name="connsiteX2" fmla="*/ 169640 w 486632"/>
                <a:gd name="connsiteY2" fmla="*/ 214646 h 422386"/>
                <a:gd name="connsiteX3" fmla="*/ 185642 w 486632"/>
                <a:gd name="connsiteY3" fmla="*/ 214646 h 422386"/>
                <a:gd name="connsiteX4" fmla="*/ 228600 w 486632"/>
                <a:gd name="connsiteY4" fmla="*/ 171688 h 422386"/>
                <a:gd name="connsiteX5" fmla="*/ 228600 w 486632"/>
                <a:gd name="connsiteY5" fmla="*/ 146161 h 422386"/>
                <a:gd name="connsiteX6" fmla="*/ 210819 w 486632"/>
                <a:gd name="connsiteY6" fmla="*/ 130891 h 422386"/>
                <a:gd name="connsiteX7" fmla="*/ 195548 w 486632"/>
                <a:gd name="connsiteY7" fmla="*/ 146161 h 422386"/>
                <a:gd name="connsiteX8" fmla="*/ 195548 w 486632"/>
                <a:gd name="connsiteY8" fmla="*/ 171688 h 422386"/>
                <a:gd name="connsiteX9" fmla="*/ 186023 w 486632"/>
                <a:gd name="connsiteY9" fmla="*/ 181213 h 422386"/>
                <a:gd name="connsiteX10" fmla="*/ 171450 w 486632"/>
                <a:gd name="connsiteY10" fmla="*/ 181213 h 422386"/>
                <a:gd name="connsiteX11" fmla="*/ 172403 w 486632"/>
                <a:gd name="connsiteY11" fmla="*/ 144828 h 422386"/>
                <a:gd name="connsiteX12" fmla="*/ 165259 w 486632"/>
                <a:gd name="connsiteY12" fmla="*/ 19288 h 422386"/>
                <a:gd name="connsiteX13" fmla="*/ 145971 w 486632"/>
                <a:gd name="connsiteY13" fmla="*/ 0 h 422386"/>
                <a:gd name="connsiteX14" fmla="*/ 126682 w 486632"/>
                <a:gd name="connsiteY14" fmla="*/ 19288 h 422386"/>
                <a:gd name="connsiteX15" fmla="*/ 119539 w 486632"/>
                <a:gd name="connsiteY15" fmla="*/ 141494 h 422386"/>
                <a:gd name="connsiteX16" fmla="*/ 110014 w 486632"/>
                <a:gd name="connsiteY16" fmla="*/ 141494 h 422386"/>
                <a:gd name="connsiteX17" fmla="*/ 100489 w 486632"/>
                <a:gd name="connsiteY17" fmla="*/ 131969 h 422386"/>
                <a:gd name="connsiteX18" fmla="*/ 100489 w 486632"/>
                <a:gd name="connsiteY18" fmla="*/ 89011 h 422386"/>
                <a:gd name="connsiteX19" fmla="*/ 83582 w 486632"/>
                <a:gd name="connsiteY19" fmla="*/ 72104 h 422386"/>
                <a:gd name="connsiteX20" fmla="*/ 66675 w 486632"/>
                <a:gd name="connsiteY20" fmla="*/ 89011 h 422386"/>
                <a:gd name="connsiteX21" fmla="*/ 66675 w 486632"/>
                <a:gd name="connsiteY21" fmla="*/ 132159 h 422386"/>
                <a:gd name="connsiteX22" fmla="*/ 109633 w 486632"/>
                <a:gd name="connsiteY22" fmla="*/ 174736 h 422386"/>
                <a:gd name="connsiteX23" fmla="*/ 120301 w 486632"/>
                <a:gd name="connsiteY23" fmla="*/ 174736 h 422386"/>
                <a:gd name="connsiteX24" fmla="*/ 127064 w 486632"/>
                <a:gd name="connsiteY24" fmla="*/ 314087 h 422386"/>
                <a:gd name="connsiteX25" fmla="*/ 0 w 486632"/>
                <a:gd name="connsiteY25" fmla="*/ 422386 h 422386"/>
                <a:gd name="connsiteX26" fmla="*/ 486632 w 486632"/>
                <a:gd name="connsiteY26" fmla="*/ 422386 h 422386"/>
                <a:gd name="connsiteX27" fmla="*/ 247650 w 486632"/>
                <a:gd name="connsiteY27" fmla="*/ 260461 h 422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6632" h="422386">
                  <a:moveTo>
                    <a:pt x="247650" y="260461"/>
                  </a:moveTo>
                  <a:cubicBezTo>
                    <a:pt x="223076" y="261604"/>
                    <a:pt x="194596" y="273225"/>
                    <a:pt x="165830" y="289608"/>
                  </a:cubicBezTo>
                  <a:cubicBezTo>
                    <a:pt x="166878" y="265319"/>
                    <a:pt x="168307" y="235125"/>
                    <a:pt x="169640" y="214646"/>
                  </a:cubicBezTo>
                  <a:lnTo>
                    <a:pt x="185642" y="214646"/>
                  </a:lnTo>
                  <a:cubicBezTo>
                    <a:pt x="209345" y="214594"/>
                    <a:pt x="228548" y="195391"/>
                    <a:pt x="228600" y="171688"/>
                  </a:cubicBezTo>
                  <a:lnTo>
                    <a:pt x="228600" y="146161"/>
                  </a:lnTo>
                  <a:cubicBezTo>
                    <a:pt x="227907" y="137034"/>
                    <a:pt x="219946" y="130197"/>
                    <a:pt x="210819" y="130891"/>
                  </a:cubicBezTo>
                  <a:cubicBezTo>
                    <a:pt x="202656" y="131511"/>
                    <a:pt x="196168" y="137998"/>
                    <a:pt x="195548" y="146161"/>
                  </a:cubicBezTo>
                  <a:lnTo>
                    <a:pt x="195548" y="171688"/>
                  </a:lnTo>
                  <a:cubicBezTo>
                    <a:pt x="195548" y="176949"/>
                    <a:pt x="191284" y="181213"/>
                    <a:pt x="186023" y="181213"/>
                  </a:cubicBezTo>
                  <a:lnTo>
                    <a:pt x="171450" y="181213"/>
                  </a:lnTo>
                  <a:cubicBezTo>
                    <a:pt x="172022" y="167688"/>
                    <a:pt x="172403" y="155019"/>
                    <a:pt x="172403" y="144828"/>
                  </a:cubicBezTo>
                  <a:cubicBezTo>
                    <a:pt x="172403" y="97203"/>
                    <a:pt x="165259" y="19288"/>
                    <a:pt x="165259" y="19288"/>
                  </a:cubicBezTo>
                  <a:cubicBezTo>
                    <a:pt x="165259" y="8635"/>
                    <a:pt x="156623" y="0"/>
                    <a:pt x="145971" y="0"/>
                  </a:cubicBezTo>
                  <a:cubicBezTo>
                    <a:pt x="135318" y="0"/>
                    <a:pt x="126682" y="8635"/>
                    <a:pt x="126682" y="19288"/>
                  </a:cubicBezTo>
                  <a:cubicBezTo>
                    <a:pt x="126682" y="19288"/>
                    <a:pt x="119825" y="93488"/>
                    <a:pt x="119539" y="141494"/>
                  </a:cubicBezTo>
                  <a:lnTo>
                    <a:pt x="110014" y="141494"/>
                  </a:lnTo>
                  <a:cubicBezTo>
                    <a:pt x="104753" y="141494"/>
                    <a:pt x="100489" y="137230"/>
                    <a:pt x="100489" y="131969"/>
                  </a:cubicBezTo>
                  <a:lnTo>
                    <a:pt x="100489" y="89011"/>
                  </a:lnTo>
                  <a:cubicBezTo>
                    <a:pt x="100489" y="79674"/>
                    <a:pt x="92919" y="72104"/>
                    <a:pt x="83582" y="72104"/>
                  </a:cubicBezTo>
                  <a:cubicBezTo>
                    <a:pt x="74245" y="72104"/>
                    <a:pt x="66675" y="79674"/>
                    <a:pt x="66675" y="89011"/>
                  </a:cubicBezTo>
                  <a:lnTo>
                    <a:pt x="66675" y="132159"/>
                  </a:lnTo>
                  <a:cubicBezTo>
                    <a:pt x="66885" y="155736"/>
                    <a:pt x="86056" y="174737"/>
                    <a:pt x="109633" y="174736"/>
                  </a:cubicBezTo>
                  <a:lnTo>
                    <a:pt x="120301" y="174736"/>
                  </a:lnTo>
                  <a:cubicBezTo>
                    <a:pt x="121825" y="212836"/>
                    <a:pt x="125540" y="283512"/>
                    <a:pt x="127064" y="314087"/>
                  </a:cubicBezTo>
                  <a:cubicBezTo>
                    <a:pt x="81802" y="346629"/>
                    <a:pt x="39303" y="382853"/>
                    <a:pt x="0" y="422386"/>
                  </a:cubicBezTo>
                  <a:lnTo>
                    <a:pt x="486632" y="422386"/>
                  </a:lnTo>
                  <a:cubicBezTo>
                    <a:pt x="486632" y="422386"/>
                    <a:pt x="324898" y="256746"/>
                    <a:pt x="247650" y="260461"/>
                  </a:cubicBezTo>
                  <a:close/>
                </a:path>
              </a:pathLst>
            </a:custGeom>
            <a:solidFill>
              <a:schemeClr val="bg1"/>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 xmlns:a16="http://schemas.microsoft.com/office/drawing/2014/main" id="{7FF48C14-DA38-4DDE-AA45-AE2D4AB4FD25}"/>
                </a:ext>
              </a:extLst>
            </p:cNvPr>
            <p:cNvSpPr/>
            <p:nvPr/>
          </p:nvSpPr>
          <p:spPr>
            <a:xfrm>
              <a:off x="7545043" y="770978"/>
              <a:ext cx="327825" cy="536773"/>
            </a:xfrm>
            <a:custGeom>
              <a:avLst/>
              <a:gdLst>
                <a:gd name="connsiteX0" fmla="*/ 324279 w 398945"/>
                <a:gd name="connsiteY0" fmla="*/ 596741 h 653224"/>
                <a:gd name="connsiteX1" fmla="*/ 329518 w 398945"/>
                <a:gd name="connsiteY1" fmla="*/ 525018 h 653224"/>
                <a:gd name="connsiteX2" fmla="*/ 337804 w 398945"/>
                <a:gd name="connsiteY2" fmla="*/ 525018 h 653224"/>
                <a:gd name="connsiteX3" fmla="*/ 370951 w 398945"/>
                <a:gd name="connsiteY3" fmla="*/ 495967 h 653224"/>
                <a:gd name="connsiteX4" fmla="*/ 370951 w 398945"/>
                <a:gd name="connsiteY4" fmla="*/ 449199 h 653224"/>
                <a:gd name="connsiteX5" fmla="*/ 356626 w 398945"/>
                <a:gd name="connsiteY5" fmla="*/ 437998 h 653224"/>
                <a:gd name="connsiteX6" fmla="*/ 345424 w 398945"/>
                <a:gd name="connsiteY6" fmla="*/ 449199 h 653224"/>
                <a:gd name="connsiteX7" fmla="*/ 345424 w 398945"/>
                <a:gd name="connsiteY7" fmla="*/ 495967 h 653224"/>
                <a:gd name="connsiteX8" fmla="*/ 337804 w 398945"/>
                <a:gd name="connsiteY8" fmla="*/ 502729 h 653224"/>
                <a:gd name="connsiteX9" fmla="*/ 330089 w 398945"/>
                <a:gd name="connsiteY9" fmla="*/ 502729 h 653224"/>
                <a:gd name="connsiteX10" fmla="*/ 324565 w 398945"/>
                <a:gd name="connsiteY10" fmla="*/ 420148 h 653224"/>
                <a:gd name="connsiteX11" fmla="*/ 308465 w 398945"/>
                <a:gd name="connsiteY11" fmla="*/ 406434 h 653224"/>
                <a:gd name="connsiteX12" fmla="*/ 294751 w 398945"/>
                <a:gd name="connsiteY12" fmla="*/ 420148 h 653224"/>
                <a:gd name="connsiteX13" fmla="*/ 295609 w 398945"/>
                <a:gd name="connsiteY13" fmla="*/ 578930 h 653224"/>
                <a:gd name="connsiteX14" fmla="*/ 191500 w 398945"/>
                <a:gd name="connsiteY14" fmla="*/ 526256 h 653224"/>
                <a:gd name="connsiteX15" fmla="*/ 204264 w 398945"/>
                <a:gd name="connsiteY15" fmla="*/ 328232 h 653224"/>
                <a:gd name="connsiteX16" fmla="*/ 224171 w 398945"/>
                <a:gd name="connsiteY16" fmla="*/ 328232 h 653224"/>
                <a:gd name="connsiteX17" fmla="*/ 305038 w 398945"/>
                <a:gd name="connsiteY17" fmla="*/ 247364 h 653224"/>
                <a:gd name="connsiteX18" fmla="*/ 305038 w 398945"/>
                <a:gd name="connsiteY18" fmla="*/ 116681 h 653224"/>
                <a:gd name="connsiteX19" fmla="*/ 272217 w 398945"/>
                <a:gd name="connsiteY19" fmla="*/ 87304 h 653224"/>
                <a:gd name="connsiteX20" fmla="*/ 242840 w 398945"/>
                <a:gd name="connsiteY20" fmla="*/ 116681 h 653224"/>
                <a:gd name="connsiteX21" fmla="*/ 242840 w 398945"/>
                <a:gd name="connsiteY21" fmla="*/ 247364 h 653224"/>
                <a:gd name="connsiteX22" fmla="*/ 223790 w 398945"/>
                <a:gd name="connsiteY22" fmla="*/ 266414 h 653224"/>
                <a:gd name="connsiteX23" fmla="*/ 204740 w 398945"/>
                <a:gd name="connsiteY23" fmla="*/ 266414 h 653224"/>
                <a:gd name="connsiteX24" fmla="*/ 191310 w 398945"/>
                <a:gd name="connsiteY24" fmla="*/ 36290 h 653224"/>
                <a:gd name="connsiteX25" fmla="*/ 155020 w 398945"/>
                <a:gd name="connsiteY25" fmla="*/ 0 h 653224"/>
                <a:gd name="connsiteX26" fmla="*/ 118729 w 398945"/>
                <a:gd name="connsiteY26" fmla="*/ 36290 h 653224"/>
                <a:gd name="connsiteX27" fmla="*/ 106061 w 398945"/>
                <a:gd name="connsiteY27" fmla="*/ 272225 h 653224"/>
                <a:gd name="connsiteX28" fmla="*/ 107966 w 398945"/>
                <a:gd name="connsiteY28" fmla="*/ 340709 h 653224"/>
                <a:gd name="connsiteX29" fmla="*/ 81296 w 398945"/>
                <a:gd name="connsiteY29" fmla="*/ 340709 h 653224"/>
                <a:gd name="connsiteX30" fmla="*/ 62246 w 398945"/>
                <a:gd name="connsiteY30" fmla="*/ 321659 h 653224"/>
                <a:gd name="connsiteX31" fmla="*/ 62246 w 398945"/>
                <a:gd name="connsiteY31" fmla="*/ 241173 h 653224"/>
                <a:gd name="connsiteX32" fmla="*/ 32869 w 398945"/>
                <a:gd name="connsiteY32" fmla="*/ 208352 h 653224"/>
                <a:gd name="connsiteX33" fmla="*/ 48 w 398945"/>
                <a:gd name="connsiteY33" fmla="*/ 237730 h 653224"/>
                <a:gd name="connsiteX34" fmla="*/ 48 w 398945"/>
                <a:gd name="connsiteY34" fmla="*/ 241173 h 653224"/>
                <a:gd name="connsiteX35" fmla="*/ 48 w 398945"/>
                <a:gd name="connsiteY35" fmla="*/ 322040 h 653224"/>
                <a:gd name="connsiteX36" fmla="*/ 81105 w 398945"/>
                <a:gd name="connsiteY36" fmla="*/ 402908 h 653224"/>
                <a:gd name="connsiteX37" fmla="*/ 81296 w 398945"/>
                <a:gd name="connsiteY37" fmla="*/ 402908 h 653224"/>
                <a:gd name="connsiteX38" fmla="*/ 111490 w 398945"/>
                <a:gd name="connsiteY38" fmla="*/ 402908 h 653224"/>
                <a:gd name="connsiteX39" fmla="*/ 119206 w 398945"/>
                <a:gd name="connsiteY39" fmla="*/ 513302 h 653224"/>
                <a:gd name="connsiteX40" fmla="*/ 50721 w 398945"/>
                <a:gd name="connsiteY40" fmla="*/ 542925 h 653224"/>
                <a:gd name="connsiteX41" fmla="*/ 150162 w 398945"/>
                <a:gd name="connsiteY41" fmla="*/ 633222 h 653224"/>
                <a:gd name="connsiteX42" fmla="*/ 169688 w 398945"/>
                <a:gd name="connsiteY42" fmla="*/ 653225 h 653224"/>
                <a:gd name="connsiteX43" fmla="*/ 398288 w 398945"/>
                <a:gd name="connsiteY43" fmla="*/ 653225 h 653224"/>
                <a:gd name="connsiteX44" fmla="*/ 324279 w 398945"/>
                <a:gd name="connsiteY44" fmla="*/ 596741 h 653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98945" h="653224">
                  <a:moveTo>
                    <a:pt x="324279" y="596741"/>
                  </a:moveTo>
                  <a:cubicBezTo>
                    <a:pt x="325517" y="583406"/>
                    <a:pt x="328375" y="550926"/>
                    <a:pt x="329518" y="525018"/>
                  </a:cubicBezTo>
                  <a:lnTo>
                    <a:pt x="337804" y="525018"/>
                  </a:lnTo>
                  <a:cubicBezTo>
                    <a:pt x="354947" y="526053"/>
                    <a:pt x="369729" y="513097"/>
                    <a:pt x="370951" y="495967"/>
                  </a:cubicBezTo>
                  <a:lnTo>
                    <a:pt x="370951" y="449199"/>
                  </a:lnTo>
                  <a:cubicBezTo>
                    <a:pt x="370088" y="442150"/>
                    <a:pt x="363674" y="437135"/>
                    <a:pt x="356626" y="437998"/>
                  </a:cubicBezTo>
                  <a:cubicBezTo>
                    <a:pt x="350762" y="438716"/>
                    <a:pt x="346143" y="443335"/>
                    <a:pt x="345424" y="449199"/>
                  </a:cubicBezTo>
                  <a:lnTo>
                    <a:pt x="345424" y="495967"/>
                  </a:lnTo>
                  <a:cubicBezTo>
                    <a:pt x="345169" y="499929"/>
                    <a:pt x="341770" y="502947"/>
                    <a:pt x="337804" y="502729"/>
                  </a:cubicBezTo>
                  <a:lnTo>
                    <a:pt x="330089" y="502729"/>
                  </a:lnTo>
                  <a:cubicBezTo>
                    <a:pt x="330089" y="470249"/>
                    <a:pt x="324565" y="420148"/>
                    <a:pt x="324565" y="420148"/>
                  </a:cubicBezTo>
                  <a:cubicBezTo>
                    <a:pt x="323906" y="411915"/>
                    <a:pt x="316698" y="405775"/>
                    <a:pt x="308465" y="406434"/>
                  </a:cubicBezTo>
                  <a:cubicBezTo>
                    <a:pt x="301147" y="407019"/>
                    <a:pt x="295337" y="412830"/>
                    <a:pt x="294751" y="420148"/>
                  </a:cubicBezTo>
                  <a:lnTo>
                    <a:pt x="295609" y="578930"/>
                  </a:lnTo>
                  <a:cubicBezTo>
                    <a:pt x="262476" y="558426"/>
                    <a:pt x="227646" y="540804"/>
                    <a:pt x="191500" y="526256"/>
                  </a:cubicBezTo>
                  <a:cubicBezTo>
                    <a:pt x="194644" y="487585"/>
                    <a:pt x="201025" y="399002"/>
                    <a:pt x="204264" y="328232"/>
                  </a:cubicBezTo>
                  <a:lnTo>
                    <a:pt x="224171" y="328232"/>
                  </a:lnTo>
                  <a:cubicBezTo>
                    <a:pt x="268811" y="328179"/>
                    <a:pt x="304986" y="292004"/>
                    <a:pt x="305038" y="247364"/>
                  </a:cubicBezTo>
                  <a:lnTo>
                    <a:pt x="305038" y="116681"/>
                  </a:lnTo>
                  <a:cubicBezTo>
                    <a:pt x="304088" y="99506"/>
                    <a:pt x="289393" y="86353"/>
                    <a:pt x="272217" y="87304"/>
                  </a:cubicBezTo>
                  <a:cubicBezTo>
                    <a:pt x="256370" y="88182"/>
                    <a:pt x="243717" y="100835"/>
                    <a:pt x="242840" y="116681"/>
                  </a:cubicBezTo>
                  <a:lnTo>
                    <a:pt x="242840" y="247364"/>
                  </a:lnTo>
                  <a:cubicBezTo>
                    <a:pt x="242840" y="257886"/>
                    <a:pt x="234311" y="266414"/>
                    <a:pt x="223790" y="266414"/>
                  </a:cubicBezTo>
                  <a:lnTo>
                    <a:pt x="204740" y="266414"/>
                  </a:lnTo>
                  <a:cubicBezTo>
                    <a:pt x="204169" y="175832"/>
                    <a:pt x="191310" y="36290"/>
                    <a:pt x="191310" y="36290"/>
                  </a:cubicBezTo>
                  <a:cubicBezTo>
                    <a:pt x="191310" y="16248"/>
                    <a:pt x="175062" y="0"/>
                    <a:pt x="155020" y="0"/>
                  </a:cubicBezTo>
                  <a:cubicBezTo>
                    <a:pt x="134977" y="0"/>
                    <a:pt x="118729" y="16248"/>
                    <a:pt x="118729" y="36290"/>
                  </a:cubicBezTo>
                  <a:cubicBezTo>
                    <a:pt x="118729" y="36290"/>
                    <a:pt x="106061" y="182023"/>
                    <a:pt x="106061" y="272225"/>
                  </a:cubicBezTo>
                  <a:cubicBezTo>
                    <a:pt x="106061" y="291275"/>
                    <a:pt x="106823" y="315182"/>
                    <a:pt x="107966" y="340709"/>
                  </a:cubicBezTo>
                  <a:lnTo>
                    <a:pt x="81296" y="340709"/>
                  </a:lnTo>
                  <a:cubicBezTo>
                    <a:pt x="70775" y="340709"/>
                    <a:pt x="62246" y="332181"/>
                    <a:pt x="62246" y="321659"/>
                  </a:cubicBezTo>
                  <a:lnTo>
                    <a:pt x="62246" y="241173"/>
                  </a:lnTo>
                  <a:cubicBezTo>
                    <a:pt x="63197" y="223998"/>
                    <a:pt x="50045" y="209303"/>
                    <a:pt x="32869" y="208352"/>
                  </a:cubicBezTo>
                  <a:cubicBezTo>
                    <a:pt x="15694" y="207401"/>
                    <a:pt x="998" y="220554"/>
                    <a:pt x="48" y="237730"/>
                  </a:cubicBezTo>
                  <a:cubicBezTo>
                    <a:pt x="-16" y="238877"/>
                    <a:pt x="-16" y="240026"/>
                    <a:pt x="48" y="241173"/>
                  </a:cubicBezTo>
                  <a:lnTo>
                    <a:pt x="48" y="322040"/>
                  </a:lnTo>
                  <a:cubicBezTo>
                    <a:pt x="100" y="366754"/>
                    <a:pt x="36391" y="402960"/>
                    <a:pt x="81105" y="402908"/>
                  </a:cubicBezTo>
                  <a:cubicBezTo>
                    <a:pt x="81168" y="402908"/>
                    <a:pt x="81232" y="402908"/>
                    <a:pt x="81296" y="402908"/>
                  </a:cubicBezTo>
                  <a:lnTo>
                    <a:pt x="111490" y="402908"/>
                  </a:lnTo>
                  <a:cubicBezTo>
                    <a:pt x="114062" y="445294"/>
                    <a:pt x="117110" y="486156"/>
                    <a:pt x="119206" y="513302"/>
                  </a:cubicBezTo>
                  <a:cubicBezTo>
                    <a:pt x="94237" y="517215"/>
                    <a:pt x="70671" y="527408"/>
                    <a:pt x="50721" y="542925"/>
                  </a:cubicBezTo>
                  <a:cubicBezTo>
                    <a:pt x="85593" y="571068"/>
                    <a:pt x="118796" y="601218"/>
                    <a:pt x="150162" y="633222"/>
                  </a:cubicBezTo>
                  <a:lnTo>
                    <a:pt x="169688" y="653225"/>
                  </a:lnTo>
                  <a:lnTo>
                    <a:pt x="398288" y="653225"/>
                  </a:lnTo>
                  <a:cubicBezTo>
                    <a:pt x="404098" y="653225"/>
                    <a:pt x="370761" y="626745"/>
                    <a:pt x="324279" y="596741"/>
                  </a:cubicBezTo>
                  <a:close/>
                </a:path>
              </a:pathLst>
            </a:custGeom>
            <a:solidFill>
              <a:schemeClr val="bg1"/>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 xmlns:a16="http://schemas.microsoft.com/office/drawing/2014/main" id="{286C3716-8E06-4BF3-A907-5AFE01732178}"/>
                </a:ext>
              </a:extLst>
            </p:cNvPr>
            <p:cNvSpPr/>
            <p:nvPr/>
          </p:nvSpPr>
          <p:spPr>
            <a:xfrm>
              <a:off x="7314423" y="806826"/>
              <a:ext cx="39135" cy="15654"/>
            </a:xfrm>
            <a:custGeom>
              <a:avLst/>
              <a:gdLst>
                <a:gd name="connsiteX0" fmla="*/ 0 w 47625"/>
                <a:gd name="connsiteY0" fmla="*/ 0 h 19050"/>
                <a:gd name="connsiteX1" fmla="*/ 47625 w 47625"/>
                <a:gd name="connsiteY1" fmla="*/ 0 h 19050"/>
                <a:gd name="connsiteX2" fmla="*/ 47625 w 47625"/>
                <a:gd name="connsiteY2" fmla="*/ 19050 h 19050"/>
                <a:gd name="connsiteX3" fmla="*/ 0 w 4762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47625" h="19050">
                  <a:moveTo>
                    <a:pt x="0" y="0"/>
                  </a:moveTo>
                  <a:lnTo>
                    <a:pt x="47625" y="0"/>
                  </a:lnTo>
                  <a:lnTo>
                    <a:pt x="47625" y="19050"/>
                  </a:lnTo>
                  <a:lnTo>
                    <a:pt x="0" y="19050"/>
                  </a:lnTo>
                  <a:close/>
                </a:path>
              </a:pathLst>
            </a:custGeom>
            <a:solidFill>
              <a:schemeClr val="bg1"/>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 xmlns:a16="http://schemas.microsoft.com/office/drawing/2014/main" id="{864CAF73-D2E9-4AE2-8EB9-4D2862554ED4}"/>
                </a:ext>
              </a:extLst>
            </p:cNvPr>
            <p:cNvSpPr/>
            <p:nvPr/>
          </p:nvSpPr>
          <p:spPr>
            <a:xfrm>
              <a:off x="7340721" y="739044"/>
              <a:ext cx="38274" cy="39135"/>
            </a:xfrm>
            <a:custGeom>
              <a:avLst/>
              <a:gdLst>
                <a:gd name="connsiteX0" fmla="*/ 33147 w 46577"/>
                <a:gd name="connsiteY0" fmla="*/ 47625 h 47625"/>
                <a:gd name="connsiteX1" fmla="*/ 0 w 46577"/>
                <a:gd name="connsiteY1" fmla="*/ 13811 h 47625"/>
                <a:gd name="connsiteX2" fmla="*/ 13526 w 46577"/>
                <a:gd name="connsiteY2" fmla="*/ 0 h 47625"/>
                <a:gd name="connsiteX3" fmla="*/ 46577 w 46577"/>
                <a:gd name="connsiteY3" fmla="*/ 33814 h 47625"/>
                <a:gd name="connsiteX4" fmla="*/ 33147 w 46577"/>
                <a:gd name="connsiteY4" fmla="*/ 47625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77" h="47625">
                  <a:moveTo>
                    <a:pt x="33147" y="47625"/>
                  </a:moveTo>
                  <a:lnTo>
                    <a:pt x="0" y="13811"/>
                  </a:lnTo>
                  <a:lnTo>
                    <a:pt x="13526" y="0"/>
                  </a:lnTo>
                  <a:lnTo>
                    <a:pt x="46577" y="33814"/>
                  </a:lnTo>
                  <a:lnTo>
                    <a:pt x="33147" y="47625"/>
                  </a:lnTo>
                  <a:close/>
                </a:path>
              </a:pathLst>
            </a:custGeom>
            <a:solidFill>
              <a:schemeClr val="bg1"/>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 xmlns:a16="http://schemas.microsoft.com/office/drawing/2014/main" id="{33286179-AB4A-435B-A789-6728A09E4323}"/>
                </a:ext>
              </a:extLst>
            </p:cNvPr>
            <p:cNvSpPr/>
            <p:nvPr/>
          </p:nvSpPr>
          <p:spPr>
            <a:xfrm>
              <a:off x="7369211" y="768631"/>
              <a:ext cx="93924" cy="93924"/>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solidFill>
              <a:schemeClr val="bg1"/>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 xmlns:a16="http://schemas.microsoft.com/office/drawing/2014/main" id="{31528552-C79A-47A2-B045-E374F5DA2EFF}"/>
                </a:ext>
              </a:extLst>
            </p:cNvPr>
            <p:cNvSpPr/>
            <p:nvPr/>
          </p:nvSpPr>
          <p:spPr>
            <a:xfrm>
              <a:off x="7408346" y="712903"/>
              <a:ext cx="15654" cy="39135"/>
            </a:xfrm>
            <a:custGeom>
              <a:avLst/>
              <a:gdLst>
                <a:gd name="connsiteX0" fmla="*/ 0 w 19050"/>
                <a:gd name="connsiteY0" fmla="*/ 0 h 47625"/>
                <a:gd name="connsiteX1" fmla="*/ 19050 w 19050"/>
                <a:gd name="connsiteY1" fmla="*/ 0 h 47625"/>
                <a:gd name="connsiteX2" fmla="*/ 19050 w 19050"/>
                <a:gd name="connsiteY2" fmla="*/ 47625 h 47625"/>
                <a:gd name="connsiteX3" fmla="*/ 0 w 19050"/>
                <a:gd name="connsiteY3" fmla="*/ 47625 h 47625"/>
              </a:gdLst>
              <a:ahLst/>
              <a:cxnLst>
                <a:cxn ang="0">
                  <a:pos x="connsiteX0" y="connsiteY0"/>
                </a:cxn>
                <a:cxn ang="0">
                  <a:pos x="connsiteX1" y="connsiteY1"/>
                </a:cxn>
                <a:cxn ang="0">
                  <a:pos x="connsiteX2" y="connsiteY2"/>
                </a:cxn>
                <a:cxn ang="0">
                  <a:pos x="connsiteX3" y="connsiteY3"/>
                </a:cxn>
              </a:cxnLst>
              <a:rect l="l" t="t" r="r" b="b"/>
              <a:pathLst>
                <a:path w="19050" h="47625">
                  <a:moveTo>
                    <a:pt x="0" y="0"/>
                  </a:moveTo>
                  <a:lnTo>
                    <a:pt x="19050" y="0"/>
                  </a:lnTo>
                  <a:lnTo>
                    <a:pt x="19050" y="47625"/>
                  </a:lnTo>
                  <a:lnTo>
                    <a:pt x="0" y="47625"/>
                  </a:lnTo>
                  <a:close/>
                </a:path>
              </a:pathLst>
            </a:custGeom>
            <a:solidFill>
              <a:schemeClr val="bg1"/>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 xmlns:a16="http://schemas.microsoft.com/office/drawing/2014/main" id="{8CE032A0-1228-4ECF-9154-8FE6A104F53E}"/>
                </a:ext>
              </a:extLst>
            </p:cNvPr>
            <p:cNvSpPr/>
            <p:nvPr/>
          </p:nvSpPr>
          <p:spPr>
            <a:xfrm>
              <a:off x="7478789" y="806826"/>
              <a:ext cx="39135" cy="15654"/>
            </a:xfrm>
            <a:custGeom>
              <a:avLst/>
              <a:gdLst>
                <a:gd name="connsiteX0" fmla="*/ 0 w 47625"/>
                <a:gd name="connsiteY0" fmla="*/ 0 h 19050"/>
                <a:gd name="connsiteX1" fmla="*/ 47625 w 47625"/>
                <a:gd name="connsiteY1" fmla="*/ 0 h 19050"/>
                <a:gd name="connsiteX2" fmla="*/ 47625 w 47625"/>
                <a:gd name="connsiteY2" fmla="*/ 19050 h 19050"/>
                <a:gd name="connsiteX3" fmla="*/ 0 w 4762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47625" h="19050">
                  <a:moveTo>
                    <a:pt x="0" y="0"/>
                  </a:moveTo>
                  <a:lnTo>
                    <a:pt x="47625" y="0"/>
                  </a:lnTo>
                  <a:lnTo>
                    <a:pt x="47625" y="19050"/>
                  </a:lnTo>
                  <a:lnTo>
                    <a:pt x="0" y="19050"/>
                  </a:lnTo>
                  <a:close/>
                </a:path>
              </a:pathLst>
            </a:custGeom>
            <a:solidFill>
              <a:schemeClr val="bg1"/>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 xmlns:a16="http://schemas.microsoft.com/office/drawing/2014/main" id="{C2ADFEE2-CD7B-4900-9955-9B63F553B70A}"/>
                </a:ext>
              </a:extLst>
            </p:cNvPr>
            <p:cNvSpPr/>
            <p:nvPr/>
          </p:nvSpPr>
          <p:spPr>
            <a:xfrm>
              <a:off x="7453351" y="739044"/>
              <a:ext cx="38274" cy="39135"/>
            </a:xfrm>
            <a:custGeom>
              <a:avLst/>
              <a:gdLst>
                <a:gd name="connsiteX0" fmla="*/ 13430 w 46577"/>
                <a:gd name="connsiteY0" fmla="*/ 47625 h 47625"/>
                <a:gd name="connsiteX1" fmla="*/ 46577 w 46577"/>
                <a:gd name="connsiteY1" fmla="*/ 13811 h 47625"/>
                <a:gd name="connsiteX2" fmla="*/ 33052 w 46577"/>
                <a:gd name="connsiteY2" fmla="*/ 0 h 47625"/>
                <a:gd name="connsiteX3" fmla="*/ 0 w 46577"/>
                <a:gd name="connsiteY3" fmla="*/ 33814 h 47625"/>
                <a:gd name="connsiteX4" fmla="*/ 13430 w 46577"/>
                <a:gd name="connsiteY4" fmla="*/ 47625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77" h="47625">
                  <a:moveTo>
                    <a:pt x="13430" y="47625"/>
                  </a:moveTo>
                  <a:lnTo>
                    <a:pt x="46577" y="13811"/>
                  </a:lnTo>
                  <a:lnTo>
                    <a:pt x="33052" y="0"/>
                  </a:lnTo>
                  <a:lnTo>
                    <a:pt x="0" y="33814"/>
                  </a:lnTo>
                  <a:lnTo>
                    <a:pt x="13430" y="47625"/>
                  </a:lnTo>
                  <a:close/>
                </a:path>
              </a:pathLst>
            </a:custGeom>
            <a:solidFill>
              <a:schemeClr val="bg1"/>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 xmlns:a16="http://schemas.microsoft.com/office/drawing/2014/main" id="{07C280A3-C2EE-4E8F-ADFB-6AB755368143}"/>
                </a:ext>
              </a:extLst>
            </p:cNvPr>
            <p:cNvSpPr/>
            <p:nvPr/>
          </p:nvSpPr>
          <p:spPr>
            <a:xfrm>
              <a:off x="7340721" y="851988"/>
              <a:ext cx="38274" cy="39135"/>
            </a:xfrm>
            <a:custGeom>
              <a:avLst/>
              <a:gdLst>
                <a:gd name="connsiteX0" fmla="*/ 33147 w 46577"/>
                <a:gd name="connsiteY0" fmla="*/ 0 h 47625"/>
                <a:gd name="connsiteX1" fmla="*/ 0 w 46577"/>
                <a:gd name="connsiteY1" fmla="*/ 33909 h 47625"/>
                <a:gd name="connsiteX2" fmla="*/ 13526 w 46577"/>
                <a:gd name="connsiteY2" fmla="*/ 47625 h 47625"/>
                <a:gd name="connsiteX3" fmla="*/ 46577 w 46577"/>
                <a:gd name="connsiteY3" fmla="*/ 13811 h 47625"/>
                <a:gd name="connsiteX4" fmla="*/ 33147 w 46577"/>
                <a:gd name="connsiteY4" fmla="*/ 0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77" h="47625">
                  <a:moveTo>
                    <a:pt x="33147" y="0"/>
                  </a:moveTo>
                  <a:lnTo>
                    <a:pt x="0" y="33909"/>
                  </a:lnTo>
                  <a:lnTo>
                    <a:pt x="13526" y="47625"/>
                  </a:lnTo>
                  <a:lnTo>
                    <a:pt x="46577" y="13811"/>
                  </a:lnTo>
                  <a:lnTo>
                    <a:pt x="33147" y="0"/>
                  </a:lnTo>
                  <a:close/>
                </a:path>
              </a:pathLst>
            </a:custGeom>
            <a:solidFill>
              <a:schemeClr val="bg1"/>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 xmlns:a16="http://schemas.microsoft.com/office/drawing/2014/main" id="{2260A38F-F6AC-4AAF-B4CB-6B6FB980D35E}"/>
                </a:ext>
              </a:extLst>
            </p:cNvPr>
            <p:cNvSpPr/>
            <p:nvPr/>
          </p:nvSpPr>
          <p:spPr>
            <a:xfrm>
              <a:off x="7408346" y="878208"/>
              <a:ext cx="15654" cy="39135"/>
            </a:xfrm>
            <a:custGeom>
              <a:avLst/>
              <a:gdLst>
                <a:gd name="connsiteX0" fmla="*/ 0 w 19050"/>
                <a:gd name="connsiteY0" fmla="*/ 0 h 47625"/>
                <a:gd name="connsiteX1" fmla="*/ 19050 w 19050"/>
                <a:gd name="connsiteY1" fmla="*/ 0 h 47625"/>
                <a:gd name="connsiteX2" fmla="*/ 19050 w 19050"/>
                <a:gd name="connsiteY2" fmla="*/ 47625 h 47625"/>
                <a:gd name="connsiteX3" fmla="*/ 0 w 19050"/>
                <a:gd name="connsiteY3" fmla="*/ 47625 h 47625"/>
              </a:gdLst>
              <a:ahLst/>
              <a:cxnLst>
                <a:cxn ang="0">
                  <a:pos x="connsiteX0" y="connsiteY0"/>
                </a:cxn>
                <a:cxn ang="0">
                  <a:pos x="connsiteX1" y="connsiteY1"/>
                </a:cxn>
                <a:cxn ang="0">
                  <a:pos x="connsiteX2" y="connsiteY2"/>
                </a:cxn>
                <a:cxn ang="0">
                  <a:pos x="connsiteX3" y="connsiteY3"/>
                </a:cxn>
              </a:cxnLst>
              <a:rect l="l" t="t" r="r" b="b"/>
              <a:pathLst>
                <a:path w="19050" h="47625">
                  <a:moveTo>
                    <a:pt x="0" y="0"/>
                  </a:moveTo>
                  <a:lnTo>
                    <a:pt x="19050" y="0"/>
                  </a:lnTo>
                  <a:lnTo>
                    <a:pt x="19050" y="47625"/>
                  </a:lnTo>
                  <a:lnTo>
                    <a:pt x="0" y="47625"/>
                  </a:lnTo>
                  <a:close/>
                </a:path>
              </a:pathLst>
            </a:custGeom>
            <a:solidFill>
              <a:schemeClr val="bg1"/>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 xmlns:a16="http://schemas.microsoft.com/office/drawing/2014/main" id="{81C77D67-9C12-4563-AC6F-2092BF124128}"/>
                </a:ext>
              </a:extLst>
            </p:cNvPr>
            <p:cNvSpPr/>
            <p:nvPr/>
          </p:nvSpPr>
          <p:spPr>
            <a:xfrm>
              <a:off x="7453351" y="851988"/>
              <a:ext cx="38274" cy="39135"/>
            </a:xfrm>
            <a:custGeom>
              <a:avLst/>
              <a:gdLst>
                <a:gd name="connsiteX0" fmla="*/ 13430 w 46577"/>
                <a:gd name="connsiteY0" fmla="*/ 0 h 47625"/>
                <a:gd name="connsiteX1" fmla="*/ 46577 w 46577"/>
                <a:gd name="connsiteY1" fmla="*/ 33909 h 47625"/>
                <a:gd name="connsiteX2" fmla="*/ 33052 w 46577"/>
                <a:gd name="connsiteY2" fmla="*/ 47625 h 47625"/>
                <a:gd name="connsiteX3" fmla="*/ 0 w 46577"/>
                <a:gd name="connsiteY3" fmla="*/ 13811 h 47625"/>
                <a:gd name="connsiteX4" fmla="*/ 13430 w 46577"/>
                <a:gd name="connsiteY4" fmla="*/ 0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77" h="47625">
                  <a:moveTo>
                    <a:pt x="13430" y="0"/>
                  </a:moveTo>
                  <a:lnTo>
                    <a:pt x="46577" y="33909"/>
                  </a:lnTo>
                  <a:lnTo>
                    <a:pt x="33052" y="47625"/>
                  </a:lnTo>
                  <a:lnTo>
                    <a:pt x="0" y="13811"/>
                  </a:lnTo>
                  <a:lnTo>
                    <a:pt x="13430" y="0"/>
                  </a:lnTo>
                  <a:close/>
                </a:path>
              </a:pathLst>
            </a:custGeom>
            <a:solidFill>
              <a:schemeClr val="bg1"/>
            </a:solidFill>
            <a:ln w="9525" cap="flat">
              <a:noFill/>
              <a:prstDash val="solid"/>
              <a:miter/>
            </a:ln>
          </p:spPr>
          <p:txBody>
            <a:bodyPr rtlCol="0" anchor="ctr"/>
            <a:lstStyle/>
            <a:p>
              <a:endParaRPr lang="zh-CN" altLang="en-US"/>
            </a:p>
          </p:txBody>
        </p:sp>
      </p:grpSp>
      <p:sp>
        <p:nvSpPr>
          <p:cNvPr id="120" name="图形 84" descr="水">
            <a:extLst>
              <a:ext uri="{FF2B5EF4-FFF2-40B4-BE49-F238E27FC236}">
                <a16:creationId xmlns="" xmlns:a16="http://schemas.microsoft.com/office/drawing/2014/main" id="{BD36F13D-E60F-4941-AF9A-1F9ACDECB8B9}"/>
              </a:ext>
            </a:extLst>
          </p:cNvPr>
          <p:cNvSpPr/>
          <p:nvPr/>
        </p:nvSpPr>
        <p:spPr>
          <a:xfrm>
            <a:off x="7326760" y="5396391"/>
            <a:ext cx="476250" cy="723900"/>
          </a:xfrm>
          <a:custGeom>
            <a:avLst/>
            <a:gdLst>
              <a:gd name="connsiteX0" fmla="*/ 238125 w 476250"/>
              <a:gd name="connsiteY0" fmla="*/ 0 h 723900"/>
              <a:gd name="connsiteX1" fmla="*/ 0 w 476250"/>
              <a:gd name="connsiteY1" fmla="*/ 485775 h 723900"/>
              <a:gd name="connsiteX2" fmla="*/ 238125 w 476250"/>
              <a:gd name="connsiteY2" fmla="*/ 723900 h 723900"/>
              <a:gd name="connsiteX3" fmla="*/ 476250 w 476250"/>
              <a:gd name="connsiteY3" fmla="*/ 485775 h 723900"/>
              <a:gd name="connsiteX4" fmla="*/ 238125 w 47625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0" h="723900">
                <a:moveTo>
                  <a:pt x="238125" y="0"/>
                </a:moveTo>
                <a:cubicBezTo>
                  <a:pt x="238125" y="0"/>
                  <a:pt x="0" y="335280"/>
                  <a:pt x="0" y="485775"/>
                </a:cubicBezTo>
                <a:cubicBezTo>
                  <a:pt x="0" y="617220"/>
                  <a:pt x="106680" y="723900"/>
                  <a:pt x="238125" y="723900"/>
                </a:cubicBezTo>
                <a:cubicBezTo>
                  <a:pt x="369570" y="723900"/>
                  <a:pt x="476250" y="617220"/>
                  <a:pt x="476250" y="485775"/>
                </a:cubicBezTo>
                <a:cubicBezTo>
                  <a:pt x="476250" y="334328"/>
                  <a:pt x="238125" y="0"/>
                  <a:pt x="238125" y="0"/>
                </a:cubicBezTo>
                <a:close/>
              </a:path>
            </a:pathLst>
          </a:custGeom>
          <a:solidFill>
            <a:schemeClr val="bg1"/>
          </a:solidFill>
          <a:ln w="9525" cap="flat">
            <a:noFill/>
            <a:prstDash val="solid"/>
            <a:miter/>
          </a:ln>
        </p:spPr>
        <p:txBody>
          <a:bodyPr rtlCol="0" anchor="ctr"/>
          <a:lstStyle/>
          <a:p>
            <a:endParaRPr lang="zh-CN" altLang="en-US"/>
          </a:p>
        </p:txBody>
      </p:sp>
      <p:sp>
        <p:nvSpPr>
          <p:cNvPr id="126" name="图形 90" descr="热气球">
            <a:extLst>
              <a:ext uri="{FF2B5EF4-FFF2-40B4-BE49-F238E27FC236}">
                <a16:creationId xmlns="" xmlns:a16="http://schemas.microsoft.com/office/drawing/2014/main" id="{B8C78866-C221-477D-A190-9D2CFD01ECD1}"/>
              </a:ext>
            </a:extLst>
          </p:cNvPr>
          <p:cNvSpPr/>
          <p:nvPr/>
        </p:nvSpPr>
        <p:spPr>
          <a:xfrm>
            <a:off x="7298185" y="3878049"/>
            <a:ext cx="533400" cy="733443"/>
          </a:xfrm>
          <a:custGeom>
            <a:avLst/>
            <a:gdLst>
              <a:gd name="connsiteX0" fmla="*/ 329375 w 533400"/>
              <a:gd name="connsiteY0" fmla="*/ 571500 h 733443"/>
              <a:gd name="connsiteX1" fmla="*/ 338138 w 533400"/>
              <a:gd name="connsiteY1" fmla="*/ 571500 h 733443"/>
              <a:gd name="connsiteX2" fmla="*/ 533400 w 533400"/>
              <a:gd name="connsiteY2" fmla="*/ 228600 h 733443"/>
              <a:gd name="connsiteX3" fmla="*/ 266700 w 533400"/>
              <a:gd name="connsiteY3" fmla="*/ 0 h 733443"/>
              <a:gd name="connsiteX4" fmla="*/ 0 w 533400"/>
              <a:gd name="connsiteY4" fmla="*/ 228600 h 733443"/>
              <a:gd name="connsiteX5" fmla="*/ 195263 w 533400"/>
              <a:gd name="connsiteY5" fmla="*/ 571500 h 733443"/>
              <a:gd name="connsiteX6" fmla="*/ 204025 w 533400"/>
              <a:gd name="connsiteY6" fmla="*/ 571500 h 733443"/>
              <a:gd name="connsiteX7" fmla="*/ 218789 w 533400"/>
              <a:gd name="connsiteY7" fmla="*/ 615887 h 733443"/>
              <a:gd name="connsiteX8" fmla="*/ 217197 w 533400"/>
              <a:gd name="connsiteY8" fmla="*/ 619006 h 733443"/>
              <a:gd name="connsiteX9" fmla="*/ 216503 w 533400"/>
              <a:gd name="connsiteY9" fmla="*/ 619125 h 733443"/>
              <a:gd name="connsiteX10" fmla="*/ 187928 w 533400"/>
              <a:gd name="connsiteY10" fmla="*/ 619125 h 733443"/>
              <a:gd name="connsiteX11" fmla="*/ 185452 w 533400"/>
              <a:gd name="connsiteY11" fmla="*/ 621602 h 733443"/>
              <a:gd name="connsiteX12" fmla="*/ 185452 w 533400"/>
              <a:gd name="connsiteY12" fmla="*/ 708470 h 733443"/>
              <a:gd name="connsiteX13" fmla="*/ 212090 w 533400"/>
              <a:gd name="connsiteY13" fmla="*/ 733430 h 733443"/>
              <a:gd name="connsiteX14" fmla="*/ 212217 w 533400"/>
              <a:gd name="connsiteY14" fmla="*/ 733425 h 733443"/>
              <a:gd name="connsiteX15" fmla="*/ 321183 w 533400"/>
              <a:gd name="connsiteY15" fmla="*/ 733425 h 733443"/>
              <a:gd name="connsiteX16" fmla="*/ 347663 w 533400"/>
              <a:gd name="connsiteY16" fmla="*/ 708470 h 733443"/>
              <a:gd name="connsiteX17" fmla="*/ 347663 w 533400"/>
              <a:gd name="connsiteY17" fmla="*/ 621602 h 733443"/>
              <a:gd name="connsiteX18" fmla="*/ 345186 w 533400"/>
              <a:gd name="connsiteY18" fmla="*/ 619125 h 733443"/>
              <a:gd name="connsiteX19" fmla="*/ 316611 w 533400"/>
              <a:gd name="connsiteY19" fmla="*/ 619125 h 733443"/>
              <a:gd name="connsiteX20" fmla="*/ 314206 w 533400"/>
              <a:gd name="connsiteY20" fmla="*/ 616579 h 733443"/>
              <a:gd name="connsiteX21" fmla="*/ 314325 w 533400"/>
              <a:gd name="connsiteY21" fmla="*/ 615887 h 733443"/>
              <a:gd name="connsiteX22" fmla="*/ 447675 w 533400"/>
              <a:gd name="connsiteY22" fmla="*/ 232315 h 733443"/>
              <a:gd name="connsiteX23" fmla="*/ 352425 w 533400"/>
              <a:gd name="connsiteY23" fmla="*/ 468535 h 733443"/>
              <a:gd name="connsiteX24" fmla="*/ 319088 w 533400"/>
              <a:gd name="connsiteY24" fmla="*/ 532067 h 733443"/>
              <a:gd name="connsiteX25" fmla="*/ 316897 w 533400"/>
              <a:gd name="connsiteY25" fmla="*/ 533400 h 733443"/>
              <a:gd name="connsiteX26" fmla="*/ 292799 w 533400"/>
              <a:gd name="connsiteY26" fmla="*/ 533400 h 733443"/>
              <a:gd name="connsiteX27" fmla="*/ 290294 w 533400"/>
              <a:gd name="connsiteY27" fmla="*/ 531148 h 733443"/>
              <a:gd name="connsiteX28" fmla="*/ 290417 w 533400"/>
              <a:gd name="connsiteY28" fmla="*/ 530257 h 733443"/>
              <a:gd name="connsiteX29" fmla="*/ 296609 w 533400"/>
              <a:gd name="connsiteY29" fmla="*/ 509302 h 733443"/>
              <a:gd name="connsiteX30" fmla="*/ 361950 w 533400"/>
              <a:gd name="connsiteY30" fmla="*/ 229934 h 733443"/>
              <a:gd name="connsiteX31" fmla="*/ 296704 w 533400"/>
              <a:gd name="connsiteY31" fmla="*/ 21622 h 733443"/>
              <a:gd name="connsiteX32" fmla="*/ 295406 w 533400"/>
              <a:gd name="connsiteY32" fmla="*/ 18369 h 733443"/>
              <a:gd name="connsiteX33" fmla="*/ 298323 w 533400"/>
              <a:gd name="connsiteY33" fmla="*/ 16954 h 733443"/>
              <a:gd name="connsiteX34" fmla="*/ 447675 w 533400"/>
              <a:gd name="connsiteY34" fmla="*/ 232315 h 733443"/>
              <a:gd name="connsiteX35" fmla="*/ 180975 w 533400"/>
              <a:gd name="connsiteY35" fmla="*/ 468535 h 733443"/>
              <a:gd name="connsiteX36" fmla="*/ 85725 w 533400"/>
              <a:gd name="connsiteY36" fmla="*/ 232315 h 733443"/>
              <a:gd name="connsiteX37" fmla="*/ 235077 w 533400"/>
              <a:gd name="connsiteY37" fmla="*/ 16954 h 733443"/>
              <a:gd name="connsiteX38" fmla="*/ 238111 w 533400"/>
              <a:gd name="connsiteY38" fmla="*/ 18705 h 733443"/>
              <a:gd name="connsiteX39" fmla="*/ 236696 w 533400"/>
              <a:gd name="connsiteY39" fmla="*/ 21622 h 733443"/>
              <a:gd name="connsiteX40" fmla="*/ 171450 w 533400"/>
              <a:gd name="connsiteY40" fmla="*/ 229934 h 733443"/>
              <a:gd name="connsiteX41" fmla="*/ 236887 w 533400"/>
              <a:gd name="connsiteY41" fmla="*/ 509492 h 733443"/>
              <a:gd name="connsiteX42" fmla="*/ 242888 w 533400"/>
              <a:gd name="connsiteY42" fmla="*/ 530257 h 733443"/>
              <a:gd name="connsiteX43" fmla="*/ 241398 w 533400"/>
              <a:gd name="connsiteY43" fmla="*/ 533277 h 733443"/>
              <a:gd name="connsiteX44" fmla="*/ 240506 w 533400"/>
              <a:gd name="connsiteY44" fmla="*/ 533400 h 733443"/>
              <a:gd name="connsiteX45" fmla="*/ 216122 w 533400"/>
              <a:gd name="connsiteY45" fmla="*/ 533400 h 733443"/>
              <a:gd name="connsiteX46" fmla="*/ 213931 w 533400"/>
              <a:gd name="connsiteY46" fmla="*/ 532067 h 733443"/>
              <a:gd name="connsiteX47" fmla="*/ 180785 w 533400"/>
              <a:gd name="connsiteY47" fmla="*/ 468535 h 733443"/>
              <a:gd name="connsiteX48" fmla="*/ 238125 w 533400"/>
              <a:gd name="connsiteY48" fmla="*/ 571500 h 733443"/>
              <a:gd name="connsiteX49" fmla="*/ 296418 w 533400"/>
              <a:gd name="connsiteY49" fmla="*/ 571500 h 733443"/>
              <a:gd name="connsiteX50" fmla="*/ 298863 w 533400"/>
              <a:gd name="connsiteY50" fmla="*/ 573816 h 733443"/>
              <a:gd name="connsiteX51" fmla="*/ 298704 w 533400"/>
              <a:gd name="connsiteY51" fmla="*/ 574738 h 733443"/>
              <a:gd name="connsiteX52" fmla="*/ 284512 w 533400"/>
              <a:gd name="connsiteY52" fmla="*/ 617411 h 733443"/>
              <a:gd name="connsiteX53" fmla="*/ 282131 w 533400"/>
              <a:gd name="connsiteY53" fmla="*/ 619125 h 733443"/>
              <a:gd name="connsiteX54" fmla="*/ 251841 w 533400"/>
              <a:gd name="connsiteY54" fmla="*/ 619125 h 733443"/>
              <a:gd name="connsiteX55" fmla="*/ 249460 w 533400"/>
              <a:gd name="connsiteY55" fmla="*/ 617411 h 733443"/>
              <a:gd name="connsiteX56" fmla="*/ 235268 w 533400"/>
              <a:gd name="connsiteY56" fmla="*/ 574738 h 733443"/>
              <a:gd name="connsiteX57" fmla="*/ 236631 w 533400"/>
              <a:gd name="connsiteY57" fmla="*/ 571659 h 733443"/>
              <a:gd name="connsiteX58" fmla="*/ 237553 w 533400"/>
              <a:gd name="connsiteY58" fmla="*/ 571500 h 73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3400" h="733443">
                <a:moveTo>
                  <a:pt x="329375" y="571500"/>
                </a:moveTo>
                <a:lnTo>
                  <a:pt x="338138" y="571500"/>
                </a:lnTo>
                <a:cubicBezTo>
                  <a:pt x="347663" y="504825"/>
                  <a:pt x="533400" y="340233"/>
                  <a:pt x="533400" y="228600"/>
                </a:cubicBezTo>
                <a:cubicBezTo>
                  <a:pt x="533400" y="93155"/>
                  <a:pt x="423863" y="0"/>
                  <a:pt x="266700" y="0"/>
                </a:cubicBezTo>
                <a:cubicBezTo>
                  <a:pt x="109538" y="0"/>
                  <a:pt x="0" y="93536"/>
                  <a:pt x="0" y="228600"/>
                </a:cubicBezTo>
                <a:cubicBezTo>
                  <a:pt x="0" y="340233"/>
                  <a:pt x="185738" y="504825"/>
                  <a:pt x="195263" y="571500"/>
                </a:cubicBezTo>
                <a:lnTo>
                  <a:pt x="204025" y="571500"/>
                </a:lnTo>
                <a:lnTo>
                  <a:pt x="218789" y="615887"/>
                </a:lnTo>
                <a:cubicBezTo>
                  <a:pt x="219210" y="617188"/>
                  <a:pt x="218498" y="618584"/>
                  <a:pt x="217197" y="619006"/>
                </a:cubicBezTo>
                <a:cubicBezTo>
                  <a:pt x="216972" y="619078"/>
                  <a:pt x="216739" y="619118"/>
                  <a:pt x="216503" y="619125"/>
                </a:cubicBezTo>
                <a:lnTo>
                  <a:pt x="187928" y="619125"/>
                </a:lnTo>
                <a:cubicBezTo>
                  <a:pt x="186560" y="619125"/>
                  <a:pt x="185452" y="620234"/>
                  <a:pt x="185452" y="621602"/>
                </a:cubicBezTo>
                <a:lnTo>
                  <a:pt x="185452" y="708470"/>
                </a:lnTo>
                <a:cubicBezTo>
                  <a:pt x="185916" y="722718"/>
                  <a:pt x="197842" y="733893"/>
                  <a:pt x="212090" y="733430"/>
                </a:cubicBezTo>
                <a:cubicBezTo>
                  <a:pt x="212132" y="733428"/>
                  <a:pt x="212175" y="733427"/>
                  <a:pt x="212217" y="733425"/>
                </a:cubicBezTo>
                <a:lnTo>
                  <a:pt x="321183" y="733425"/>
                </a:lnTo>
                <a:cubicBezTo>
                  <a:pt x="335369" y="733799"/>
                  <a:pt x="347196" y="722652"/>
                  <a:pt x="347663" y="708470"/>
                </a:cubicBezTo>
                <a:lnTo>
                  <a:pt x="347663" y="621602"/>
                </a:lnTo>
                <a:cubicBezTo>
                  <a:pt x="347663" y="620234"/>
                  <a:pt x="346554" y="619125"/>
                  <a:pt x="345186" y="619125"/>
                </a:cubicBezTo>
                <a:lnTo>
                  <a:pt x="316611" y="619125"/>
                </a:lnTo>
                <a:cubicBezTo>
                  <a:pt x="315244" y="619086"/>
                  <a:pt x="314167" y="617947"/>
                  <a:pt x="314206" y="616579"/>
                </a:cubicBezTo>
                <a:cubicBezTo>
                  <a:pt x="314213" y="616344"/>
                  <a:pt x="314253" y="616110"/>
                  <a:pt x="314325" y="615887"/>
                </a:cubicBezTo>
                <a:close/>
                <a:moveTo>
                  <a:pt x="447675" y="232315"/>
                </a:moveTo>
                <a:cubicBezTo>
                  <a:pt x="447675" y="290608"/>
                  <a:pt x="392716" y="393478"/>
                  <a:pt x="352425" y="468535"/>
                </a:cubicBezTo>
                <a:cubicBezTo>
                  <a:pt x="340043" y="492157"/>
                  <a:pt x="328613" y="513017"/>
                  <a:pt x="319088" y="532067"/>
                </a:cubicBezTo>
                <a:cubicBezTo>
                  <a:pt x="318647" y="532869"/>
                  <a:pt x="317812" y="533377"/>
                  <a:pt x="316897" y="533400"/>
                </a:cubicBezTo>
                <a:lnTo>
                  <a:pt x="292799" y="533400"/>
                </a:lnTo>
                <a:cubicBezTo>
                  <a:pt x="291485" y="533470"/>
                  <a:pt x="290364" y="532462"/>
                  <a:pt x="290294" y="531148"/>
                </a:cubicBezTo>
                <a:cubicBezTo>
                  <a:pt x="290278" y="530846"/>
                  <a:pt x="290320" y="530544"/>
                  <a:pt x="290417" y="530257"/>
                </a:cubicBezTo>
                <a:cubicBezTo>
                  <a:pt x="292418" y="523399"/>
                  <a:pt x="294418" y="516446"/>
                  <a:pt x="296609" y="509302"/>
                </a:cubicBezTo>
                <a:cubicBezTo>
                  <a:pt x="319088" y="431864"/>
                  <a:pt x="361950" y="287846"/>
                  <a:pt x="361950" y="229934"/>
                </a:cubicBezTo>
                <a:cubicBezTo>
                  <a:pt x="361950" y="120872"/>
                  <a:pt x="337566" y="45529"/>
                  <a:pt x="296704" y="21622"/>
                </a:cubicBezTo>
                <a:cubicBezTo>
                  <a:pt x="295447" y="21082"/>
                  <a:pt x="294866" y="19625"/>
                  <a:pt x="295406" y="18369"/>
                </a:cubicBezTo>
                <a:cubicBezTo>
                  <a:pt x="295892" y="17238"/>
                  <a:pt x="297134" y="16636"/>
                  <a:pt x="298323" y="16954"/>
                </a:cubicBezTo>
                <a:cubicBezTo>
                  <a:pt x="388811" y="32480"/>
                  <a:pt x="447675" y="114967"/>
                  <a:pt x="447675" y="232315"/>
                </a:cubicBezTo>
                <a:close/>
                <a:moveTo>
                  <a:pt x="180975" y="468535"/>
                </a:moveTo>
                <a:cubicBezTo>
                  <a:pt x="140875" y="393478"/>
                  <a:pt x="85725" y="290608"/>
                  <a:pt x="85725" y="232315"/>
                </a:cubicBezTo>
                <a:cubicBezTo>
                  <a:pt x="85725" y="114967"/>
                  <a:pt x="144590" y="32290"/>
                  <a:pt x="235077" y="16954"/>
                </a:cubicBezTo>
                <a:cubicBezTo>
                  <a:pt x="236398" y="16600"/>
                  <a:pt x="237756" y="17384"/>
                  <a:pt x="238111" y="18705"/>
                </a:cubicBezTo>
                <a:cubicBezTo>
                  <a:pt x="238429" y="19894"/>
                  <a:pt x="237827" y="21136"/>
                  <a:pt x="236696" y="21622"/>
                </a:cubicBezTo>
                <a:cubicBezTo>
                  <a:pt x="195834" y="45529"/>
                  <a:pt x="171450" y="120872"/>
                  <a:pt x="171450" y="229934"/>
                </a:cubicBezTo>
                <a:cubicBezTo>
                  <a:pt x="171450" y="287846"/>
                  <a:pt x="214027" y="431864"/>
                  <a:pt x="236887" y="509492"/>
                </a:cubicBezTo>
                <a:lnTo>
                  <a:pt x="242888" y="530257"/>
                </a:lnTo>
                <a:cubicBezTo>
                  <a:pt x="243310" y="531502"/>
                  <a:pt x="242644" y="532854"/>
                  <a:pt x="241398" y="533277"/>
                </a:cubicBezTo>
                <a:cubicBezTo>
                  <a:pt x="241111" y="533374"/>
                  <a:pt x="240808" y="533416"/>
                  <a:pt x="240506" y="533400"/>
                </a:cubicBezTo>
                <a:lnTo>
                  <a:pt x="216122" y="533400"/>
                </a:lnTo>
                <a:cubicBezTo>
                  <a:pt x="215207" y="533377"/>
                  <a:pt x="214373" y="532869"/>
                  <a:pt x="213931" y="532067"/>
                </a:cubicBezTo>
                <a:cubicBezTo>
                  <a:pt x="204788" y="513017"/>
                  <a:pt x="193358" y="492157"/>
                  <a:pt x="180785" y="468535"/>
                </a:cubicBezTo>
                <a:close/>
                <a:moveTo>
                  <a:pt x="238125" y="571500"/>
                </a:moveTo>
                <a:lnTo>
                  <a:pt x="296418" y="571500"/>
                </a:lnTo>
                <a:cubicBezTo>
                  <a:pt x="297732" y="571464"/>
                  <a:pt x="298828" y="572501"/>
                  <a:pt x="298863" y="573816"/>
                </a:cubicBezTo>
                <a:cubicBezTo>
                  <a:pt x="298872" y="574131"/>
                  <a:pt x="298817" y="574444"/>
                  <a:pt x="298704" y="574738"/>
                </a:cubicBezTo>
                <a:lnTo>
                  <a:pt x="284512" y="617411"/>
                </a:lnTo>
                <a:cubicBezTo>
                  <a:pt x="284206" y="618461"/>
                  <a:pt x="283224" y="619169"/>
                  <a:pt x="282131" y="619125"/>
                </a:cubicBezTo>
                <a:lnTo>
                  <a:pt x="251841" y="619125"/>
                </a:lnTo>
                <a:cubicBezTo>
                  <a:pt x="250748" y="619169"/>
                  <a:pt x="249766" y="618461"/>
                  <a:pt x="249460" y="617411"/>
                </a:cubicBezTo>
                <a:lnTo>
                  <a:pt x="235268" y="574738"/>
                </a:lnTo>
                <a:cubicBezTo>
                  <a:pt x="234793" y="573512"/>
                  <a:pt x="235404" y="572133"/>
                  <a:pt x="236631" y="571659"/>
                </a:cubicBezTo>
                <a:cubicBezTo>
                  <a:pt x="236925" y="571546"/>
                  <a:pt x="237238" y="571491"/>
                  <a:pt x="237553" y="571500"/>
                </a:cubicBezTo>
                <a:close/>
              </a:path>
            </a:pathLst>
          </a:custGeom>
          <a:solidFill>
            <a:schemeClr val="bg1"/>
          </a:solidFill>
          <a:ln w="9525" cap="flat">
            <a:noFill/>
            <a:prstDash val="solid"/>
            <a:miter/>
          </a:ln>
        </p:spPr>
        <p:txBody>
          <a:bodyPr rtlCol="0" anchor="ctr"/>
          <a:lstStyle/>
          <a:p>
            <a:endParaRPr lang="zh-CN" altLang="en-US"/>
          </a:p>
        </p:txBody>
      </p:sp>
      <p:grpSp>
        <p:nvGrpSpPr>
          <p:cNvPr id="30" name="组合 29">
            <a:extLst>
              <a:ext uri="{FF2B5EF4-FFF2-40B4-BE49-F238E27FC236}">
                <a16:creationId xmlns="" xmlns:a16="http://schemas.microsoft.com/office/drawing/2014/main" id="{DA97355B-989E-4599-B700-2CE870B6BA37}"/>
              </a:ext>
            </a:extLst>
          </p:cNvPr>
          <p:cNvGrpSpPr/>
          <p:nvPr/>
        </p:nvGrpSpPr>
        <p:grpSpPr>
          <a:xfrm>
            <a:off x="7255322" y="2235899"/>
            <a:ext cx="619341" cy="799146"/>
            <a:chOff x="7255322" y="2235899"/>
            <a:chExt cx="619341" cy="799146"/>
          </a:xfrm>
        </p:grpSpPr>
        <p:sp>
          <p:nvSpPr>
            <p:cNvPr id="161" name="任意多边形: 形状 160">
              <a:extLst>
                <a:ext uri="{FF2B5EF4-FFF2-40B4-BE49-F238E27FC236}">
                  <a16:creationId xmlns="" xmlns:a16="http://schemas.microsoft.com/office/drawing/2014/main" id="{622578C8-5ED8-4741-A817-657DD66C20C8}"/>
                </a:ext>
              </a:extLst>
            </p:cNvPr>
            <p:cNvSpPr/>
            <p:nvPr/>
          </p:nvSpPr>
          <p:spPr>
            <a:xfrm>
              <a:off x="7388672" y="2235899"/>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bg1"/>
            </a:solid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 xmlns:a16="http://schemas.microsoft.com/office/drawing/2014/main" id="{91CF8EC9-E40A-45B5-889B-DD7EAB0E715B}"/>
                </a:ext>
              </a:extLst>
            </p:cNvPr>
            <p:cNvSpPr/>
            <p:nvPr/>
          </p:nvSpPr>
          <p:spPr>
            <a:xfrm>
              <a:off x="7255322" y="2691193"/>
              <a:ext cx="492442" cy="343852"/>
            </a:xfrm>
            <a:custGeom>
              <a:avLst/>
              <a:gdLst>
                <a:gd name="connsiteX0" fmla="*/ 467678 w 492442"/>
                <a:gd name="connsiteY0" fmla="*/ 147638 h 343852"/>
                <a:gd name="connsiteX1" fmla="*/ 257175 w 492442"/>
                <a:gd name="connsiteY1" fmla="*/ 306705 h 343852"/>
                <a:gd name="connsiteX2" fmla="*/ 38100 w 492442"/>
                <a:gd name="connsiteY2" fmla="*/ 87630 h 343852"/>
                <a:gd name="connsiteX3" fmla="*/ 38100 w 492442"/>
                <a:gd name="connsiteY3" fmla="*/ 74295 h 343852"/>
                <a:gd name="connsiteX4" fmla="*/ 15240 w 492442"/>
                <a:gd name="connsiteY4" fmla="*/ 0 h 343852"/>
                <a:gd name="connsiteX5" fmla="*/ 0 w 492442"/>
                <a:gd name="connsiteY5" fmla="*/ 86678 h 343852"/>
                <a:gd name="connsiteX6" fmla="*/ 257175 w 492442"/>
                <a:gd name="connsiteY6" fmla="*/ 343853 h 343852"/>
                <a:gd name="connsiteX7" fmla="*/ 492442 w 492442"/>
                <a:gd name="connsiteY7" fmla="*/ 190500 h 343852"/>
                <a:gd name="connsiteX8" fmla="*/ 467678 w 492442"/>
                <a:gd name="connsiteY8" fmla="*/ 147638 h 34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442" h="343852">
                  <a:moveTo>
                    <a:pt x="467678" y="147638"/>
                  </a:moveTo>
                  <a:cubicBezTo>
                    <a:pt x="441960" y="239078"/>
                    <a:pt x="357188" y="306705"/>
                    <a:pt x="257175" y="306705"/>
                  </a:cubicBezTo>
                  <a:cubicBezTo>
                    <a:pt x="136208" y="306705"/>
                    <a:pt x="38100" y="208597"/>
                    <a:pt x="38100" y="87630"/>
                  </a:cubicBezTo>
                  <a:cubicBezTo>
                    <a:pt x="38100" y="82868"/>
                    <a:pt x="38100" y="79057"/>
                    <a:pt x="38100" y="74295"/>
                  </a:cubicBezTo>
                  <a:lnTo>
                    <a:pt x="15240" y="0"/>
                  </a:lnTo>
                  <a:cubicBezTo>
                    <a:pt x="5715" y="27623"/>
                    <a:pt x="0" y="56198"/>
                    <a:pt x="0" y="86678"/>
                  </a:cubicBezTo>
                  <a:cubicBezTo>
                    <a:pt x="0" y="228600"/>
                    <a:pt x="115253" y="343853"/>
                    <a:pt x="257175" y="343853"/>
                  </a:cubicBezTo>
                  <a:cubicBezTo>
                    <a:pt x="361950" y="343853"/>
                    <a:pt x="452438" y="280988"/>
                    <a:pt x="492442" y="190500"/>
                  </a:cubicBezTo>
                  <a:lnTo>
                    <a:pt x="467678" y="147638"/>
                  </a:lnTo>
                  <a:close/>
                </a:path>
              </a:pathLst>
            </a:custGeom>
            <a:solidFill>
              <a:schemeClr val="bg1"/>
            </a:solid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 xmlns:a16="http://schemas.microsoft.com/office/drawing/2014/main" id="{7C5A8020-646E-46BA-9E88-31E75D0CD59C}"/>
                </a:ext>
              </a:extLst>
            </p:cNvPr>
            <p:cNvSpPr/>
            <p:nvPr/>
          </p:nvSpPr>
          <p:spPr>
            <a:xfrm>
              <a:off x="7265237" y="2407037"/>
              <a:ext cx="609426" cy="514661"/>
            </a:xfrm>
            <a:custGeom>
              <a:avLst/>
              <a:gdLst>
                <a:gd name="connsiteX0" fmla="*/ 604448 w 609426"/>
                <a:gd name="connsiteY0" fmla="*/ 457511 h 514661"/>
                <a:gd name="connsiteX1" fmla="*/ 490148 w 609426"/>
                <a:gd name="connsiteY1" fmla="*/ 257486 h 514661"/>
                <a:gd name="connsiteX2" fmla="*/ 456810 w 609426"/>
                <a:gd name="connsiteY2" fmla="*/ 238436 h 514661"/>
                <a:gd name="connsiteX3" fmla="*/ 303458 w 609426"/>
                <a:gd name="connsiteY3" fmla="*/ 238436 h 514661"/>
                <a:gd name="connsiteX4" fmla="*/ 284408 w 609426"/>
                <a:gd name="connsiteY4" fmla="*/ 63176 h 514661"/>
                <a:gd name="connsiteX5" fmla="*/ 195825 w 609426"/>
                <a:gd name="connsiteY5" fmla="*/ 1264 h 514661"/>
                <a:gd name="connsiteX6" fmla="*/ 170108 w 609426"/>
                <a:gd name="connsiteY6" fmla="*/ 10789 h 514661"/>
                <a:gd name="connsiteX7" fmla="*/ 18660 w 609426"/>
                <a:gd name="connsiteY7" fmla="*/ 100324 h 514661"/>
                <a:gd name="connsiteX8" fmla="*/ 1515 w 609426"/>
                <a:gd name="connsiteY8" fmla="*/ 144139 h 514661"/>
                <a:gd name="connsiteX9" fmla="*/ 49140 w 609426"/>
                <a:gd name="connsiteY9" fmla="*/ 296539 h 514661"/>
                <a:gd name="connsiteX10" fmla="*/ 85335 w 609426"/>
                <a:gd name="connsiteY10" fmla="*/ 323209 h 514661"/>
                <a:gd name="connsiteX11" fmla="*/ 96765 w 609426"/>
                <a:gd name="connsiteY11" fmla="*/ 321304 h 514661"/>
                <a:gd name="connsiteX12" fmla="*/ 121530 w 609426"/>
                <a:gd name="connsiteY12" fmla="*/ 273679 h 514661"/>
                <a:gd name="connsiteX13" fmla="*/ 82478 w 609426"/>
                <a:gd name="connsiteY13" fmla="*/ 149854 h 514661"/>
                <a:gd name="connsiteX14" fmla="*/ 138675 w 609426"/>
                <a:gd name="connsiteY14" fmla="*/ 116516 h 514661"/>
                <a:gd name="connsiteX15" fmla="*/ 162488 w 609426"/>
                <a:gd name="connsiteY15" fmla="*/ 250819 h 514661"/>
                <a:gd name="connsiteX16" fmla="*/ 237735 w 609426"/>
                <a:gd name="connsiteY16" fmla="*/ 313684 h 514661"/>
                <a:gd name="connsiteX17" fmla="*/ 237735 w 609426"/>
                <a:gd name="connsiteY17" fmla="*/ 313684 h 514661"/>
                <a:gd name="connsiteX18" fmla="*/ 434903 w 609426"/>
                <a:gd name="connsiteY18" fmla="*/ 313684 h 514661"/>
                <a:gd name="connsiteX19" fmla="*/ 537773 w 609426"/>
                <a:gd name="connsiteY19" fmla="*/ 495611 h 514661"/>
                <a:gd name="connsiteX20" fmla="*/ 571110 w 609426"/>
                <a:gd name="connsiteY20" fmla="*/ 514661 h 514661"/>
                <a:gd name="connsiteX21" fmla="*/ 590160 w 609426"/>
                <a:gd name="connsiteY21" fmla="*/ 509899 h 514661"/>
                <a:gd name="connsiteX22" fmla="*/ 604448 w 609426"/>
                <a:gd name="connsiteY22" fmla="*/ 457511 h 514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9426" h="514661">
                  <a:moveTo>
                    <a:pt x="604448" y="457511"/>
                  </a:moveTo>
                  <a:lnTo>
                    <a:pt x="490148" y="257486"/>
                  </a:lnTo>
                  <a:cubicBezTo>
                    <a:pt x="483480" y="246056"/>
                    <a:pt x="471098" y="238436"/>
                    <a:pt x="456810" y="238436"/>
                  </a:cubicBezTo>
                  <a:lnTo>
                    <a:pt x="303458" y="238436"/>
                  </a:lnTo>
                  <a:lnTo>
                    <a:pt x="284408" y="63176"/>
                  </a:lnTo>
                  <a:cubicBezTo>
                    <a:pt x="276788" y="21266"/>
                    <a:pt x="237735" y="-6356"/>
                    <a:pt x="195825" y="1264"/>
                  </a:cubicBezTo>
                  <a:cubicBezTo>
                    <a:pt x="186300" y="3169"/>
                    <a:pt x="177728" y="6026"/>
                    <a:pt x="170108" y="10789"/>
                  </a:cubicBezTo>
                  <a:lnTo>
                    <a:pt x="18660" y="100324"/>
                  </a:lnTo>
                  <a:cubicBezTo>
                    <a:pt x="3420" y="108896"/>
                    <a:pt x="-3247" y="127946"/>
                    <a:pt x="1515" y="144139"/>
                  </a:cubicBezTo>
                  <a:lnTo>
                    <a:pt x="49140" y="296539"/>
                  </a:lnTo>
                  <a:cubicBezTo>
                    <a:pt x="53903" y="312731"/>
                    <a:pt x="69143" y="323209"/>
                    <a:pt x="85335" y="323209"/>
                  </a:cubicBezTo>
                  <a:cubicBezTo>
                    <a:pt x="89145" y="323209"/>
                    <a:pt x="92955" y="322256"/>
                    <a:pt x="96765" y="321304"/>
                  </a:cubicBezTo>
                  <a:cubicBezTo>
                    <a:pt x="116768" y="314636"/>
                    <a:pt x="128198" y="293681"/>
                    <a:pt x="121530" y="273679"/>
                  </a:cubicBezTo>
                  <a:lnTo>
                    <a:pt x="82478" y="149854"/>
                  </a:lnTo>
                  <a:lnTo>
                    <a:pt x="138675" y="116516"/>
                  </a:lnTo>
                  <a:lnTo>
                    <a:pt x="162488" y="250819"/>
                  </a:lnTo>
                  <a:cubicBezTo>
                    <a:pt x="169155" y="287966"/>
                    <a:pt x="201540" y="313684"/>
                    <a:pt x="237735" y="313684"/>
                  </a:cubicBezTo>
                  <a:lnTo>
                    <a:pt x="237735" y="313684"/>
                  </a:lnTo>
                  <a:lnTo>
                    <a:pt x="434903" y="313684"/>
                  </a:lnTo>
                  <a:lnTo>
                    <a:pt x="537773" y="495611"/>
                  </a:lnTo>
                  <a:cubicBezTo>
                    <a:pt x="544440" y="507994"/>
                    <a:pt x="557775" y="514661"/>
                    <a:pt x="571110" y="514661"/>
                  </a:cubicBezTo>
                  <a:cubicBezTo>
                    <a:pt x="577778" y="514661"/>
                    <a:pt x="584445" y="512756"/>
                    <a:pt x="590160" y="509899"/>
                  </a:cubicBezTo>
                  <a:cubicBezTo>
                    <a:pt x="608258" y="499421"/>
                    <a:pt x="614925" y="475609"/>
                    <a:pt x="604448" y="457511"/>
                  </a:cubicBezTo>
                  <a:close/>
                </a:path>
              </a:pathLst>
            </a:custGeom>
            <a:solidFill>
              <a:schemeClr val="bg1"/>
            </a:solidFill>
            <a:ln w="9525" cap="flat">
              <a:noFill/>
              <a:prstDash val="solid"/>
              <a:miter/>
            </a:ln>
          </p:spPr>
          <p:txBody>
            <a:bodyPr rtlCol="0" anchor="ctr"/>
            <a:lstStyle/>
            <a:p>
              <a:endParaRPr lang="zh-CN" altLang="en-US"/>
            </a:p>
          </p:txBody>
        </p:sp>
      </p:grpSp>
      <p:grpSp>
        <p:nvGrpSpPr>
          <p:cNvPr id="16" name="组合 15">
            <a:extLst>
              <a:ext uri="{FF2B5EF4-FFF2-40B4-BE49-F238E27FC236}">
                <a16:creationId xmlns="" xmlns:a16="http://schemas.microsoft.com/office/drawing/2014/main" id="{D86044C5-8F7D-4B4D-9F5B-25C85CD21A91}"/>
              </a:ext>
            </a:extLst>
          </p:cNvPr>
          <p:cNvGrpSpPr/>
          <p:nvPr/>
        </p:nvGrpSpPr>
        <p:grpSpPr>
          <a:xfrm>
            <a:off x="5727237" y="681595"/>
            <a:ext cx="626158" cy="682667"/>
            <a:chOff x="5727237" y="681595"/>
            <a:chExt cx="626158" cy="682667"/>
          </a:xfrm>
        </p:grpSpPr>
        <p:sp>
          <p:nvSpPr>
            <p:cNvPr id="47" name="任意多边形: 形状 46">
              <a:extLst>
                <a:ext uri="{FF2B5EF4-FFF2-40B4-BE49-F238E27FC236}">
                  <a16:creationId xmlns="" xmlns:a16="http://schemas.microsoft.com/office/drawing/2014/main" id="{6CC43F18-F821-4894-9999-FEB42E5CFC6B}"/>
                </a:ext>
              </a:extLst>
            </p:cNvPr>
            <p:cNvSpPr/>
            <p:nvPr/>
          </p:nvSpPr>
          <p:spPr>
            <a:xfrm>
              <a:off x="5985136" y="681595"/>
              <a:ext cx="109578" cy="258290"/>
            </a:xfrm>
            <a:custGeom>
              <a:avLst/>
              <a:gdLst>
                <a:gd name="connsiteX0" fmla="*/ 3143 w 133350"/>
                <a:gd name="connsiteY0" fmla="*/ 314325 h 314325"/>
                <a:gd name="connsiteX1" fmla="*/ 131159 w 133350"/>
                <a:gd name="connsiteY1" fmla="*/ 314325 h 314325"/>
                <a:gd name="connsiteX2" fmla="*/ 119634 w 133350"/>
                <a:gd name="connsiteY2" fmla="*/ 123825 h 314325"/>
                <a:gd name="connsiteX3" fmla="*/ 133350 w 133350"/>
                <a:gd name="connsiteY3" fmla="*/ 123825 h 314325"/>
                <a:gd name="connsiteX4" fmla="*/ 133350 w 133350"/>
                <a:gd name="connsiteY4" fmla="*/ 95250 h 314325"/>
                <a:gd name="connsiteX5" fmla="*/ 114300 w 133350"/>
                <a:gd name="connsiteY5" fmla="*/ 95250 h 314325"/>
                <a:gd name="connsiteX6" fmla="*/ 114300 w 133350"/>
                <a:gd name="connsiteY6" fmla="*/ 47625 h 314325"/>
                <a:gd name="connsiteX7" fmla="*/ 123825 w 133350"/>
                <a:gd name="connsiteY7" fmla="*/ 47625 h 314325"/>
                <a:gd name="connsiteX8" fmla="*/ 123825 w 133350"/>
                <a:gd name="connsiteY8" fmla="*/ 38100 h 314325"/>
                <a:gd name="connsiteX9" fmla="*/ 76200 w 133350"/>
                <a:gd name="connsiteY9" fmla="*/ 24384 h 314325"/>
                <a:gd name="connsiteX10" fmla="*/ 76200 w 133350"/>
                <a:gd name="connsiteY10" fmla="*/ 9525 h 314325"/>
                <a:gd name="connsiteX11" fmla="*/ 69532 w 133350"/>
                <a:gd name="connsiteY11" fmla="*/ 0 h 314325"/>
                <a:gd name="connsiteX12" fmla="*/ 63818 w 133350"/>
                <a:gd name="connsiteY12" fmla="*/ 0 h 314325"/>
                <a:gd name="connsiteX13" fmla="*/ 57150 w 133350"/>
                <a:gd name="connsiteY13" fmla="*/ 9525 h 314325"/>
                <a:gd name="connsiteX14" fmla="*/ 57150 w 133350"/>
                <a:gd name="connsiteY14" fmla="*/ 24384 h 314325"/>
                <a:gd name="connsiteX15" fmla="*/ 9525 w 133350"/>
                <a:gd name="connsiteY15" fmla="*/ 38100 h 314325"/>
                <a:gd name="connsiteX16" fmla="*/ 9525 w 133350"/>
                <a:gd name="connsiteY16" fmla="*/ 47625 h 314325"/>
                <a:gd name="connsiteX17" fmla="*/ 19050 w 133350"/>
                <a:gd name="connsiteY17" fmla="*/ 47625 h 314325"/>
                <a:gd name="connsiteX18" fmla="*/ 19050 w 133350"/>
                <a:gd name="connsiteY18" fmla="*/ 95250 h 314325"/>
                <a:gd name="connsiteX19" fmla="*/ 0 w 133350"/>
                <a:gd name="connsiteY19" fmla="*/ 95250 h 314325"/>
                <a:gd name="connsiteX20" fmla="*/ 0 w 133350"/>
                <a:gd name="connsiteY20" fmla="*/ 123825 h 314325"/>
                <a:gd name="connsiteX21" fmla="*/ 13716 w 133350"/>
                <a:gd name="connsiteY21" fmla="*/ 123825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350" h="314325">
                  <a:moveTo>
                    <a:pt x="3143" y="314325"/>
                  </a:moveTo>
                  <a:lnTo>
                    <a:pt x="131159" y="314325"/>
                  </a:lnTo>
                  <a:lnTo>
                    <a:pt x="119634" y="123825"/>
                  </a:lnTo>
                  <a:lnTo>
                    <a:pt x="133350" y="123825"/>
                  </a:lnTo>
                  <a:lnTo>
                    <a:pt x="133350" y="95250"/>
                  </a:lnTo>
                  <a:lnTo>
                    <a:pt x="114300" y="95250"/>
                  </a:lnTo>
                  <a:lnTo>
                    <a:pt x="114300" y="47625"/>
                  </a:lnTo>
                  <a:lnTo>
                    <a:pt x="123825" y="47625"/>
                  </a:lnTo>
                  <a:lnTo>
                    <a:pt x="123825" y="38100"/>
                  </a:lnTo>
                  <a:lnTo>
                    <a:pt x="76200" y="24384"/>
                  </a:lnTo>
                  <a:lnTo>
                    <a:pt x="76200" y="9525"/>
                  </a:lnTo>
                  <a:cubicBezTo>
                    <a:pt x="76398" y="5204"/>
                    <a:pt x="73660" y="1293"/>
                    <a:pt x="69532" y="0"/>
                  </a:cubicBezTo>
                  <a:lnTo>
                    <a:pt x="63818" y="0"/>
                  </a:lnTo>
                  <a:cubicBezTo>
                    <a:pt x="59690" y="1293"/>
                    <a:pt x="56952" y="5204"/>
                    <a:pt x="57150" y="9525"/>
                  </a:cubicBezTo>
                  <a:lnTo>
                    <a:pt x="57150" y="24384"/>
                  </a:lnTo>
                  <a:lnTo>
                    <a:pt x="9525" y="38100"/>
                  </a:lnTo>
                  <a:lnTo>
                    <a:pt x="9525" y="47625"/>
                  </a:lnTo>
                  <a:lnTo>
                    <a:pt x="19050" y="47625"/>
                  </a:lnTo>
                  <a:lnTo>
                    <a:pt x="19050" y="95250"/>
                  </a:lnTo>
                  <a:lnTo>
                    <a:pt x="0" y="95250"/>
                  </a:lnTo>
                  <a:lnTo>
                    <a:pt x="0" y="123825"/>
                  </a:lnTo>
                  <a:lnTo>
                    <a:pt x="13716" y="123825"/>
                  </a:lnTo>
                  <a:close/>
                </a:path>
              </a:pathLst>
            </a:custGeom>
            <a:solidFill>
              <a:schemeClr val="bg1"/>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 xmlns:a16="http://schemas.microsoft.com/office/drawing/2014/main" id="{B9775CFE-B521-4CF6-B88E-DA470A49EFD0}"/>
                </a:ext>
              </a:extLst>
            </p:cNvPr>
            <p:cNvSpPr/>
            <p:nvPr/>
          </p:nvSpPr>
          <p:spPr>
            <a:xfrm rot="10800000">
              <a:off x="6133848" y="736384"/>
              <a:ext cx="78270" cy="15654"/>
            </a:xfrm>
            <a:custGeom>
              <a:avLst/>
              <a:gdLst>
                <a:gd name="connsiteX0" fmla="*/ 0 w 95250"/>
                <a:gd name="connsiteY0" fmla="*/ 0 h 19050"/>
                <a:gd name="connsiteX1" fmla="*/ 95250 w 95250"/>
                <a:gd name="connsiteY1" fmla="*/ 0 h 19050"/>
                <a:gd name="connsiteX2" fmla="*/ 95250 w 95250"/>
                <a:gd name="connsiteY2" fmla="*/ 19050 h 19050"/>
                <a:gd name="connsiteX3" fmla="*/ 0 w 952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95250" h="19050">
                  <a:moveTo>
                    <a:pt x="0" y="0"/>
                  </a:moveTo>
                  <a:lnTo>
                    <a:pt x="95250" y="0"/>
                  </a:lnTo>
                  <a:lnTo>
                    <a:pt x="95250" y="19050"/>
                  </a:lnTo>
                  <a:lnTo>
                    <a:pt x="0" y="19050"/>
                  </a:lnTo>
                  <a:close/>
                </a:path>
              </a:pathLst>
            </a:custGeom>
            <a:solidFill>
              <a:schemeClr val="bg1"/>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 xmlns:a16="http://schemas.microsoft.com/office/drawing/2014/main" id="{230E0533-B041-4DDF-9FE4-5E87DEB1B7F8}"/>
                </a:ext>
              </a:extLst>
            </p:cNvPr>
            <p:cNvSpPr/>
            <p:nvPr/>
          </p:nvSpPr>
          <p:spPr>
            <a:xfrm rot="9450002">
              <a:off x="6125975" y="688110"/>
              <a:ext cx="78270" cy="15654"/>
            </a:xfrm>
            <a:custGeom>
              <a:avLst/>
              <a:gdLst>
                <a:gd name="connsiteX0" fmla="*/ 0 w 95250"/>
                <a:gd name="connsiteY0" fmla="*/ 0 h 19050"/>
                <a:gd name="connsiteX1" fmla="*/ 95250 w 95250"/>
                <a:gd name="connsiteY1" fmla="*/ 0 h 19050"/>
                <a:gd name="connsiteX2" fmla="*/ 95250 w 95250"/>
                <a:gd name="connsiteY2" fmla="*/ 19050 h 19050"/>
                <a:gd name="connsiteX3" fmla="*/ 0 w 952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95250" h="19050">
                  <a:moveTo>
                    <a:pt x="0" y="0"/>
                  </a:moveTo>
                  <a:lnTo>
                    <a:pt x="95250" y="0"/>
                  </a:lnTo>
                  <a:lnTo>
                    <a:pt x="95250" y="19050"/>
                  </a:lnTo>
                  <a:lnTo>
                    <a:pt x="0" y="19050"/>
                  </a:lnTo>
                  <a:close/>
                </a:path>
              </a:pathLst>
            </a:custGeom>
            <a:solidFill>
              <a:schemeClr val="bg1"/>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 xmlns:a16="http://schemas.microsoft.com/office/drawing/2014/main" id="{06B2AA34-EE3D-4BB3-8559-54994416D041}"/>
                </a:ext>
              </a:extLst>
            </p:cNvPr>
            <p:cNvSpPr/>
            <p:nvPr/>
          </p:nvSpPr>
          <p:spPr>
            <a:xfrm rot="12149998">
              <a:off x="6126052" y="784650"/>
              <a:ext cx="78270" cy="15654"/>
            </a:xfrm>
            <a:custGeom>
              <a:avLst/>
              <a:gdLst>
                <a:gd name="connsiteX0" fmla="*/ 0 w 95250"/>
                <a:gd name="connsiteY0" fmla="*/ 0 h 19050"/>
                <a:gd name="connsiteX1" fmla="*/ 95250 w 95250"/>
                <a:gd name="connsiteY1" fmla="*/ 0 h 19050"/>
                <a:gd name="connsiteX2" fmla="*/ 95250 w 95250"/>
                <a:gd name="connsiteY2" fmla="*/ 19050 h 19050"/>
                <a:gd name="connsiteX3" fmla="*/ 0 w 952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95250" h="19050">
                  <a:moveTo>
                    <a:pt x="0" y="0"/>
                  </a:moveTo>
                  <a:lnTo>
                    <a:pt x="95250" y="0"/>
                  </a:lnTo>
                  <a:lnTo>
                    <a:pt x="95250" y="19050"/>
                  </a:lnTo>
                  <a:lnTo>
                    <a:pt x="0" y="19050"/>
                  </a:lnTo>
                  <a:close/>
                </a:path>
              </a:pathLst>
            </a:custGeom>
            <a:solidFill>
              <a:schemeClr val="bg1"/>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2E9BB7B8-101F-408C-8F49-17AFC25840EF}"/>
                </a:ext>
              </a:extLst>
            </p:cNvPr>
            <p:cNvSpPr/>
            <p:nvPr/>
          </p:nvSpPr>
          <p:spPr>
            <a:xfrm>
              <a:off x="5867731" y="736384"/>
              <a:ext cx="78270" cy="15654"/>
            </a:xfrm>
            <a:custGeom>
              <a:avLst/>
              <a:gdLst>
                <a:gd name="connsiteX0" fmla="*/ 0 w 95250"/>
                <a:gd name="connsiteY0" fmla="*/ 0 h 19050"/>
                <a:gd name="connsiteX1" fmla="*/ 95250 w 95250"/>
                <a:gd name="connsiteY1" fmla="*/ 0 h 19050"/>
                <a:gd name="connsiteX2" fmla="*/ 95250 w 95250"/>
                <a:gd name="connsiteY2" fmla="*/ 19050 h 19050"/>
                <a:gd name="connsiteX3" fmla="*/ 0 w 952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95250" h="19050">
                  <a:moveTo>
                    <a:pt x="0" y="0"/>
                  </a:moveTo>
                  <a:lnTo>
                    <a:pt x="95250" y="0"/>
                  </a:lnTo>
                  <a:lnTo>
                    <a:pt x="95250" y="19050"/>
                  </a:lnTo>
                  <a:lnTo>
                    <a:pt x="0" y="19050"/>
                  </a:lnTo>
                  <a:close/>
                </a:path>
              </a:pathLst>
            </a:custGeom>
            <a:solidFill>
              <a:schemeClr val="bg1"/>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 xmlns:a16="http://schemas.microsoft.com/office/drawing/2014/main" id="{D3B81938-DAC1-4644-A686-CFDF78436F89}"/>
                </a:ext>
              </a:extLst>
            </p:cNvPr>
            <p:cNvSpPr/>
            <p:nvPr/>
          </p:nvSpPr>
          <p:spPr>
            <a:xfrm rot="1349998">
              <a:off x="5875531" y="688132"/>
              <a:ext cx="78270" cy="15654"/>
            </a:xfrm>
            <a:custGeom>
              <a:avLst/>
              <a:gdLst>
                <a:gd name="connsiteX0" fmla="*/ 0 w 95250"/>
                <a:gd name="connsiteY0" fmla="*/ 0 h 19050"/>
                <a:gd name="connsiteX1" fmla="*/ 95250 w 95250"/>
                <a:gd name="connsiteY1" fmla="*/ 0 h 19050"/>
                <a:gd name="connsiteX2" fmla="*/ 95250 w 95250"/>
                <a:gd name="connsiteY2" fmla="*/ 19050 h 19050"/>
                <a:gd name="connsiteX3" fmla="*/ 0 w 952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95250" h="19050">
                  <a:moveTo>
                    <a:pt x="0" y="0"/>
                  </a:moveTo>
                  <a:lnTo>
                    <a:pt x="95250" y="0"/>
                  </a:lnTo>
                  <a:lnTo>
                    <a:pt x="95250" y="19050"/>
                  </a:lnTo>
                  <a:lnTo>
                    <a:pt x="0" y="19050"/>
                  </a:lnTo>
                  <a:close/>
                </a:path>
              </a:pathLst>
            </a:custGeom>
            <a:solidFill>
              <a:schemeClr val="bg1"/>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 xmlns:a16="http://schemas.microsoft.com/office/drawing/2014/main" id="{30DA10B9-7AE0-4AC8-BF61-8E96788EC323}"/>
                </a:ext>
              </a:extLst>
            </p:cNvPr>
            <p:cNvSpPr/>
            <p:nvPr/>
          </p:nvSpPr>
          <p:spPr>
            <a:xfrm rot="20250002">
              <a:off x="5875529" y="784563"/>
              <a:ext cx="78270" cy="15654"/>
            </a:xfrm>
            <a:custGeom>
              <a:avLst/>
              <a:gdLst>
                <a:gd name="connsiteX0" fmla="*/ 0 w 95250"/>
                <a:gd name="connsiteY0" fmla="*/ 0 h 19050"/>
                <a:gd name="connsiteX1" fmla="*/ 95250 w 95250"/>
                <a:gd name="connsiteY1" fmla="*/ 0 h 19050"/>
                <a:gd name="connsiteX2" fmla="*/ 95250 w 95250"/>
                <a:gd name="connsiteY2" fmla="*/ 19050 h 19050"/>
                <a:gd name="connsiteX3" fmla="*/ 0 w 952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95250" h="19050">
                  <a:moveTo>
                    <a:pt x="0" y="0"/>
                  </a:moveTo>
                  <a:lnTo>
                    <a:pt x="95250" y="0"/>
                  </a:lnTo>
                  <a:lnTo>
                    <a:pt x="95250" y="19050"/>
                  </a:lnTo>
                  <a:lnTo>
                    <a:pt x="0" y="19050"/>
                  </a:lnTo>
                  <a:close/>
                </a:path>
              </a:pathLst>
            </a:custGeom>
            <a:solidFill>
              <a:schemeClr val="bg1"/>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 xmlns:a16="http://schemas.microsoft.com/office/drawing/2014/main" id="{B0070E1C-2F81-4B19-BE20-962DE61DFB5F}"/>
                </a:ext>
              </a:extLst>
            </p:cNvPr>
            <p:cNvSpPr/>
            <p:nvPr/>
          </p:nvSpPr>
          <p:spPr>
            <a:xfrm>
              <a:off x="5727237" y="1300003"/>
              <a:ext cx="626158" cy="64259"/>
            </a:xfrm>
            <a:custGeom>
              <a:avLst/>
              <a:gdLst>
                <a:gd name="connsiteX0" fmla="*/ 723900 w 762000"/>
                <a:gd name="connsiteY0" fmla="*/ 12097 h 78200"/>
                <a:gd name="connsiteX1" fmla="*/ 666750 w 762000"/>
                <a:gd name="connsiteY1" fmla="*/ 0 h 78200"/>
                <a:gd name="connsiteX2" fmla="*/ 666750 w 762000"/>
                <a:gd name="connsiteY2" fmla="*/ 0 h 78200"/>
                <a:gd name="connsiteX3" fmla="*/ 609600 w 762000"/>
                <a:gd name="connsiteY3" fmla="*/ 12097 h 78200"/>
                <a:gd name="connsiteX4" fmla="*/ 571500 w 762000"/>
                <a:gd name="connsiteY4" fmla="*/ 21050 h 78200"/>
                <a:gd name="connsiteX5" fmla="*/ 571500 w 762000"/>
                <a:gd name="connsiteY5" fmla="*/ 21050 h 78200"/>
                <a:gd name="connsiteX6" fmla="*/ 533400 w 762000"/>
                <a:gd name="connsiteY6" fmla="*/ 12097 h 78200"/>
                <a:gd name="connsiteX7" fmla="*/ 476250 w 762000"/>
                <a:gd name="connsiteY7" fmla="*/ 0 h 78200"/>
                <a:gd name="connsiteX8" fmla="*/ 476250 w 762000"/>
                <a:gd name="connsiteY8" fmla="*/ 0 h 78200"/>
                <a:gd name="connsiteX9" fmla="*/ 419100 w 762000"/>
                <a:gd name="connsiteY9" fmla="*/ 12097 h 78200"/>
                <a:gd name="connsiteX10" fmla="*/ 381000 w 762000"/>
                <a:gd name="connsiteY10" fmla="*/ 21050 h 78200"/>
                <a:gd name="connsiteX11" fmla="*/ 342900 w 762000"/>
                <a:gd name="connsiteY11" fmla="*/ 12097 h 78200"/>
                <a:gd name="connsiteX12" fmla="*/ 285750 w 762000"/>
                <a:gd name="connsiteY12" fmla="*/ 0 h 78200"/>
                <a:gd name="connsiteX13" fmla="*/ 285750 w 762000"/>
                <a:gd name="connsiteY13" fmla="*/ 0 h 78200"/>
                <a:gd name="connsiteX14" fmla="*/ 228600 w 762000"/>
                <a:gd name="connsiteY14" fmla="*/ 12097 h 78200"/>
                <a:gd name="connsiteX15" fmla="*/ 190500 w 762000"/>
                <a:gd name="connsiteY15" fmla="*/ 21050 h 78200"/>
                <a:gd name="connsiteX16" fmla="*/ 152400 w 762000"/>
                <a:gd name="connsiteY16" fmla="*/ 12097 h 78200"/>
                <a:gd name="connsiteX17" fmla="*/ 95250 w 762000"/>
                <a:gd name="connsiteY17" fmla="*/ 0 h 78200"/>
                <a:gd name="connsiteX18" fmla="*/ 95250 w 762000"/>
                <a:gd name="connsiteY18" fmla="*/ 0 h 78200"/>
                <a:gd name="connsiteX19" fmla="*/ 38100 w 762000"/>
                <a:gd name="connsiteY19" fmla="*/ 12097 h 78200"/>
                <a:gd name="connsiteX20" fmla="*/ 0 w 762000"/>
                <a:gd name="connsiteY20" fmla="*/ 21050 h 78200"/>
                <a:gd name="connsiteX21" fmla="*/ 0 w 762000"/>
                <a:gd name="connsiteY21" fmla="*/ 78200 h 78200"/>
                <a:gd name="connsiteX22" fmla="*/ 57150 w 762000"/>
                <a:gd name="connsiteY22" fmla="*/ 66103 h 78200"/>
                <a:gd name="connsiteX23" fmla="*/ 95250 w 762000"/>
                <a:gd name="connsiteY23" fmla="*/ 56578 h 78200"/>
                <a:gd name="connsiteX24" fmla="*/ 133350 w 762000"/>
                <a:gd name="connsiteY24" fmla="*/ 66103 h 78200"/>
                <a:gd name="connsiteX25" fmla="*/ 190500 w 762000"/>
                <a:gd name="connsiteY25" fmla="*/ 78200 h 78200"/>
                <a:gd name="connsiteX26" fmla="*/ 190500 w 762000"/>
                <a:gd name="connsiteY26" fmla="*/ 78200 h 78200"/>
                <a:gd name="connsiteX27" fmla="*/ 247650 w 762000"/>
                <a:gd name="connsiteY27" fmla="*/ 66103 h 78200"/>
                <a:gd name="connsiteX28" fmla="*/ 285750 w 762000"/>
                <a:gd name="connsiteY28" fmla="*/ 56578 h 78200"/>
                <a:gd name="connsiteX29" fmla="*/ 323850 w 762000"/>
                <a:gd name="connsiteY29" fmla="*/ 65532 h 78200"/>
                <a:gd name="connsiteX30" fmla="*/ 381000 w 762000"/>
                <a:gd name="connsiteY30" fmla="*/ 77724 h 78200"/>
                <a:gd name="connsiteX31" fmla="*/ 438150 w 762000"/>
                <a:gd name="connsiteY31" fmla="*/ 65627 h 78200"/>
                <a:gd name="connsiteX32" fmla="*/ 476250 w 762000"/>
                <a:gd name="connsiteY32" fmla="*/ 56102 h 78200"/>
                <a:gd name="connsiteX33" fmla="*/ 514350 w 762000"/>
                <a:gd name="connsiteY33" fmla="*/ 65627 h 78200"/>
                <a:gd name="connsiteX34" fmla="*/ 571500 w 762000"/>
                <a:gd name="connsiteY34" fmla="*/ 77724 h 78200"/>
                <a:gd name="connsiteX35" fmla="*/ 571500 w 762000"/>
                <a:gd name="connsiteY35" fmla="*/ 77724 h 78200"/>
                <a:gd name="connsiteX36" fmla="*/ 628650 w 762000"/>
                <a:gd name="connsiteY36" fmla="*/ 65627 h 78200"/>
                <a:gd name="connsiteX37" fmla="*/ 666750 w 762000"/>
                <a:gd name="connsiteY37" fmla="*/ 56102 h 78200"/>
                <a:gd name="connsiteX38" fmla="*/ 704850 w 762000"/>
                <a:gd name="connsiteY38" fmla="*/ 65056 h 78200"/>
                <a:gd name="connsiteX39" fmla="*/ 762000 w 762000"/>
                <a:gd name="connsiteY39" fmla="*/ 77248 h 78200"/>
                <a:gd name="connsiteX40" fmla="*/ 762000 w 762000"/>
                <a:gd name="connsiteY40" fmla="*/ 20098 h 78200"/>
                <a:gd name="connsiteX41" fmla="*/ 723900 w 762000"/>
                <a:gd name="connsiteY41" fmla="*/ 12097 h 7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62000" h="78200">
                  <a:moveTo>
                    <a:pt x="723900" y="12097"/>
                  </a:moveTo>
                  <a:cubicBezTo>
                    <a:pt x="705675" y="4850"/>
                    <a:pt x="686349" y="759"/>
                    <a:pt x="666750" y="0"/>
                  </a:cubicBezTo>
                  <a:lnTo>
                    <a:pt x="666750" y="0"/>
                  </a:lnTo>
                  <a:cubicBezTo>
                    <a:pt x="647154" y="778"/>
                    <a:pt x="627831" y="4868"/>
                    <a:pt x="609600" y="12097"/>
                  </a:cubicBezTo>
                  <a:cubicBezTo>
                    <a:pt x="597481" y="17164"/>
                    <a:pt x="584607" y="20189"/>
                    <a:pt x="571500" y="21050"/>
                  </a:cubicBezTo>
                  <a:lnTo>
                    <a:pt x="571500" y="21050"/>
                  </a:lnTo>
                  <a:cubicBezTo>
                    <a:pt x="558396" y="20167"/>
                    <a:pt x="545525" y="17142"/>
                    <a:pt x="533400" y="12097"/>
                  </a:cubicBezTo>
                  <a:cubicBezTo>
                    <a:pt x="515175" y="4850"/>
                    <a:pt x="495849" y="759"/>
                    <a:pt x="476250" y="0"/>
                  </a:cubicBezTo>
                  <a:lnTo>
                    <a:pt x="476250" y="0"/>
                  </a:lnTo>
                  <a:cubicBezTo>
                    <a:pt x="456654" y="778"/>
                    <a:pt x="437331" y="4868"/>
                    <a:pt x="419100" y="12097"/>
                  </a:cubicBezTo>
                  <a:cubicBezTo>
                    <a:pt x="406981" y="17164"/>
                    <a:pt x="394107" y="20189"/>
                    <a:pt x="381000" y="21050"/>
                  </a:cubicBezTo>
                  <a:cubicBezTo>
                    <a:pt x="367896" y="20167"/>
                    <a:pt x="355025" y="17142"/>
                    <a:pt x="342900" y="12097"/>
                  </a:cubicBezTo>
                  <a:cubicBezTo>
                    <a:pt x="324675" y="4850"/>
                    <a:pt x="305349" y="759"/>
                    <a:pt x="285750" y="0"/>
                  </a:cubicBezTo>
                  <a:lnTo>
                    <a:pt x="285750" y="0"/>
                  </a:lnTo>
                  <a:cubicBezTo>
                    <a:pt x="266154" y="778"/>
                    <a:pt x="246831" y="4868"/>
                    <a:pt x="228600" y="12097"/>
                  </a:cubicBezTo>
                  <a:cubicBezTo>
                    <a:pt x="216481" y="17164"/>
                    <a:pt x="203607" y="20189"/>
                    <a:pt x="190500" y="21050"/>
                  </a:cubicBezTo>
                  <a:cubicBezTo>
                    <a:pt x="177396" y="20167"/>
                    <a:pt x="164525" y="17142"/>
                    <a:pt x="152400" y="12097"/>
                  </a:cubicBezTo>
                  <a:cubicBezTo>
                    <a:pt x="134175" y="4850"/>
                    <a:pt x="114849" y="759"/>
                    <a:pt x="95250" y="0"/>
                  </a:cubicBezTo>
                  <a:lnTo>
                    <a:pt x="95250" y="0"/>
                  </a:lnTo>
                  <a:cubicBezTo>
                    <a:pt x="75654" y="778"/>
                    <a:pt x="56331" y="4868"/>
                    <a:pt x="38100" y="12097"/>
                  </a:cubicBezTo>
                  <a:cubicBezTo>
                    <a:pt x="25981" y="17164"/>
                    <a:pt x="13107" y="20189"/>
                    <a:pt x="0" y="21050"/>
                  </a:cubicBezTo>
                  <a:lnTo>
                    <a:pt x="0" y="78200"/>
                  </a:lnTo>
                  <a:cubicBezTo>
                    <a:pt x="19610" y="77533"/>
                    <a:pt x="38952" y="73440"/>
                    <a:pt x="57150" y="66103"/>
                  </a:cubicBezTo>
                  <a:cubicBezTo>
                    <a:pt x="69258" y="60908"/>
                    <a:pt x="82122" y="57692"/>
                    <a:pt x="95250" y="56578"/>
                  </a:cubicBezTo>
                  <a:cubicBezTo>
                    <a:pt x="108382" y="57670"/>
                    <a:pt x="121249" y="60888"/>
                    <a:pt x="133350" y="66103"/>
                  </a:cubicBezTo>
                  <a:cubicBezTo>
                    <a:pt x="151554" y="73422"/>
                    <a:pt x="170893" y="77514"/>
                    <a:pt x="190500" y="78200"/>
                  </a:cubicBezTo>
                  <a:lnTo>
                    <a:pt x="190500" y="78200"/>
                  </a:lnTo>
                  <a:cubicBezTo>
                    <a:pt x="210110" y="77533"/>
                    <a:pt x="229452" y="73440"/>
                    <a:pt x="247650" y="66103"/>
                  </a:cubicBezTo>
                  <a:cubicBezTo>
                    <a:pt x="259758" y="60908"/>
                    <a:pt x="272622" y="57692"/>
                    <a:pt x="285750" y="56578"/>
                  </a:cubicBezTo>
                  <a:cubicBezTo>
                    <a:pt x="298844" y="57524"/>
                    <a:pt x="311705" y="60547"/>
                    <a:pt x="323850" y="65532"/>
                  </a:cubicBezTo>
                  <a:cubicBezTo>
                    <a:pt x="342062" y="72837"/>
                    <a:pt x="361393" y="76960"/>
                    <a:pt x="381000" y="77724"/>
                  </a:cubicBezTo>
                  <a:cubicBezTo>
                    <a:pt x="400610" y="77058"/>
                    <a:pt x="419952" y="72963"/>
                    <a:pt x="438150" y="65627"/>
                  </a:cubicBezTo>
                  <a:cubicBezTo>
                    <a:pt x="450258" y="60431"/>
                    <a:pt x="463122" y="57216"/>
                    <a:pt x="476250" y="56102"/>
                  </a:cubicBezTo>
                  <a:cubicBezTo>
                    <a:pt x="489382" y="57194"/>
                    <a:pt x="502249" y="60411"/>
                    <a:pt x="514350" y="65627"/>
                  </a:cubicBezTo>
                  <a:cubicBezTo>
                    <a:pt x="532554" y="72945"/>
                    <a:pt x="551893" y="77038"/>
                    <a:pt x="571500" y="77724"/>
                  </a:cubicBezTo>
                  <a:lnTo>
                    <a:pt x="571500" y="77724"/>
                  </a:lnTo>
                  <a:cubicBezTo>
                    <a:pt x="591110" y="77057"/>
                    <a:pt x="610452" y="72963"/>
                    <a:pt x="628650" y="65627"/>
                  </a:cubicBezTo>
                  <a:cubicBezTo>
                    <a:pt x="640758" y="60431"/>
                    <a:pt x="653622" y="57216"/>
                    <a:pt x="666750" y="56102"/>
                  </a:cubicBezTo>
                  <a:cubicBezTo>
                    <a:pt x="679844" y="57048"/>
                    <a:pt x="692705" y="60070"/>
                    <a:pt x="704850" y="65056"/>
                  </a:cubicBezTo>
                  <a:cubicBezTo>
                    <a:pt x="723044" y="72421"/>
                    <a:pt x="742385" y="76548"/>
                    <a:pt x="762000" y="77248"/>
                  </a:cubicBezTo>
                  <a:lnTo>
                    <a:pt x="762000" y="20098"/>
                  </a:lnTo>
                  <a:cubicBezTo>
                    <a:pt x="748942" y="19582"/>
                    <a:pt x="736062" y="16877"/>
                    <a:pt x="723900" y="12097"/>
                  </a:cubicBezTo>
                  <a:close/>
                </a:path>
              </a:pathLst>
            </a:custGeom>
            <a:solidFill>
              <a:schemeClr val="bg1"/>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 xmlns:a16="http://schemas.microsoft.com/office/drawing/2014/main" id="{712D20A7-F61A-4BBA-AC7C-139CA6B62EA1}"/>
                </a:ext>
              </a:extLst>
            </p:cNvPr>
            <p:cNvSpPr/>
            <p:nvPr/>
          </p:nvSpPr>
          <p:spPr>
            <a:xfrm>
              <a:off x="5795722" y="963366"/>
              <a:ext cx="498577" cy="205849"/>
            </a:xfrm>
            <a:custGeom>
              <a:avLst/>
              <a:gdLst>
                <a:gd name="connsiteX0" fmla="*/ 468630 w 606742"/>
                <a:gd name="connsiteY0" fmla="*/ 114300 h 250507"/>
                <a:gd name="connsiteX1" fmla="*/ 370904 w 606742"/>
                <a:gd name="connsiteY1" fmla="*/ 122301 h 250507"/>
                <a:gd name="connsiteX2" fmla="*/ 363855 w 606742"/>
                <a:gd name="connsiteY2" fmla="*/ 0 h 250507"/>
                <a:gd name="connsiteX3" fmla="*/ 232124 w 606742"/>
                <a:gd name="connsiteY3" fmla="*/ 0 h 250507"/>
                <a:gd name="connsiteX4" fmla="*/ 222599 w 606742"/>
                <a:gd name="connsiteY4" fmla="*/ 165068 h 250507"/>
                <a:gd name="connsiteX5" fmla="*/ 200120 w 606742"/>
                <a:gd name="connsiteY5" fmla="*/ 178879 h 250507"/>
                <a:gd name="connsiteX6" fmla="*/ 173355 w 606742"/>
                <a:gd name="connsiteY6" fmla="*/ 142875 h 250507"/>
                <a:gd name="connsiteX7" fmla="*/ 30480 w 606742"/>
                <a:gd name="connsiteY7" fmla="*/ 189357 h 250507"/>
                <a:gd name="connsiteX8" fmla="*/ 0 w 606742"/>
                <a:gd name="connsiteY8" fmla="*/ 230505 h 250507"/>
                <a:gd name="connsiteX9" fmla="*/ 12097 w 606742"/>
                <a:gd name="connsiteY9" fmla="*/ 229457 h 250507"/>
                <a:gd name="connsiteX10" fmla="*/ 69247 w 606742"/>
                <a:gd name="connsiteY10" fmla="*/ 241554 h 250507"/>
                <a:gd name="connsiteX11" fmla="*/ 107347 w 606742"/>
                <a:gd name="connsiteY11" fmla="*/ 250508 h 250507"/>
                <a:gd name="connsiteX12" fmla="*/ 145447 w 606742"/>
                <a:gd name="connsiteY12" fmla="*/ 241554 h 250507"/>
                <a:gd name="connsiteX13" fmla="*/ 202597 w 606742"/>
                <a:gd name="connsiteY13" fmla="*/ 229457 h 250507"/>
                <a:gd name="connsiteX14" fmla="*/ 259747 w 606742"/>
                <a:gd name="connsiteY14" fmla="*/ 241554 h 250507"/>
                <a:gd name="connsiteX15" fmla="*/ 297847 w 606742"/>
                <a:gd name="connsiteY15" fmla="*/ 250508 h 250507"/>
                <a:gd name="connsiteX16" fmla="*/ 335947 w 606742"/>
                <a:gd name="connsiteY16" fmla="*/ 241554 h 250507"/>
                <a:gd name="connsiteX17" fmla="*/ 393097 w 606742"/>
                <a:gd name="connsiteY17" fmla="*/ 229457 h 250507"/>
                <a:gd name="connsiteX18" fmla="*/ 450247 w 606742"/>
                <a:gd name="connsiteY18" fmla="*/ 241554 h 250507"/>
                <a:gd name="connsiteX19" fmla="*/ 488347 w 606742"/>
                <a:gd name="connsiteY19" fmla="*/ 250508 h 250507"/>
                <a:gd name="connsiteX20" fmla="*/ 526447 w 606742"/>
                <a:gd name="connsiteY20" fmla="*/ 241554 h 250507"/>
                <a:gd name="connsiteX21" fmla="*/ 583597 w 606742"/>
                <a:gd name="connsiteY21" fmla="*/ 229457 h 250507"/>
                <a:gd name="connsiteX22" fmla="*/ 606743 w 606742"/>
                <a:gd name="connsiteY22" fmla="*/ 232124 h 250507"/>
                <a:gd name="connsiteX23" fmla="*/ 468630 w 606742"/>
                <a:gd name="connsiteY23" fmla="*/ 114300 h 250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6742" h="250507">
                  <a:moveTo>
                    <a:pt x="468630" y="114300"/>
                  </a:moveTo>
                  <a:cubicBezTo>
                    <a:pt x="438912" y="106585"/>
                    <a:pt x="404717" y="112776"/>
                    <a:pt x="370904" y="122301"/>
                  </a:cubicBezTo>
                  <a:lnTo>
                    <a:pt x="363855" y="0"/>
                  </a:lnTo>
                  <a:lnTo>
                    <a:pt x="232124" y="0"/>
                  </a:lnTo>
                  <a:lnTo>
                    <a:pt x="222599" y="165068"/>
                  </a:lnTo>
                  <a:cubicBezTo>
                    <a:pt x="214875" y="169283"/>
                    <a:pt x="207371" y="173893"/>
                    <a:pt x="200120" y="178879"/>
                  </a:cubicBezTo>
                  <a:cubicBezTo>
                    <a:pt x="195997" y="163962"/>
                    <a:pt x="186452" y="151122"/>
                    <a:pt x="173355" y="142875"/>
                  </a:cubicBezTo>
                  <a:cubicBezTo>
                    <a:pt x="146780" y="125635"/>
                    <a:pt x="51149" y="174879"/>
                    <a:pt x="30480" y="189357"/>
                  </a:cubicBezTo>
                  <a:cubicBezTo>
                    <a:pt x="17882" y="201087"/>
                    <a:pt x="7550" y="215035"/>
                    <a:pt x="0" y="230505"/>
                  </a:cubicBezTo>
                  <a:cubicBezTo>
                    <a:pt x="4001" y="230505"/>
                    <a:pt x="8096" y="229648"/>
                    <a:pt x="12097" y="229457"/>
                  </a:cubicBezTo>
                  <a:cubicBezTo>
                    <a:pt x="31695" y="230216"/>
                    <a:pt x="51022" y="234307"/>
                    <a:pt x="69247" y="241554"/>
                  </a:cubicBezTo>
                  <a:cubicBezTo>
                    <a:pt x="81372" y="246599"/>
                    <a:pt x="94243" y="249625"/>
                    <a:pt x="107347" y="250508"/>
                  </a:cubicBezTo>
                  <a:cubicBezTo>
                    <a:pt x="120454" y="249646"/>
                    <a:pt x="133328" y="246621"/>
                    <a:pt x="145447" y="241554"/>
                  </a:cubicBezTo>
                  <a:cubicBezTo>
                    <a:pt x="163678" y="234325"/>
                    <a:pt x="183001" y="230235"/>
                    <a:pt x="202597" y="229457"/>
                  </a:cubicBezTo>
                  <a:cubicBezTo>
                    <a:pt x="222195" y="230216"/>
                    <a:pt x="241522" y="234307"/>
                    <a:pt x="259747" y="241554"/>
                  </a:cubicBezTo>
                  <a:cubicBezTo>
                    <a:pt x="271872" y="246599"/>
                    <a:pt x="284743" y="249625"/>
                    <a:pt x="297847" y="250508"/>
                  </a:cubicBezTo>
                  <a:cubicBezTo>
                    <a:pt x="310954" y="249646"/>
                    <a:pt x="323828" y="246621"/>
                    <a:pt x="335947" y="241554"/>
                  </a:cubicBezTo>
                  <a:cubicBezTo>
                    <a:pt x="354178" y="234325"/>
                    <a:pt x="373501" y="230235"/>
                    <a:pt x="393097" y="229457"/>
                  </a:cubicBezTo>
                  <a:cubicBezTo>
                    <a:pt x="412695" y="230216"/>
                    <a:pt x="432022" y="234307"/>
                    <a:pt x="450247" y="241554"/>
                  </a:cubicBezTo>
                  <a:cubicBezTo>
                    <a:pt x="462372" y="246599"/>
                    <a:pt x="475243" y="249625"/>
                    <a:pt x="488347" y="250508"/>
                  </a:cubicBezTo>
                  <a:cubicBezTo>
                    <a:pt x="501454" y="249646"/>
                    <a:pt x="514328" y="246621"/>
                    <a:pt x="526447" y="241554"/>
                  </a:cubicBezTo>
                  <a:cubicBezTo>
                    <a:pt x="544678" y="234325"/>
                    <a:pt x="564001" y="230235"/>
                    <a:pt x="583597" y="229457"/>
                  </a:cubicBezTo>
                  <a:cubicBezTo>
                    <a:pt x="591363" y="229817"/>
                    <a:pt x="599097" y="230709"/>
                    <a:pt x="606743" y="232124"/>
                  </a:cubicBezTo>
                  <a:cubicBezTo>
                    <a:pt x="579215" y="197739"/>
                    <a:pt x="517970" y="127159"/>
                    <a:pt x="468630" y="114300"/>
                  </a:cubicBezTo>
                  <a:close/>
                </a:path>
              </a:pathLst>
            </a:custGeom>
            <a:solidFill>
              <a:schemeClr val="bg1"/>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 xmlns:a16="http://schemas.microsoft.com/office/drawing/2014/main" id="{7F803721-B0A8-4259-A1AF-1AC9F45FB90A}"/>
                </a:ext>
              </a:extLst>
            </p:cNvPr>
            <p:cNvSpPr/>
            <p:nvPr/>
          </p:nvSpPr>
          <p:spPr>
            <a:xfrm>
              <a:off x="5727237" y="1206080"/>
              <a:ext cx="626158" cy="64259"/>
            </a:xfrm>
            <a:custGeom>
              <a:avLst/>
              <a:gdLst>
                <a:gd name="connsiteX0" fmla="*/ 723900 w 762000"/>
                <a:gd name="connsiteY0" fmla="*/ 12097 h 78200"/>
                <a:gd name="connsiteX1" fmla="*/ 666750 w 762000"/>
                <a:gd name="connsiteY1" fmla="*/ 0 h 78200"/>
                <a:gd name="connsiteX2" fmla="*/ 666750 w 762000"/>
                <a:gd name="connsiteY2" fmla="*/ 0 h 78200"/>
                <a:gd name="connsiteX3" fmla="*/ 609600 w 762000"/>
                <a:gd name="connsiteY3" fmla="*/ 12097 h 78200"/>
                <a:gd name="connsiteX4" fmla="*/ 571500 w 762000"/>
                <a:gd name="connsiteY4" fmla="*/ 21050 h 78200"/>
                <a:gd name="connsiteX5" fmla="*/ 571500 w 762000"/>
                <a:gd name="connsiteY5" fmla="*/ 21050 h 78200"/>
                <a:gd name="connsiteX6" fmla="*/ 533400 w 762000"/>
                <a:gd name="connsiteY6" fmla="*/ 12097 h 78200"/>
                <a:gd name="connsiteX7" fmla="*/ 476250 w 762000"/>
                <a:gd name="connsiteY7" fmla="*/ 0 h 78200"/>
                <a:gd name="connsiteX8" fmla="*/ 476250 w 762000"/>
                <a:gd name="connsiteY8" fmla="*/ 0 h 78200"/>
                <a:gd name="connsiteX9" fmla="*/ 419100 w 762000"/>
                <a:gd name="connsiteY9" fmla="*/ 12097 h 78200"/>
                <a:gd name="connsiteX10" fmla="*/ 381000 w 762000"/>
                <a:gd name="connsiteY10" fmla="*/ 21050 h 78200"/>
                <a:gd name="connsiteX11" fmla="*/ 342900 w 762000"/>
                <a:gd name="connsiteY11" fmla="*/ 12097 h 78200"/>
                <a:gd name="connsiteX12" fmla="*/ 285750 w 762000"/>
                <a:gd name="connsiteY12" fmla="*/ 0 h 78200"/>
                <a:gd name="connsiteX13" fmla="*/ 285750 w 762000"/>
                <a:gd name="connsiteY13" fmla="*/ 0 h 78200"/>
                <a:gd name="connsiteX14" fmla="*/ 228600 w 762000"/>
                <a:gd name="connsiteY14" fmla="*/ 12097 h 78200"/>
                <a:gd name="connsiteX15" fmla="*/ 190500 w 762000"/>
                <a:gd name="connsiteY15" fmla="*/ 21050 h 78200"/>
                <a:gd name="connsiteX16" fmla="*/ 152400 w 762000"/>
                <a:gd name="connsiteY16" fmla="*/ 12097 h 78200"/>
                <a:gd name="connsiteX17" fmla="*/ 95250 w 762000"/>
                <a:gd name="connsiteY17" fmla="*/ 0 h 78200"/>
                <a:gd name="connsiteX18" fmla="*/ 95250 w 762000"/>
                <a:gd name="connsiteY18" fmla="*/ 0 h 78200"/>
                <a:gd name="connsiteX19" fmla="*/ 38100 w 762000"/>
                <a:gd name="connsiteY19" fmla="*/ 12097 h 78200"/>
                <a:gd name="connsiteX20" fmla="*/ 0 w 762000"/>
                <a:gd name="connsiteY20" fmla="*/ 21050 h 78200"/>
                <a:gd name="connsiteX21" fmla="*/ 0 w 762000"/>
                <a:gd name="connsiteY21" fmla="*/ 78200 h 78200"/>
                <a:gd name="connsiteX22" fmla="*/ 57150 w 762000"/>
                <a:gd name="connsiteY22" fmla="*/ 66103 h 78200"/>
                <a:gd name="connsiteX23" fmla="*/ 95250 w 762000"/>
                <a:gd name="connsiteY23" fmla="*/ 56578 h 78200"/>
                <a:gd name="connsiteX24" fmla="*/ 133350 w 762000"/>
                <a:gd name="connsiteY24" fmla="*/ 66103 h 78200"/>
                <a:gd name="connsiteX25" fmla="*/ 190500 w 762000"/>
                <a:gd name="connsiteY25" fmla="*/ 78200 h 78200"/>
                <a:gd name="connsiteX26" fmla="*/ 190500 w 762000"/>
                <a:gd name="connsiteY26" fmla="*/ 78200 h 78200"/>
                <a:gd name="connsiteX27" fmla="*/ 247650 w 762000"/>
                <a:gd name="connsiteY27" fmla="*/ 66103 h 78200"/>
                <a:gd name="connsiteX28" fmla="*/ 285750 w 762000"/>
                <a:gd name="connsiteY28" fmla="*/ 56578 h 78200"/>
                <a:gd name="connsiteX29" fmla="*/ 323850 w 762000"/>
                <a:gd name="connsiteY29" fmla="*/ 65532 h 78200"/>
                <a:gd name="connsiteX30" fmla="*/ 381000 w 762000"/>
                <a:gd name="connsiteY30" fmla="*/ 77724 h 78200"/>
                <a:gd name="connsiteX31" fmla="*/ 438150 w 762000"/>
                <a:gd name="connsiteY31" fmla="*/ 65627 h 78200"/>
                <a:gd name="connsiteX32" fmla="*/ 476250 w 762000"/>
                <a:gd name="connsiteY32" fmla="*/ 56102 h 78200"/>
                <a:gd name="connsiteX33" fmla="*/ 514350 w 762000"/>
                <a:gd name="connsiteY33" fmla="*/ 65627 h 78200"/>
                <a:gd name="connsiteX34" fmla="*/ 571500 w 762000"/>
                <a:gd name="connsiteY34" fmla="*/ 77724 h 78200"/>
                <a:gd name="connsiteX35" fmla="*/ 571500 w 762000"/>
                <a:gd name="connsiteY35" fmla="*/ 77724 h 78200"/>
                <a:gd name="connsiteX36" fmla="*/ 628650 w 762000"/>
                <a:gd name="connsiteY36" fmla="*/ 65627 h 78200"/>
                <a:gd name="connsiteX37" fmla="*/ 666750 w 762000"/>
                <a:gd name="connsiteY37" fmla="*/ 56102 h 78200"/>
                <a:gd name="connsiteX38" fmla="*/ 704850 w 762000"/>
                <a:gd name="connsiteY38" fmla="*/ 65056 h 78200"/>
                <a:gd name="connsiteX39" fmla="*/ 762000 w 762000"/>
                <a:gd name="connsiteY39" fmla="*/ 77248 h 78200"/>
                <a:gd name="connsiteX40" fmla="*/ 762000 w 762000"/>
                <a:gd name="connsiteY40" fmla="*/ 20098 h 78200"/>
                <a:gd name="connsiteX41" fmla="*/ 723900 w 762000"/>
                <a:gd name="connsiteY41" fmla="*/ 12097 h 7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62000" h="78200">
                  <a:moveTo>
                    <a:pt x="723900" y="12097"/>
                  </a:moveTo>
                  <a:cubicBezTo>
                    <a:pt x="705675" y="4850"/>
                    <a:pt x="686349" y="759"/>
                    <a:pt x="666750" y="0"/>
                  </a:cubicBezTo>
                  <a:lnTo>
                    <a:pt x="666750" y="0"/>
                  </a:lnTo>
                  <a:cubicBezTo>
                    <a:pt x="647154" y="778"/>
                    <a:pt x="627831" y="4868"/>
                    <a:pt x="609600" y="12097"/>
                  </a:cubicBezTo>
                  <a:cubicBezTo>
                    <a:pt x="597481" y="17164"/>
                    <a:pt x="584607" y="20189"/>
                    <a:pt x="571500" y="21050"/>
                  </a:cubicBezTo>
                  <a:lnTo>
                    <a:pt x="571500" y="21050"/>
                  </a:lnTo>
                  <a:cubicBezTo>
                    <a:pt x="558396" y="20167"/>
                    <a:pt x="545525" y="17142"/>
                    <a:pt x="533400" y="12097"/>
                  </a:cubicBezTo>
                  <a:cubicBezTo>
                    <a:pt x="515175" y="4850"/>
                    <a:pt x="495849" y="759"/>
                    <a:pt x="476250" y="0"/>
                  </a:cubicBezTo>
                  <a:lnTo>
                    <a:pt x="476250" y="0"/>
                  </a:lnTo>
                  <a:cubicBezTo>
                    <a:pt x="456654" y="778"/>
                    <a:pt x="437331" y="4868"/>
                    <a:pt x="419100" y="12097"/>
                  </a:cubicBezTo>
                  <a:cubicBezTo>
                    <a:pt x="406981" y="17164"/>
                    <a:pt x="394107" y="20189"/>
                    <a:pt x="381000" y="21050"/>
                  </a:cubicBezTo>
                  <a:cubicBezTo>
                    <a:pt x="367896" y="20167"/>
                    <a:pt x="355025" y="17142"/>
                    <a:pt x="342900" y="12097"/>
                  </a:cubicBezTo>
                  <a:cubicBezTo>
                    <a:pt x="324675" y="4850"/>
                    <a:pt x="305349" y="759"/>
                    <a:pt x="285750" y="0"/>
                  </a:cubicBezTo>
                  <a:lnTo>
                    <a:pt x="285750" y="0"/>
                  </a:lnTo>
                  <a:cubicBezTo>
                    <a:pt x="266154" y="778"/>
                    <a:pt x="246831" y="4868"/>
                    <a:pt x="228600" y="12097"/>
                  </a:cubicBezTo>
                  <a:cubicBezTo>
                    <a:pt x="216481" y="17164"/>
                    <a:pt x="203607" y="20189"/>
                    <a:pt x="190500" y="21050"/>
                  </a:cubicBezTo>
                  <a:cubicBezTo>
                    <a:pt x="177396" y="20167"/>
                    <a:pt x="164525" y="17142"/>
                    <a:pt x="152400" y="12097"/>
                  </a:cubicBezTo>
                  <a:cubicBezTo>
                    <a:pt x="134175" y="4850"/>
                    <a:pt x="114849" y="759"/>
                    <a:pt x="95250" y="0"/>
                  </a:cubicBezTo>
                  <a:lnTo>
                    <a:pt x="95250" y="0"/>
                  </a:lnTo>
                  <a:cubicBezTo>
                    <a:pt x="75654" y="778"/>
                    <a:pt x="56331" y="4868"/>
                    <a:pt x="38100" y="12097"/>
                  </a:cubicBezTo>
                  <a:cubicBezTo>
                    <a:pt x="25981" y="17164"/>
                    <a:pt x="13107" y="20189"/>
                    <a:pt x="0" y="21050"/>
                  </a:cubicBezTo>
                  <a:lnTo>
                    <a:pt x="0" y="78200"/>
                  </a:lnTo>
                  <a:cubicBezTo>
                    <a:pt x="19610" y="77533"/>
                    <a:pt x="38952" y="73440"/>
                    <a:pt x="57150" y="66103"/>
                  </a:cubicBezTo>
                  <a:cubicBezTo>
                    <a:pt x="69258" y="60908"/>
                    <a:pt x="82122" y="57692"/>
                    <a:pt x="95250" y="56578"/>
                  </a:cubicBezTo>
                  <a:cubicBezTo>
                    <a:pt x="108382" y="57670"/>
                    <a:pt x="121249" y="60888"/>
                    <a:pt x="133350" y="66103"/>
                  </a:cubicBezTo>
                  <a:cubicBezTo>
                    <a:pt x="151554" y="73422"/>
                    <a:pt x="170893" y="77514"/>
                    <a:pt x="190500" y="78200"/>
                  </a:cubicBezTo>
                  <a:lnTo>
                    <a:pt x="190500" y="78200"/>
                  </a:lnTo>
                  <a:cubicBezTo>
                    <a:pt x="210110" y="77533"/>
                    <a:pt x="229452" y="73440"/>
                    <a:pt x="247650" y="66103"/>
                  </a:cubicBezTo>
                  <a:cubicBezTo>
                    <a:pt x="259758" y="60908"/>
                    <a:pt x="272622" y="57692"/>
                    <a:pt x="285750" y="56578"/>
                  </a:cubicBezTo>
                  <a:cubicBezTo>
                    <a:pt x="298844" y="57524"/>
                    <a:pt x="311705" y="60547"/>
                    <a:pt x="323850" y="65532"/>
                  </a:cubicBezTo>
                  <a:cubicBezTo>
                    <a:pt x="342062" y="72837"/>
                    <a:pt x="361393" y="76960"/>
                    <a:pt x="381000" y="77724"/>
                  </a:cubicBezTo>
                  <a:cubicBezTo>
                    <a:pt x="400610" y="77058"/>
                    <a:pt x="419952" y="72963"/>
                    <a:pt x="438150" y="65627"/>
                  </a:cubicBezTo>
                  <a:cubicBezTo>
                    <a:pt x="450258" y="60431"/>
                    <a:pt x="463122" y="57216"/>
                    <a:pt x="476250" y="56102"/>
                  </a:cubicBezTo>
                  <a:cubicBezTo>
                    <a:pt x="489382" y="57194"/>
                    <a:pt x="502249" y="60411"/>
                    <a:pt x="514350" y="65627"/>
                  </a:cubicBezTo>
                  <a:cubicBezTo>
                    <a:pt x="532554" y="72945"/>
                    <a:pt x="551893" y="77038"/>
                    <a:pt x="571500" y="77724"/>
                  </a:cubicBezTo>
                  <a:lnTo>
                    <a:pt x="571500" y="77724"/>
                  </a:lnTo>
                  <a:cubicBezTo>
                    <a:pt x="591110" y="77057"/>
                    <a:pt x="610452" y="72963"/>
                    <a:pt x="628650" y="65627"/>
                  </a:cubicBezTo>
                  <a:cubicBezTo>
                    <a:pt x="640758" y="60431"/>
                    <a:pt x="653622" y="57216"/>
                    <a:pt x="666750" y="56102"/>
                  </a:cubicBezTo>
                  <a:cubicBezTo>
                    <a:pt x="679844" y="57048"/>
                    <a:pt x="692705" y="60070"/>
                    <a:pt x="704850" y="65056"/>
                  </a:cubicBezTo>
                  <a:cubicBezTo>
                    <a:pt x="723044" y="72421"/>
                    <a:pt x="742385" y="76548"/>
                    <a:pt x="762000" y="77248"/>
                  </a:cubicBezTo>
                  <a:lnTo>
                    <a:pt x="762000" y="20098"/>
                  </a:lnTo>
                  <a:cubicBezTo>
                    <a:pt x="748942" y="19582"/>
                    <a:pt x="736062" y="16877"/>
                    <a:pt x="723900" y="12097"/>
                  </a:cubicBezTo>
                  <a:close/>
                </a:path>
              </a:pathLst>
            </a:custGeom>
            <a:solidFill>
              <a:schemeClr val="bg1"/>
            </a:solidFill>
            <a:ln w="9525" cap="flat">
              <a:noFill/>
              <a:prstDash val="solid"/>
              <a:miter/>
            </a:ln>
          </p:spPr>
          <p:txBody>
            <a:bodyPr rtlCol="0" anchor="ctr"/>
            <a:lstStyle/>
            <a:p>
              <a:endParaRPr lang="zh-CN" altLang="en-US"/>
            </a:p>
          </p:txBody>
        </p:sp>
      </p:grpSp>
      <p:sp>
        <p:nvSpPr>
          <p:cNvPr id="118" name="图形 80" descr="举起的手">
            <a:extLst>
              <a:ext uri="{FF2B5EF4-FFF2-40B4-BE49-F238E27FC236}">
                <a16:creationId xmlns="" xmlns:a16="http://schemas.microsoft.com/office/drawing/2014/main" id="{8A5610A1-684C-4AFC-BB7E-C6739C6B26C4}"/>
              </a:ext>
            </a:extLst>
          </p:cNvPr>
          <p:cNvSpPr/>
          <p:nvPr/>
        </p:nvSpPr>
        <p:spPr>
          <a:xfrm>
            <a:off x="5773127" y="3801861"/>
            <a:ext cx="533594" cy="771525"/>
          </a:xfrm>
          <a:custGeom>
            <a:avLst/>
            <a:gdLst>
              <a:gd name="connsiteX0" fmla="*/ 42863 w 533594"/>
              <a:gd name="connsiteY0" fmla="*/ 152400 h 771525"/>
              <a:gd name="connsiteX1" fmla="*/ 85725 w 533594"/>
              <a:gd name="connsiteY1" fmla="*/ 195263 h 771525"/>
              <a:gd name="connsiteX2" fmla="*/ 85725 w 533594"/>
              <a:gd name="connsiteY2" fmla="*/ 381000 h 771525"/>
              <a:gd name="connsiteX3" fmla="*/ 95250 w 533594"/>
              <a:gd name="connsiteY3" fmla="*/ 390525 h 771525"/>
              <a:gd name="connsiteX4" fmla="*/ 104775 w 533594"/>
              <a:gd name="connsiteY4" fmla="*/ 381000 h 771525"/>
              <a:gd name="connsiteX5" fmla="*/ 104775 w 533594"/>
              <a:gd name="connsiteY5" fmla="*/ 100013 h 771525"/>
              <a:gd name="connsiteX6" fmla="*/ 147638 w 533594"/>
              <a:gd name="connsiteY6" fmla="*/ 57150 h 771525"/>
              <a:gd name="connsiteX7" fmla="*/ 190500 w 533594"/>
              <a:gd name="connsiteY7" fmla="*/ 100013 h 771525"/>
              <a:gd name="connsiteX8" fmla="*/ 190500 w 533594"/>
              <a:gd name="connsiteY8" fmla="*/ 381000 h 771525"/>
              <a:gd name="connsiteX9" fmla="*/ 200025 w 533594"/>
              <a:gd name="connsiteY9" fmla="*/ 390525 h 771525"/>
              <a:gd name="connsiteX10" fmla="*/ 209550 w 533594"/>
              <a:gd name="connsiteY10" fmla="*/ 381000 h 771525"/>
              <a:gd name="connsiteX11" fmla="*/ 209550 w 533594"/>
              <a:gd name="connsiteY11" fmla="*/ 41910 h 771525"/>
              <a:gd name="connsiteX12" fmla="*/ 209550 w 533594"/>
              <a:gd name="connsiteY12" fmla="*/ 41910 h 771525"/>
              <a:gd name="connsiteX13" fmla="*/ 252413 w 533594"/>
              <a:gd name="connsiteY13" fmla="*/ 0 h 771525"/>
              <a:gd name="connsiteX14" fmla="*/ 295275 w 533594"/>
              <a:gd name="connsiteY14" fmla="*/ 41910 h 771525"/>
              <a:gd name="connsiteX15" fmla="*/ 295275 w 533594"/>
              <a:gd name="connsiteY15" fmla="*/ 41910 h 771525"/>
              <a:gd name="connsiteX16" fmla="*/ 295275 w 533594"/>
              <a:gd name="connsiteY16" fmla="*/ 381000 h 771525"/>
              <a:gd name="connsiteX17" fmla="*/ 304800 w 533594"/>
              <a:gd name="connsiteY17" fmla="*/ 390525 h 771525"/>
              <a:gd name="connsiteX18" fmla="*/ 314325 w 533594"/>
              <a:gd name="connsiteY18" fmla="*/ 381000 h 771525"/>
              <a:gd name="connsiteX19" fmla="*/ 314325 w 533594"/>
              <a:gd name="connsiteY19" fmla="*/ 100013 h 771525"/>
              <a:gd name="connsiteX20" fmla="*/ 357188 w 533594"/>
              <a:gd name="connsiteY20" fmla="*/ 57150 h 771525"/>
              <a:gd name="connsiteX21" fmla="*/ 400050 w 533594"/>
              <a:gd name="connsiteY21" fmla="*/ 100013 h 771525"/>
              <a:gd name="connsiteX22" fmla="*/ 400050 w 533594"/>
              <a:gd name="connsiteY22" fmla="*/ 381000 h 771525"/>
              <a:gd name="connsiteX23" fmla="*/ 400050 w 533594"/>
              <a:gd name="connsiteY23" fmla="*/ 490538 h 771525"/>
              <a:gd name="connsiteX24" fmla="*/ 439103 w 533594"/>
              <a:gd name="connsiteY24" fmla="*/ 314325 h 771525"/>
              <a:gd name="connsiteX25" fmla="*/ 496253 w 533594"/>
              <a:gd name="connsiteY25" fmla="*/ 278130 h 771525"/>
              <a:gd name="connsiteX26" fmla="*/ 532448 w 533594"/>
              <a:gd name="connsiteY26" fmla="*/ 335280 h 771525"/>
              <a:gd name="connsiteX27" fmla="*/ 475298 w 533594"/>
              <a:gd name="connsiteY27" fmla="*/ 592455 h 771525"/>
              <a:gd name="connsiteX28" fmla="*/ 457200 w 533594"/>
              <a:gd name="connsiteY28" fmla="*/ 619125 h 771525"/>
              <a:gd name="connsiteX29" fmla="*/ 352425 w 533594"/>
              <a:gd name="connsiteY29" fmla="*/ 700088 h 771525"/>
              <a:gd name="connsiteX30" fmla="*/ 352425 w 533594"/>
              <a:gd name="connsiteY30" fmla="*/ 771525 h 771525"/>
              <a:gd name="connsiteX31" fmla="*/ 76200 w 533594"/>
              <a:gd name="connsiteY31" fmla="*/ 771525 h 771525"/>
              <a:gd name="connsiteX32" fmla="*/ 76200 w 533594"/>
              <a:gd name="connsiteY32" fmla="*/ 723900 h 771525"/>
              <a:gd name="connsiteX33" fmla="*/ 0 w 533594"/>
              <a:gd name="connsiteY33" fmla="*/ 523875 h 771525"/>
              <a:gd name="connsiteX34" fmla="*/ 0 w 533594"/>
              <a:gd name="connsiteY34" fmla="*/ 195263 h 771525"/>
              <a:gd name="connsiteX35" fmla="*/ 42863 w 533594"/>
              <a:gd name="connsiteY35" fmla="*/ 152400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3594" h="771525">
                <a:moveTo>
                  <a:pt x="42863" y="152400"/>
                </a:moveTo>
                <a:cubicBezTo>
                  <a:pt x="66675" y="152400"/>
                  <a:pt x="85725" y="171450"/>
                  <a:pt x="85725" y="195263"/>
                </a:cubicBezTo>
                <a:lnTo>
                  <a:pt x="85725" y="381000"/>
                </a:lnTo>
                <a:cubicBezTo>
                  <a:pt x="85725" y="385763"/>
                  <a:pt x="90488" y="390525"/>
                  <a:pt x="95250" y="390525"/>
                </a:cubicBezTo>
                <a:cubicBezTo>
                  <a:pt x="100013" y="390525"/>
                  <a:pt x="104775" y="385763"/>
                  <a:pt x="104775" y="381000"/>
                </a:cubicBezTo>
                <a:lnTo>
                  <a:pt x="104775" y="100013"/>
                </a:lnTo>
                <a:cubicBezTo>
                  <a:pt x="104775" y="76200"/>
                  <a:pt x="123825" y="57150"/>
                  <a:pt x="147638" y="57150"/>
                </a:cubicBezTo>
                <a:cubicBezTo>
                  <a:pt x="171450" y="57150"/>
                  <a:pt x="190500" y="76200"/>
                  <a:pt x="190500" y="100013"/>
                </a:cubicBezTo>
                <a:lnTo>
                  <a:pt x="190500" y="381000"/>
                </a:lnTo>
                <a:cubicBezTo>
                  <a:pt x="190500" y="385763"/>
                  <a:pt x="195263" y="390525"/>
                  <a:pt x="200025" y="390525"/>
                </a:cubicBezTo>
                <a:cubicBezTo>
                  <a:pt x="204788" y="390525"/>
                  <a:pt x="209550" y="385763"/>
                  <a:pt x="209550" y="381000"/>
                </a:cubicBezTo>
                <a:lnTo>
                  <a:pt x="209550" y="41910"/>
                </a:lnTo>
                <a:lnTo>
                  <a:pt x="209550" y="41910"/>
                </a:lnTo>
                <a:cubicBezTo>
                  <a:pt x="209550" y="19050"/>
                  <a:pt x="228600" y="0"/>
                  <a:pt x="252413" y="0"/>
                </a:cubicBezTo>
                <a:cubicBezTo>
                  <a:pt x="276225" y="0"/>
                  <a:pt x="295275" y="19050"/>
                  <a:pt x="295275" y="41910"/>
                </a:cubicBezTo>
                <a:lnTo>
                  <a:pt x="295275" y="41910"/>
                </a:lnTo>
                <a:lnTo>
                  <a:pt x="295275" y="381000"/>
                </a:lnTo>
                <a:cubicBezTo>
                  <a:pt x="295275" y="385763"/>
                  <a:pt x="300038" y="390525"/>
                  <a:pt x="304800" y="390525"/>
                </a:cubicBezTo>
                <a:cubicBezTo>
                  <a:pt x="309563" y="390525"/>
                  <a:pt x="314325" y="385763"/>
                  <a:pt x="314325" y="381000"/>
                </a:cubicBezTo>
                <a:lnTo>
                  <a:pt x="314325" y="100013"/>
                </a:lnTo>
                <a:cubicBezTo>
                  <a:pt x="314325" y="76200"/>
                  <a:pt x="333375" y="57150"/>
                  <a:pt x="357188" y="57150"/>
                </a:cubicBezTo>
                <a:cubicBezTo>
                  <a:pt x="381000" y="57150"/>
                  <a:pt x="400050" y="76200"/>
                  <a:pt x="400050" y="100013"/>
                </a:cubicBezTo>
                <a:lnTo>
                  <a:pt x="400050" y="381000"/>
                </a:lnTo>
                <a:lnTo>
                  <a:pt x="400050" y="490538"/>
                </a:lnTo>
                <a:lnTo>
                  <a:pt x="439103" y="314325"/>
                </a:lnTo>
                <a:cubicBezTo>
                  <a:pt x="444817" y="288608"/>
                  <a:pt x="470535" y="272415"/>
                  <a:pt x="496253" y="278130"/>
                </a:cubicBezTo>
                <a:cubicBezTo>
                  <a:pt x="521970" y="283845"/>
                  <a:pt x="538163" y="309563"/>
                  <a:pt x="532448" y="335280"/>
                </a:cubicBezTo>
                <a:lnTo>
                  <a:pt x="475298" y="592455"/>
                </a:lnTo>
                <a:cubicBezTo>
                  <a:pt x="472440" y="601980"/>
                  <a:pt x="466725" y="611505"/>
                  <a:pt x="457200" y="619125"/>
                </a:cubicBezTo>
                <a:lnTo>
                  <a:pt x="352425" y="700088"/>
                </a:lnTo>
                <a:lnTo>
                  <a:pt x="352425" y="771525"/>
                </a:lnTo>
                <a:lnTo>
                  <a:pt x="76200" y="771525"/>
                </a:lnTo>
                <a:lnTo>
                  <a:pt x="76200" y="723900"/>
                </a:lnTo>
                <a:cubicBezTo>
                  <a:pt x="76200" y="656273"/>
                  <a:pt x="0" y="651510"/>
                  <a:pt x="0" y="523875"/>
                </a:cubicBezTo>
                <a:cubicBezTo>
                  <a:pt x="0" y="519113"/>
                  <a:pt x="0" y="195263"/>
                  <a:pt x="0" y="195263"/>
                </a:cubicBezTo>
                <a:cubicBezTo>
                  <a:pt x="0" y="171450"/>
                  <a:pt x="19050" y="152400"/>
                  <a:pt x="42863" y="152400"/>
                </a:cubicBezTo>
                <a:close/>
              </a:path>
            </a:pathLst>
          </a:custGeom>
          <a:solidFill>
            <a:schemeClr val="bg1"/>
          </a:solidFill>
          <a:ln w="9525" cap="flat">
            <a:noFill/>
            <a:prstDash val="solid"/>
            <a:miter/>
          </a:ln>
        </p:spPr>
        <p:txBody>
          <a:bodyPr rtlCol="0" anchor="ctr"/>
          <a:lstStyle/>
          <a:p>
            <a:endParaRPr lang="zh-CN" altLang="en-US"/>
          </a:p>
        </p:txBody>
      </p:sp>
      <p:sp>
        <p:nvSpPr>
          <p:cNvPr id="119" name="图形 82" descr="火">
            <a:extLst>
              <a:ext uri="{FF2B5EF4-FFF2-40B4-BE49-F238E27FC236}">
                <a16:creationId xmlns="" xmlns:a16="http://schemas.microsoft.com/office/drawing/2014/main" id="{8D20CC72-0975-4F98-BF5B-A604BD4646D5}"/>
              </a:ext>
            </a:extLst>
          </p:cNvPr>
          <p:cNvSpPr/>
          <p:nvPr/>
        </p:nvSpPr>
        <p:spPr>
          <a:xfrm>
            <a:off x="5759517" y="5348766"/>
            <a:ext cx="560815" cy="819150"/>
          </a:xfrm>
          <a:custGeom>
            <a:avLst/>
            <a:gdLst>
              <a:gd name="connsiteX0" fmla="*/ 527201 w 560815"/>
              <a:gd name="connsiteY0" fmla="*/ 421958 h 819150"/>
              <a:gd name="connsiteX1" fmla="*/ 402424 w 560815"/>
              <a:gd name="connsiteY1" fmla="*/ 531495 h 819150"/>
              <a:gd name="connsiteX2" fmla="*/ 361466 w 560815"/>
              <a:gd name="connsiteY2" fmla="*/ 382905 h 819150"/>
              <a:gd name="connsiteX3" fmla="*/ 232879 w 560815"/>
              <a:gd name="connsiteY3" fmla="*/ 0 h 819150"/>
              <a:gd name="connsiteX4" fmla="*/ 134771 w 560815"/>
              <a:gd name="connsiteY4" fmla="*/ 302895 h 819150"/>
              <a:gd name="connsiteX5" fmla="*/ 20471 w 560815"/>
              <a:gd name="connsiteY5" fmla="*/ 436245 h 819150"/>
              <a:gd name="connsiteX6" fmla="*/ 113816 w 560815"/>
              <a:gd name="connsiteY6" fmla="*/ 764858 h 819150"/>
              <a:gd name="connsiteX7" fmla="*/ 170966 w 560815"/>
              <a:gd name="connsiteY7" fmla="*/ 460058 h 819150"/>
              <a:gd name="connsiteX8" fmla="*/ 209066 w 560815"/>
              <a:gd name="connsiteY8" fmla="*/ 669608 h 819150"/>
              <a:gd name="connsiteX9" fmla="*/ 278599 w 560815"/>
              <a:gd name="connsiteY9" fmla="*/ 819150 h 819150"/>
              <a:gd name="connsiteX10" fmla="*/ 535774 w 560815"/>
              <a:gd name="connsiteY10" fmla="*/ 645795 h 819150"/>
              <a:gd name="connsiteX11" fmla="*/ 527201 w 560815"/>
              <a:gd name="connsiteY11" fmla="*/ 421958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0815" h="819150">
                <a:moveTo>
                  <a:pt x="527201" y="421958"/>
                </a:moveTo>
                <a:cubicBezTo>
                  <a:pt x="544346" y="491490"/>
                  <a:pt x="472908" y="560070"/>
                  <a:pt x="402424" y="531495"/>
                </a:cubicBezTo>
                <a:cubicBezTo>
                  <a:pt x="343369" y="510540"/>
                  <a:pt x="320509" y="441960"/>
                  <a:pt x="361466" y="382905"/>
                </a:cubicBezTo>
                <a:cubicBezTo>
                  <a:pt x="453858" y="260033"/>
                  <a:pt x="386231" y="66675"/>
                  <a:pt x="232879" y="0"/>
                </a:cubicBezTo>
                <a:cubicBezTo>
                  <a:pt x="302411" y="131445"/>
                  <a:pt x="195731" y="252413"/>
                  <a:pt x="134771" y="302895"/>
                </a:cubicBezTo>
                <a:cubicBezTo>
                  <a:pt x="73811" y="353378"/>
                  <a:pt x="32854" y="405765"/>
                  <a:pt x="20471" y="436245"/>
                </a:cubicBezTo>
                <a:cubicBezTo>
                  <a:pt x="-41442" y="586740"/>
                  <a:pt x="50951" y="730568"/>
                  <a:pt x="113816" y="764858"/>
                </a:cubicBezTo>
                <a:cubicBezTo>
                  <a:pt x="85241" y="700088"/>
                  <a:pt x="58571" y="576263"/>
                  <a:pt x="170966" y="460058"/>
                </a:cubicBezTo>
                <a:cubicBezTo>
                  <a:pt x="170966" y="460058"/>
                  <a:pt x="138581" y="583883"/>
                  <a:pt x="209066" y="669608"/>
                </a:cubicBezTo>
                <a:cubicBezTo>
                  <a:pt x="279551" y="755333"/>
                  <a:pt x="278599" y="819150"/>
                  <a:pt x="278599" y="819150"/>
                </a:cubicBezTo>
                <a:cubicBezTo>
                  <a:pt x="388136" y="819150"/>
                  <a:pt x="491958" y="753428"/>
                  <a:pt x="535774" y="645795"/>
                </a:cubicBezTo>
                <a:cubicBezTo>
                  <a:pt x="569111" y="581978"/>
                  <a:pt x="571969" y="481013"/>
                  <a:pt x="527201" y="421958"/>
                </a:cubicBezTo>
              </a:path>
            </a:pathLst>
          </a:custGeom>
          <a:solidFill>
            <a:schemeClr val="bg1"/>
          </a:solidFill>
          <a:ln w="9525" cap="flat">
            <a:noFill/>
            <a:prstDash val="solid"/>
            <a:miter/>
          </a:ln>
        </p:spPr>
        <p:txBody>
          <a:bodyPr rtlCol="0" anchor="ctr"/>
          <a:lstStyle/>
          <a:p>
            <a:endParaRPr lang="zh-CN" altLang="en-US"/>
          </a:p>
        </p:txBody>
      </p:sp>
      <p:grpSp>
        <p:nvGrpSpPr>
          <p:cNvPr id="31" name="组合 30">
            <a:extLst>
              <a:ext uri="{FF2B5EF4-FFF2-40B4-BE49-F238E27FC236}">
                <a16:creationId xmlns="" xmlns:a16="http://schemas.microsoft.com/office/drawing/2014/main" id="{7678D97E-7B08-49E5-B1D0-9E7EB287F353}"/>
              </a:ext>
            </a:extLst>
          </p:cNvPr>
          <p:cNvGrpSpPr/>
          <p:nvPr/>
        </p:nvGrpSpPr>
        <p:grpSpPr>
          <a:xfrm>
            <a:off x="5829856" y="2169230"/>
            <a:ext cx="420137" cy="857250"/>
            <a:chOff x="5829856" y="2169230"/>
            <a:chExt cx="420137" cy="857250"/>
          </a:xfrm>
        </p:grpSpPr>
        <p:sp>
          <p:nvSpPr>
            <p:cNvPr id="165" name="任意多边形: 形状 164">
              <a:extLst>
                <a:ext uri="{FF2B5EF4-FFF2-40B4-BE49-F238E27FC236}">
                  <a16:creationId xmlns="" xmlns:a16="http://schemas.microsoft.com/office/drawing/2014/main" id="{B190019F-6F05-4982-BDCB-F595F21D901E}"/>
                </a:ext>
              </a:extLst>
            </p:cNvPr>
            <p:cNvSpPr/>
            <p:nvPr/>
          </p:nvSpPr>
          <p:spPr>
            <a:xfrm>
              <a:off x="5964672" y="2169230"/>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bg1"/>
            </a:solid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 xmlns:a16="http://schemas.microsoft.com/office/drawing/2014/main" id="{78F658E6-D2F1-48FA-9BDE-DB1903F41B96}"/>
                </a:ext>
              </a:extLst>
            </p:cNvPr>
            <p:cNvSpPr/>
            <p:nvPr/>
          </p:nvSpPr>
          <p:spPr>
            <a:xfrm>
              <a:off x="5829856" y="2340680"/>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bg1"/>
            </a:solidFill>
            <a:ln w="9525" cap="flat">
              <a:noFill/>
              <a:prstDash val="solid"/>
              <a:miter/>
            </a:ln>
          </p:spPr>
          <p:txBody>
            <a:bodyPr rtlCol="0" anchor="ctr"/>
            <a:lstStyle/>
            <a:p>
              <a:endParaRPr lang="zh-CN" altLang="en-US"/>
            </a:p>
          </p:txBody>
        </p:sp>
      </p:grpSp>
      <p:grpSp>
        <p:nvGrpSpPr>
          <p:cNvPr id="9" name="组合 8">
            <a:extLst>
              <a:ext uri="{FF2B5EF4-FFF2-40B4-BE49-F238E27FC236}">
                <a16:creationId xmlns="" xmlns:a16="http://schemas.microsoft.com/office/drawing/2014/main" id="{3DFB9607-AF1E-4E0B-A437-3C3922978E86}"/>
              </a:ext>
            </a:extLst>
          </p:cNvPr>
          <p:cNvGrpSpPr/>
          <p:nvPr/>
        </p:nvGrpSpPr>
        <p:grpSpPr>
          <a:xfrm>
            <a:off x="4256570" y="708520"/>
            <a:ext cx="636558" cy="622735"/>
            <a:chOff x="4256570" y="708520"/>
            <a:chExt cx="636558" cy="622735"/>
          </a:xfrm>
        </p:grpSpPr>
        <p:sp>
          <p:nvSpPr>
            <p:cNvPr id="10" name="任意多边形: 形状 9">
              <a:extLst>
                <a:ext uri="{FF2B5EF4-FFF2-40B4-BE49-F238E27FC236}">
                  <a16:creationId xmlns="" xmlns:a16="http://schemas.microsoft.com/office/drawing/2014/main" id="{2B53B6A9-46E3-4582-941E-8F15D0072FD5}"/>
                </a:ext>
              </a:extLst>
            </p:cNvPr>
            <p:cNvSpPr/>
            <p:nvPr/>
          </p:nvSpPr>
          <p:spPr>
            <a:xfrm>
              <a:off x="4664964" y="1096078"/>
              <a:ext cx="191786" cy="235161"/>
            </a:xfrm>
            <a:custGeom>
              <a:avLst/>
              <a:gdLst>
                <a:gd name="connsiteX0" fmla="*/ 404811 w 409207"/>
                <a:gd name="connsiteY0" fmla="*/ 456484 h 501756"/>
                <a:gd name="connsiteX1" fmla="*/ 127756 w 409207"/>
                <a:gd name="connsiteY1" fmla="*/ 13096 h 501756"/>
                <a:gd name="connsiteX2" fmla="*/ 89578 w 409207"/>
                <a:gd name="connsiteY2" fmla="*/ 4179 h 501756"/>
                <a:gd name="connsiteX3" fmla="*/ 80662 w 409207"/>
                <a:gd name="connsiteY3" fmla="*/ 13096 h 501756"/>
                <a:gd name="connsiteX4" fmla="*/ 0 w 409207"/>
                <a:gd name="connsiteY4" fmla="*/ 143524 h 501756"/>
                <a:gd name="connsiteX5" fmla="*/ 173681 w 409207"/>
                <a:gd name="connsiteY5" fmla="*/ 425589 h 501756"/>
                <a:gd name="connsiteX6" fmla="*/ 182365 w 409207"/>
                <a:gd name="connsiteY6" fmla="*/ 501741 h 501756"/>
                <a:gd name="connsiteX7" fmla="*/ 379260 w 409207"/>
                <a:gd name="connsiteY7" fmla="*/ 501741 h 501756"/>
                <a:gd name="connsiteX8" fmla="*/ 405145 w 409207"/>
                <a:gd name="connsiteY8" fmla="*/ 487045 h 501756"/>
                <a:gd name="connsiteX9" fmla="*/ 405145 w 409207"/>
                <a:gd name="connsiteY9" fmla="*/ 457319 h 501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9207" h="501756">
                  <a:moveTo>
                    <a:pt x="404811" y="456484"/>
                  </a:moveTo>
                  <a:lnTo>
                    <a:pt x="127756" y="13096"/>
                  </a:lnTo>
                  <a:cubicBezTo>
                    <a:pt x="119676" y="91"/>
                    <a:pt x="102584" y="-3902"/>
                    <a:pt x="89578" y="4179"/>
                  </a:cubicBezTo>
                  <a:cubicBezTo>
                    <a:pt x="85961" y="6427"/>
                    <a:pt x="82909" y="9478"/>
                    <a:pt x="80662" y="13096"/>
                  </a:cubicBezTo>
                  <a:lnTo>
                    <a:pt x="0" y="143524"/>
                  </a:lnTo>
                  <a:lnTo>
                    <a:pt x="173681" y="425589"/>
                  </a:lnTo>
                  <a:cubicBezTo>
                    <a:pt x="188743" y="448067"/>
                    <a:pt x="191980" y="476449"/>
                    <a:pt x="182365" y="501741"/>
                  </a:cubicBezTo>
                  <a:lnTo>
                    <a:pt x="379260" y="501741"/>
                  </a:lnTo>
                  <a:cubicBezTo>
                    <a:pt x="389962" y="502082"/>
                    <a:pt x="399953" y="496409"/>
                    <a:pt x="405145" y="487045"/>
                  </a:cubicBezTo>
                  <a:cubicBezTo>
                    <a:pt x="410561" y="477877"/>
                    <a:pt x="410561" y="466488"/>
                    <a:pt x="405145" y="457319"/>
                  </a:cubicBezTo>
                  <a:close/>
                </a:path>
              </a:pathLst>
            </a:custGeom>
            <a:solidFill>
              <a:schemeClr val="bg1"/>
            </a:solidFill>
            <a:ln w="16669" cap="flat">
              <a:noFill/>
              <a:prstDash val="solid"/>
              <a:miter/>
            </a:ln>
          </p:spPr>
          <p:txBody>
            <a:bodyPr rtlCol="0" anchor="ctr"/>
            <a:lstStyle/>
            <a:p>
              <a:endParaRPr lang="zh-CN" altLang="en-US"/>
            </a:p>
          </p:txBody>
        </p:sp>
        <p:sp>
          <p:nvSpPr>
            <p:cNvPr id="11" name="任意多边形: 形状 10">
              <a:extLst>
                <a:ext uri="{FF2B5EF4-FFF2-40B4-BE49-F238E27FC236}">
                  <a16:creationId xmlns="" xmlns:a16="http://schemas.microsoft.com/office/drawing/2014/main" id="{B65FBAAB-E3DE-4630-BB71-C113DFD64E66}"/>
                </a:ext>
              </a:extLst>
            </p:cNvPr>
            <p:cNvSpPr/>
            <p:nvPr/>
          </p:nvSpPr>
          <p:spPr>
            <a:xfrm>
              <a:off x="4284980" y="967198"/>
              <a:ext cx="441883" cy="364057"/>
            </a:xfrm>
            <a:custGeom>
              <a:avLst/>
              <a:gdLst>
                <a:gd name="connsiteX0" fmla="*/ 937514 w 942830"/>
                <a:gd name="connsiteY0" fmla="*/ 730970 h 776775"/>
                <a:gd name="connsiteX1" fmla="*/ 495461 w 942830"/>
                <a:gd name="connsiteY1" fmla="*/ 12029 h 776775"/>
                <a:gd name="connsiteX2" fmla="*/ 454382 w 942830"/>
                <a:gd name="connsiteY2" fmla="*/ 5680 h 776775"/>
                <a:gd name="connsiteX3" fmla="*/ 448033 w 942830"/>
                <a:gd name="connsiteY3" fmla="*/ 12029 h 776775"/>
                <a:gd name="connsiteX4" fmla="*/ 6148 w 942830"/>
                <a:gd name="connsiteY4" fmla="*/ 730970 h 776775"/>
                <a:gd name="connsiteX5" fmla="*/ 10642 w 942830"/>
                <a:gd name="connsiteY5" fmla="*/ 770630 h 776775"/>
                <a:gd name="connsiteX6" fmla="*/ 29862 w 942830"/>
                <a:gd name="connsiteY6" fmla="*/ 776729 h 776775"/>
                <a:gd name="connsiteX7" fmla="*/ 913800 w 942830"/>
                <a:gd name="connsiteY7" fmla="*/ 776729 h 776775"/>
                <a:gd name="connsiteX8" fmla="*/ 942823 w 942830"/>
                <a:gd name="connsiteY8" fmla="*/ 748986 h 776775"/>
                <a:gd name="connsiteX9" fmla="*/ 937514 w 942830"/>
                <a:gd name="connsiteY9" fmla="*/ 731805 h 776775"/>
                <a:gd name="connsiteX10" fmla="*/ 540385 w 942830"/>
                <a:gd name="connsiteY10" fmla="*/ 282572 h 776775"/>
                <a:gd name="connsiteX11" fmla="*/ 471747 w 942830"/>
                <a:gd name="connsiteY11" fmla="*/ 343694 h 776775"/>
                <a:gd name="connsiteX12" fmla="*/ 403277 w 942830"/>
                <a:gd name="connsiteY12" fmla="*/ 282572 h 776775"/>
                <a:gd name="connsiteX13" fmla="*/ 318774 w 942830"/>
                <a:gd name="connsiteY13" fmla="*/ 334175 h 776775"/>
                <a:gd name="connsiteX14" fmla="*/ 471747 w 942830"/>
                <a:gd name="connsiteY14" fmla="*/ 83673 h 776775"/>
                <a:gd name="connsiteX15" fmla="*/ 624721 w 942830"/>
                <a:gd name="connsiteY15" fmla="*/ 334175 h 77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2830" h="776775">
                  <a:moveTo>
                    <a:pt x="937514" y="730970"/>
                  </a:moveTo>
                  <a:lnTo>
                    <a:pt x="495461" y="12029"/>
                  </a:lnTo>
                  <a:cubicBezTo>
                    <a:pt x="485871" y="-1067"/>
                    <a:pt x="467479" y="-3911"/>
                    <a:pt x="454382" y="5680"/>
                  </a:cubicBezTo>
                  <a:cubicBezTo>
                    <a:pt x="451953" y="7459"/>
                    <a:pt x="449812" y="9599"/>
                    <a:pt x="448033" y="12029"/>
                  </a:cubicBezTo>
                  <a:lnTo>
                    <a:pt x="6148" y="730970"/>
                  </a:lnTo>
                  <a:cubicBezTo>
                    <a:pt x="-3564" y="743163"/>
                    <a:pt x="-1551" y="760920"/>
                    <a:pt x="10642" y="770630"/>
                  </a:cubicBezTo>
                  <a:cubicBezTo>
                    <a:pt x="16079" y="774960"/>
                    <a:pt x="22923" y="777131"/>
                    <a:pt x="29862" y="776729"/>
                  </a:cubicBezTo>
                  <a:lnTo>
                    <a:pt x="913800" y="776729"/>
                  </a:lnTo>
                  <a:cubicBezTo>
                    <a:pt x="929475" y="777083"/>
                    <a:pt x="942469" y="764661"/>
                    <a:pt x="942823" y="748986"/>
                  </a:cubicBezTo>
                  <a:cubicBezTo>
                    <a:pt x="942962" y="742836"/>
                    <a:pt x="941098" y="736805"/>
                    <a:pt x="937514" y="731805"/>
                  </a:cubicBezTo>
                  <a:close/>
                  <a:moveTo>
                    <a:pt x="540385" y="282572"/>
                  </a:moveTo>
                  <a:lnTo>
                    <a:pt x="471747" y="343694"/>
                  </a:lnTo>
                  <a:lnTo>
                    <a:pt x="403277" y="282572"/>
                  </a:lnTo>
                  <a:lnTo>
                    <a:pt x="318774" y="334175"/>
                  </a:lnTo>
                  <a:lnTo>
                    <a:pt x="471747" y="83673"/>
                  </a:lnTo>
                  <a:lnTo>
                    <a:pt x="624721" y="334175"/>
                  </a:lnTo>
                  <a:close/>
                </a:path>
              </a:pathLst>
            </a:custGeom>
            <a:solidFill>
              <a:schemeClr val="bg1"/>
            </a:solidFill>
            <a:ln w="16669" cap="flat">
              <a:noFill/>
              <a:prstDash val="solid"/>
              <a:miter/>
            </a:ln>
          </p:spPr>
          <p:txBody>
            <a:bodyPr rtlCol="0" anchor="ctr"/>
            <a:lstStyle/>
            <a:p>
              <a:endParaRPr lang="zh-CN" altLang="en-US"/>
            </a:p>
          </p:txBody>
        </p:sp>
        <p:sp>
          <p:nvSpPr>
            <p:cNvPr id="12" name="任意多边形: 形状 11">
              <a:extLst>
                <a:ext uri="{FF2B5EF4-FFF2-40B4-BE49-F238E27FC236}">
                  <a16:creationId xmlns="" xmlns:a16="http://schemas.microsoft.com/office/drawing/2014/main" id="{C50E947B-C7DA-4F8F-8C07-AD34486C144D}"/>
                </a:ext>
              </a:extLst>
            </p:cNvPr>
            <p:cNvSpPr/>
            <p:nvPr/>
          </p:nvSpPr>
          <p:spPr>
            <a:xfrm>
              <a:off x="4256570" y="753118"/>
              <a:ext cx="201997" cy="138239"/>
            </a:xfrm>
            <a:custGeom>
              <a:avLst/>
              <a:gdLst>
                <a:gd name="connsiteX0" fmla="*/ 231094 w 430994"/>
                <a:gd name="connsiteY0" fmla="*/ 294956 h 294956"/>
                <a:gd name="connsiteX1" fmla="*/ 250967 w 430994"/>
                <a:gd name="connsiteY1" fmla="*/ 251202 h 294956"/>
                <a:gd name="connsiteX2" fmla="*/ 309585 w 430994"/>
                <a:gd name="connsiteY2" fmla="*/ 210621 h 294956"/>
                <a:gd name="connsiteX3" fmla="*/ 396425 w 430994"/>
                <a:gd name="connsiteY3" fmla="*/ 135303 h 294956"/>
                <a:gd name="connsiteX4" fmla="*/ 425483 w 430994"/>
                <a:gd name="connsiteY4" fmla="*/ 131295 h 294956"/>
                <a:gd name="connsiteX5" fmla="*/ 430995 w 430994"/>
                <a:gd name="connsiteY5" fmla="*/ 131295 h 294956"/>
                <a:gd name="connsiteX6" fmla="*/ 393586 w 430994"/>
                <a:gd name="connsiteY6" fmla="*/ 71676 h 294956"/>
                <a:gd name="connsiteX7" fmla="*/ 310086 w 430994"/>
                <a:gd name="connsiteY7" fmla="*/ 59985 h 294956"/>
                <a:gd name="connsiteX8" fmla="*/ 161463 w 430994"/>
                <a:gd name="connsiteY8" fmla="*/ 12215 h 294956"/>
                <a:gd name="connsiteX9" fmla="*/ 101501 w 430994"/>
                <a:gd name="connsiteY9" fmla="*/ 110086 h 294956"/>
                <a:gd name="connsiteX10" fmla="*/ 101501 w 430994"/>
                <a:gd name="connsiteY10" fmla="*/ 110086 h 294956"/>
                <a:gd name="connsiteX11" fmla="*/ 465 w 430994"/>
                <a:gd name="connsiteY11" fmla="*/ 192752 h 294956"/>
                <a:gd name="connsiteX12" fmla="*/ 83131 w 430994"/>
                <a:gd name="connsiteY12" fmla="*/ 293787 h 294956"/>
                <a:gd name="connsiteX13" fmla="*/ 83131 w 430994"/>
                <a:gd name="connsiteY13" fmla="*/ 293787 h 29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0994" h="294956">
                  <a:moveTo>
                    <a:pt x="231094" y="294956"/>
                  </a:moveTo>
                  <a:cubicBezTo>
                    <a:pt x="234431" y="279091"/>
                    <a:pt x="241214" y="264153"/>
                    <a:pt x="250967" y="251202"/>
                  </a:cubicBezTo>
                  <a:cubicBezTo>
                    <a:pt x="265651" y="231741"/>
                    <a:pt x="286201" y="217516"/>
                    <a:pt x="309585" y="210621"/>
                  </a:cubicBezTo>
                  <a:cubicBezTo>
                    <a:pt x="324503" y="172845"/>
                    <a:pt x="356919" y="144730"/>
                    <a:pt x="396425" y="135303"/>
                  </a:cubicBezTo>
                  <a:cubicBezTo>
                    <a:pt x="405931" y="132887"/>
                    <a:pt x="415679" y="131542"/>
                    <a:pt x="425483" y="131295"/>
                  </a:cubicBezTo>
                  <a:lnTo>
                    <a:pt x="430995" y="131295"/>
                  </a:lnTo>
                  <a:cubicBezTo>
                    <a:pt x="426971" y="107230"/>
                    <a:pt x="413504" y="85767"/>
                    <a:pt x="393586" y="71676"/>
                  </a:cubicBezTo>
                  <a:cubicBezTo>
                    <a:pt x="369249" y="54586"/>
                    <a:pt x="338180" y="50236"/>
                    <a:pt x="310086" y="59985"/>
                  </a:cubicBezTo>
                  <a:cubicBezTo>
                    <a:pt x="282236" y="5752"/>
                    <a:pt x="215695" y="-15636"/>
                    <a:pt x="161463" y="12215"/>
                  </a:cubicBezTo>
                  <a:cubicBezTo>
                    <a:pt x="124752" y="31066"/>
                    <a:pt x="101623" y="68818"/>
                    <a:pt x="101501" y="110086"/>
                  </a:cubicBezTo>
                  <a:lnTo>
                    <a:pt x="101501" y="110086"/>
                  </a:lnTo>
                  <a:cubicBezTo>
                    <a:pt x="50773" y="105012"/>
                    <a:pt x="5538" y="142023"/>
                    <a:pt x="465" y="192752"/>
                  </a:cubicBezTo>
                  <a:cubicBezTo>
                    <a:pt x="-4608" y="243480"/>
                    <a:pt x="32403" y="288714"/>
                    <a:pt x="83131" y="293787"/>
                  </a:cubicBezTo>
                  <a:lnTo>
                    <a:pt x="83131" y="293787"/>
                  </a:lnTo>
                  <a:close/>
                </a:path>
              </a:pathLst>
            </a:custGeom>
            <a:solidFill>
              <a:schemeClr val="bg1"/>
            </a:solidFill>
            <a:ln w="16669" cap="flat">
              <a:noFill/>
              <a:prstDash val="solid"/>
              <a:miter/>
            </a:ln>
          </p:spPr>
          <p:txBody>
            <a:bodyPr rtlCol="0" anchor="ctr"/>
            <a:lstStyle/>
            <a:p>
              <a:endParaRPr lang="zh-CN" altLang="en-US"/>
            </a:p>
          </p:txBody>
        </p:sp>
        <p:sp>
          <p:nvSpPr>
            <p:cNvPr id="13" name="任意多边形: 形状 12">
              <a:extLst>
                <a:ext uri="{FF2B5EF4-FFF2-40B4-BE49-F238E27FC236}">
                  <a16:creationId xmlns="" xmlns:a16="http://schemas.microsoft.com/office/drawing/2014/main" id="{D81D04B8-74BC-45CE-B352-C87C365EB54E}"/>
                </a:ext>
              </a:extLst>
            </p:cNvPr>
            <p:cNvSpPr/>
            <p:nvPr/>
          </p:nvSpPr>
          <p:spPr>
            <a:xfrm>
              <a:off x="4388336" y="838565"/>
              <a:ext cx="163215" cy="93492"/>
            </a:xfrm>
            <a:custGeom>
              <a:avLst/>
              <a:gdLst>
                <a:gd name="connsiteX0" fmla="*/ 298147 w 348247"/>
                <a:gd name="connsiteY0" fmla="*/ 99280 h 199481"/>
                <a:gd name="connsiteX1" fmla="*/ 293972 w 348247"/>
                <a:gd name="connsiteY1" fmla="*/ 99280 h 199481"/>
                <a:gd name="connsiteX2" fmla="*/ 231896 w 348247"/>
                <a:gd name="connsiteY2" fmla="*/ 36775 h 199481"/>
                <a:gd name="connsiteX3" fmla="*/ 210471 w 348247"/>
                <a:gd name="connsiteY3" fmla="*/ 40496 h 199481"/>
                <a:gd name="connsiteX4" fmla="*/ 109662 w 348247"/>
                <a:gd name="connsiteY4" fmla="*/ 8360 h 199481"/>
                <a:gd name="connsiteX5" fmla="*/ 69188 w 348247"/>
                <a:gd name="connsiteY5" fmla="*/ 73896 h 199481"/>
                <a:gd name="connsiteX6" fmla="*/ 69188 w 348247"/>
                <a:gd name="connsiteY6" fmla="*/ 73896 h 199481"/>
                <a:gd name="connsiteX7" fmla="*/ 300 w 348247"/>
                <a:gd name="connsiteY7" fmla="*/ 130593 h 199481"/>
                <a:gd name="connsiteX8" fmla="*/ 56997 w 348247"/>
                <a:gd name="connsiteY8" fmla="*/ 199481 h 199481"/>
                <a:gd name="connsiteX9" fmla="*/ 298147 w 348247"/>
                <a:gd name="connsiteY9" fmla="*/ 199481 h 199481"/>
                <a:gd name="connsiteX10" fmla="*/ 348247 w 348247"/>
                <a:gd name="connsiteY10" fmla="*/ 149381 h 199481"/>
                <a:gd name="connsiteX11" fmla="*/ 298147 w 348247"/>
                <a:gd name="connsiteY11" fmla="*/ 99280 h 19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8247" h="199481">
                  <a:moveTo>
                    <a:pt x="298147" y="99280"/>
                  </a:moveTo>
                  <a:lnTo>
                    <a:pt x="293972" y="99280"/>
                  </a:lnTo>
                  <a:cubicBezTo>
                    <a:pt x="294090" y="64878"/>
                    <a:pt x="266298" y="36894"/>
                    <a:pt x="231896" y="36775"/>
                  </a:cubicBezTo>
                  <a:cubicBezTo>
                    <a:pt x="224591" y="36748"/>
                    <a:pt x="217340" y="38009"/>
                    <a:pt x="210471" y="40496"/>
                  </a:cubicBezTo>
                  <a:cubicBezTo>
                    <a:pt x="191508" y="3784"/>
                    <a:pt x="146374" y="-10603"/>
                    <a:pt x="109662" y="8360"/>
                  </a:cubicBezTo>
                  <a:cubicBezTo>
                    <a:pt x="85098" y="21049"/>
                    <a:pt x="69533" y="46251"/>
                    <a:pt x="69188" y="73896"/>
                  </a:cubicBezTo>
                  <a:lnTo>
                    <a:pt x="69188" y="73896"/>
                  </a:lnTo>
                  <a:cubicBezTo>
                    <a:pt x="34508" y="70530"/>
                    <a:pt x="3666" y="95914"/>
                    <a:pt x="300" y="130593"/>
                  </a:cubicBezTo>
                  <a:cubicBezTo>
                    <a:pt x="-3067" y="165273"/>
                    <a:pt x="22317" y="196115"/>
                    <a:pt x="56997" y="199481"/>
                  </a:cubicBezTo>
                  <a:lnTo>
                    <a:pt x="298147" y="199481"/>
                  </a:lnTo>
                  <a:cubicBezTo>
                    <a:pt x="325817" y="199481"/>
                    <a:pt x="348247" y="177051"/>
                    <a:pt x="348247" y="149381"/>
                  </a:cubicBezTo>
                  <a:cubicBezTo>
                    <a:pt x="348247" y="121710"/>
                    <a:pt x="325817" y="99280"/>
                    <a:pt x="298147" y="99280"/>
                  </a:cubicBezTo>
                  <a:close/>
                </a:path>
              </a:pathLst>
            </a:custGeom>
            <a:solidFill>
              <a:schemeClr val="bg1"/>
            </a:solidFill>
            <a:ln w="16669" cap="flat">
              <a:noFill/>
              <a:prstDash val="solid"/>
              <a:miter/>
            </a:ln>
          </p:spPr>
          <p:txBody>
            <a:bodyPr rtlCol="0" anchor="ctr"/>
            <a:lstStyle/>
            <a:p>
              <a:endParaRPr lang="zh-CN" altLang="en-US"/>
            </a:p>
          </p:txBody>
        </p:sp>
        <p:sp>
          <p:nvSpPr>
            <p:cNvPr id="14" name="任意多边形: 形状 13">
              <a:extLst>
                <a:ext uri="{FF2B5EF4-FFF2-40B4-BE49-F238E27FC236}">
                  <a16:creationId xmlns="" xmlns:a16="http://schemas.microsoft.com/office/drawing/2014/main" id="{C8B57DA2-D222-4CB8-BE4C-0CAF038D3DFB}"/>
                </a:ext>
              </a:extLst>
            </p:cNvPr>
            <p:cNvSpPr/>
            <p:nvPr/>
          </p:nvSpPr>
          <p:spPr>
            <a:xfrm>
              <a:off x="4766680" y="1045189"/>
              <a:ext cx="126448" cy="71233"/>
            </a:xfrm>
            <a:custGeom>
              <a:avLst/>
              <a:gdLst>
                <a:gd name="connsiteX0" fmla="*/ 229200 w 269798"/>
                <a:gd name="connsiteY0" fmla="*/ 75918 h 151987"/>
                <a:gd name="connsiteX1" fmla="*/ 226027 w 269798"/>
                <a:gd name="connsiteY1" fmla="*/ 75918 h 151987"/>
                <a:gd name="connsiteX2" fmla="*/ 178659 w 269798"/>
                <a:gd name="connsiteY2" fmla="*/ 28429 h 151987"/>
                <a:gd name="connsiteX3" fmla="*/ 162734 w 269798"/>
                <a:gd name="connsiteY3" fmla="*/ 31161 h 151987"/>
                <a:gd name="connsiteX4" fmla="*/ 86167 w 269798"/>
                <a:gd name="connsiteY4" fmla="*/ 6191 h 151987"/>
                <a:gd name="connsiteX5" fmla="*/ 55018 w 269798"/>
                <a:gd name="connsiteY5" fmla="*/ 56879 h 151987"/>
                <a:gd name="connsiteX6" fmla="*/ 55018 w 269798"/>
                <a:gd name="connsiteY6" fmla="*/ 56879 h 151987"/>
                <a:gd name="connsiteX7" fmla="*/ 9593 w 269798"/>
                <a:gd name="connsiteY7" fmla="*/ 75918 h 151987"/>
                <a:gd name="connsiteX8" fmla="*/ 18835 w 269798"/>
                <a:gd name="connsiteY8" fmla="*/ 142352 h 151987"/>
                <a:gd name="connsiteX9" fmla="*/ 45499 w 269798"/>
                <a:gd name="connsiteY9" fmla="*/ 151903 h 151987"/>
                <a:gd name="connsiteX10" fmla="*/ 229200 w 269798"/>
                <a:gd name="connsiteY10" fmla="*/ 151903 h 151987"/>
                <a:gd name="connsiteX11" fmla="*/ 269713 w 269798"/>
                <a:gd name="connsiteY11" fmla="*/ 116430 h 151987"/>
                <a:gd name="connsiteX12" fmla="*/ 234240 w 269798"/>
                <a:gd name="connsiteY12" fmla="*/ 75918 h 151987"/>
                <a:gd name="connsiteX13" fmla="*/ 229200 w 269798"/>
                <a:gd name="connsiteY13" fmla="*/ 75918 h 15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9798" h="151987">
                  <a:moveTo>
                    <a:pt x="229200" y="75918"/>
                  </a:moveTo>
                  <a:lnTo>
                    <a:pt x="226027" y="75918"/>
                  </a:lnTo>
                  <a:cubicBezTo>
                    <a:pt x="226061" y="49723"/>
                    <a:pt x="204853" y="28462"/>
                    <a:pt x="178659" y="28429"/>
                  </a:cubicBezTo>
                  <a:cubicBezTo>
                    <a:pt x="173233" y="28422"/>
                    <a:pt x="167847" y="29346"/>
                    <a:pt x="162734" y="31161"/>
                  </a:cubicBezTo>
                  <a:cubicBezTo>
                    <a:pt x="148485" y="3123"/>
                    <a:pt x="114205" y="-8057"/>
                    <a:pt x="86167" y="6191"/>
                  </a:cubicBezTo>
                  <a:cubicBezTo>
                    <a:pt x="67082" y="15889"/>
                    <a:pt x="55048" y="35471"/>
                    <a:pt x="55018" y="56879"/>
                  </a:cubicBezTo>
                  <a:lnTo>
                    <a:pt x="55018" y="56879"/>
                  </a:lnTo>
                  <a:cubicBezTo>
                    <a:pt x="37509" y="54249"/>
                    <a:pt x="19994" y="61590"/>
                    <a:pt x="9593" y="75918"/>
                  </a:cubicBezTo>
                  <a:cubicBezTo>
                    <a:pt x="-6200" y="96814"/>
                    <a:pt x="-2063" y="126559"/>
                    <a:pt x="18835" y="142352"/>
                  </a:cubicBezTo>
                  <a:cubicBezTo>
                    <a:pt x="26542" y="148177"/>
                    <a:pt x="35846" y="151509"/>
                    <a:pt x="45499" y="151903"/>
                  </a:cubicBezTo>
                  <a:lnTo>
                    <a:pt x="229200" y="151903"/>
                  </a:lnTo>
                  <a:cubicBezTo>
                    <a:pt x="250182" y="153294"/>
                    <a:pt x="268322" y="137414"/>
                    <a:pt x="269713" y="116430"/>
                  </a:cubicBezTo>
                  <a:cubicBezTo>
                    <a:pt x="271106" y="95448"/>
                    <a:pt x="255224" y="77309"/>
                    <a:pt x="234240" y="75918"/>
                  </a:cubicBezTo>
                  <a:cubicBezTo>
                    <a:pt x="232562" y="75806"/>
                    <a:pt x="230879" y="75806"/>
                    <a:pt x="229200" y="75918"/>
                  </a:cubicBezTo>
                  <a:close/>
                </a:path>
              </a:pathLst>
            </a:custGeom>
            <a:solidFill>
              <a:schemeClr val="bg1"/>
            </a:solidFill>
            <a:ln w="16669" cap="flat">
              <a:noFill/>
              <a:prstDash val="solid"/>
              <a:miter/>
            </a:ln>
          </p:spPr>
          <p:txBody>
            <a:bodyPr rtlCol="0" anchor="ctr"/>
            <a:lstStyle/>
            <a:p>
              <a:endParaRPr lang="zh-CN" altLang="en-US"/>
            </a:p>
          </p:txBody>
        </p:sp>
        <p:sp>
          <p:nvSpPr>
            <p:cNvPr id="15" name="任意多边形: 形状 14">
              <a:extLst>
                <a:ext uri="{FF2B5EF4-FFF2-40B4-BE49-F238E27FC236}">
                  <a16:creationId xmlns="" xmlns:a16="http://schemas.microsoft.com/office/drawing/2014/main" id="{158D7D2B-7C01-4C1B-8568-5886EC2595D1}"/>
                </a:ext>
              </a:extLst>
            </p:cNvPr>
            <p:cNvSpPr/>
            <p:nvPr/>
          </p:nvSpPr>
          <p:spPr>
            <a:xfrm>
              <a:off x="4578867" y="708520"/>
              <a:ext cx="219155" cy="317468"/>
            </a:xfrm>
            <a:custGeom>
              <a:avLst/>
              <a:gdLst>
                <a:gd name="connsiteX0" fmla="*/ 283902 w 467603"/>
                <a:gd name="connsiteY0" fmla="*/ 527056 h 677371"/>
                <a:gd name="connsiteX1" fmla="*/ 290415 w 467603"/>
                <a:gd name="connsiteY1" fmla="*/ 527056 h 677371"/>
                <a:gd name="connsiteX2" fmla="*/ 296427 w 467603"/>
                <a:gd name="connsiteY2" fmla="*/ 501004 h 677371"/>
                <a:gd name="connsiteX3" fmla="*/ 467604 w 467603"/>
                <a:gd name="connsiteY3" fmla="*/ 200402 h 677371"/>
                <a:gd name="connsiteX4" fmla="*/ 233802 w 467603"/>
                <a:gd name="connsiteY4" fmla="*/ 0 h 677371"/>
                <a:gd name="connsiteX5" fmla="*/ 0 w 467603"/>
                <a:gd name="connsiteY5" fmla="*/ 200402 h 677371"/>
                <a:gd name="connsiteX6" fmla="*/ 171176 w 467603"/>
                <a:gd name="connsiteY6" fmla="*/ 501004 h 677371"/>
                <a:gd name="connsiteX7" fmla="*/ 177188 w 467603"/>
                <a:gd name="connsiteY7" fmla="*/ 527056 h 677371"/>
                <a:gd name="connsiteX8" fmla="*/ 183701 w 467603"/>
                <a:gd name="connsiteY8" fmla="*/ 527056 h 677371"/>
                <a:gd name="connsiteX9" fmla="*/ 183701 w 467603"/>
                <a:gd name="connsiteY9" fmla="*/ 560457 h 677371"/>
                <a:gd name="connsiteX10" fmla="*/ 183701 w 467603"/>
                <a:gd name="connsiteY10" fmla="*/ 560457 h 677371"/>
                <a:gd name="connsiteX11" fmla="*/ 150301 w 467603"/>
                <a:gd name="connsiteY11" fmla="*/ 560457 h 677371"/>
                <a:gd name="connsiteX12" fmla="*/ 150301 w 467603"/>
                <a:gd name="connsiteY12" fmla="*/ 560457 h 677371"/>
                <a:gd name="connsiteX13" fmla="*/ 150301 w 467603"/>
                <a:gd name="connsiteY13" fmla="*/ 651305 h 677371"/>
                <a:gd name="connsiteX14" fmla="*/ 177337 w 467603"/>
                <a:gd name="connsiteY14" fmla="*/ 677366 h 677371"/>
                <a:gd name="connsiteX15" fmla="*/ 177689 w 467603"/>
                <a:gd name="connsiteY15" fmla="*/ 677358 h 677371"/>
                <a:gd name="connsiteX16" fmla="*/ 289914 w 467603"/>
                <a:gd name="connsiteY16" fmla="*/ 677358 h 677371"/>
                <a:gd name="connsiteX17" fmla="*/ 317303 w 467603"/>
                <a:gd name="connsiteY17" fmla="*/ 651806 h 677371"/>
                <a:gd name="connsiteX18" fmla="*/ 317303 w 467603"/>
                <a:gd name="connsiteY18" fmla="*/ 560457 h 677371"/>
                <a:gd name="connsiteX19" fmla="*/ 317303 w 467603"/>
                <a:gd name="connsiteY19" fmla="*/ 560457 h 677371"/>
                <a:gd name="connsiteX20" fmla="*/ 283902 w 467603"/>
                <a:gd name="connsiteY20" fmla="*/ 560457 h 677371"/>
                <a:gd name="connsiteX21" fmla="*/ 283902 w 467603"/>
                <a:gd name="connsiteY21" fmla="*/ 560457 h 677371"/>
                <a:gd name="connsiteX22" fmla="*/ 392453 w 467603"/>
                <a:gd name="connsiteY22" fmla="*/ 212927 h 677371"/>
                <a:gd name="connsiteX23" fmla="*/ 308953 w 467603"/>
                <a:gd name="connsiteY23" fmla="*/ 420175 h 677371"/>
                <a:gd name="connsiteX24" fmla="*/ 279560 w 467603"/>
                <a:gd name="connsiteY24" fmla="*/ 476956 h 677371"/>
                <a:gd name="connsiteX25" fmla="*/ 279560 w 467603"/>
                <a:gd name="connsiteY25" fmla="*/ 476956 h 677371"/>
                <a:gd name="connsiteX26" fmla="*/ 253842 w 467603"/>
                <a:gd name="connsiteY26" fmla="*/ 476956 h 677371"/>
                <a:gd name="connsiteX27" fmla="*/ 260021 w 467603"/>
                <a:gd name="connsiteY27" fmla="*/ 455747 h 677371"/>
                <a:gd name="connsiteX28" fmla="*/ 317303 w 467603"/>
                <a:gd name="connsiteY28" fmla="*/ 210923 h 677371"/>
                <a:gd name="connsiteX29" fmla="*/ 252840 w 467603"/>
                <a:gd name="connsiteY29" fmla="*/ 24716 h 677371"/>
                <a:gd name="connsiteX30" fmla="*/ 252005 w 467603"/>
                <a:gd name="connsiteY30" fmla="*/ 23881 h 677371"/>
                <a:gd name="connsiteX31" fmla="*/ 252840 w 467603"/>
                <a:gd name="connsiteY31" fmla="*/ 23046 h 677371"/>
                <a:gd name="connsiteX32" fmla="*/ 392453 w 467603"/>
                <a:gd name="connsiteY32" fmla="*/ 212927 h 677371"/>
                <a:gd name="connsiteX33" fmla="*/ 158651 w 467603"/>
                <a:gd name="connsiteY33" fmla="*/ 420175 h 677371"/>
                <a:gd name="connsiteX34" fmla="*/ 75151 w 467603"/>
                <a:gd name="connsiteY34" fmla="*/ 212927 h 677371"/>
                <a:gd name="connsiteX35" fmla="*/ 214263 w 467603"/>
                <a:gd name="connsiteY35" fmla="*/ 23046 h 677371"/>
                <a:gd name="connsiteX36" fmla="*/ 215098 w 467603"/>
                <a:gd name="connsiteY36" fmla="*/ 23881 h 677371"/>
                <a:gd name="connsiteX37" fmla="*/ 214263 w 467603"/>
                <a:gd name="connsiteY37" fmla="*/ 24716 h 677371"/>
                <a:gd name="connsiteX38" fmla="*/ 149800 w 467603"/>
                <a:gd name="connsiteY38" fmla="*/ 210923 h 677371"/>
                <a:gd name="connsiteX39" fmla="*/ 207249 w 467603"/>
                <a:gd name="connsiteY39" fmla="*/ 455914 h 677371"/>
                <a:gd name="connsiteX40" fmla="*/ 213261 w 467603"/>
                <a:gd name="connsiteY40" fmla="*/ 476956 h 677371"/>
                <a:gd name="connsiteX41" fmla="*/ 188545 w 467603"/>
                <a:gd name="connsiteY41" fmla="*/ 476956 h 677371"/>
                <a:gd name="connsiteX42" fmla="*/ 188545 w 467603"/>
                <a:gd name="connsiteY42" fmla="*/ 476956 h 677371"/>
                <a:gd name="connsiteX43" fmla="*/ 158484 w 467603"/>
                <a:gd name="connsiteY43" fmla="*/ 420175 h 677371"/>
                <a:gd name="connsiteX44" fmla="*/ 217102 w 467603"/>
                <a:gd name="connsiteY44" fmla="*/ 527056 h 677371"/>
                <a:gd name="connsiteX45" fmla="*/ 250502 w 467603"/>
                <a:gd name="connsiteY45" fmla="*/ 527056 h 677371"/>
                <a:gd name="connsiteX46" fmla="*/ 250502 w 467603"/>
                <a:gd name="connsiteY46" fmla="*/ 527056 h 677371"/>
                <a:gd name="connsiteX47" fmla="*/ 250502 w 467603"/>
                <a:gd name="connsiteY47" fmla="*/ 560457 h 677371"/>
                <a:gd name="connsiteX48" fmla="*/ 250502 w 467603"/>
                <a:gd name="connsiteY48" fmla="*/ 560457 h 677371"/>
                <a:gd name="connsiteX49" fmla="*/ 217102 w 467603"/>
                <a:gd name="connsiteY49" fmla="*/ 560457 h 677371"/>
                <a:gd name="connsiteX50" fmla="*/ 217102 w 467603"/>
                <a:gd name="connsiteY50" fmla="*/ 560457 h 677371"/>
                <a:gd name="connsiteX51" fmla="*/ 217102 w 467603"/>
                <a:gd name="connsiteY51" fmla="*/ 527056 h 677371"/>
                <a:gd name="connsiteX52" fmla="*/ 217102 w 467603"/>
                <a:gd name="connsiteY52" fmla="*/ 527056 h 67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67603" h="677371">
                  <a:moveTo>
                    <a:pt x="283902" y="527056"/>
                  </a:moveTo>
                  <a:lnTo>
                    <a:pt x="290415" y="527056"/>
                  </a:lnTo>
                  <a:lnTo>
                    <a:pt x="296427" y="501004"/>
                  </a:lnTo>
                  <a:cubicBezTo>
                    <a:pt x="304777" y="442554"/>
                    <a:pt x="467604" y="298264"/>
                    <a:pt x="467604" y="200402"/>
                  </a:cubicBezTo>
                  <a:cubicBezTo>
                    <a:pt x="467604" y="81664"/>
                    <a:pt x="371077" y="0"/>
                    <a:pt x="233802" y="0"/>
                  </a:cubicBezTo>
                  <a:cubicBezTo>
                    <a:pt x="96527" y="0"/>
                    <a:pt x="0" y="81998"/>
                    <a:pt x="0" y="200402"/>
                  </a:cubicBezTo>
                  <a:cubicBezTo>
                    <a:pt x="0" y="298264"/>
                    <a:pt x="162826" y="442554"/>
                    <a:pt x="171176" y="501004"/>
                  </a:cubicBezTo>
                  <a:lnTo>
                    <a:pt x="177188" y="527056"/>
                  </a:lnTo>
                  <a:lnTo>
                    <a:pt x="183701" y="527056"/>
                  </a:lnTo>
                  <a:lnTo>
                    <a:pt x="183701" y="560457"/>
                  </a:lnTo>
                  <a:lnTo>
                    <a:pt x="183701" y="560457"/>
                  </a:lnTo>
                  <a:lnTo>
                    <a:pt x="150301" y="560457"/>
                  </a:lnTo>
                  <a:lnTo>
                    <a:pt x="150301" y="560457"/>
                  </a:lnTo>
                  <a:lnTo>
                    <a:pt x="150301" y="651305"/>
                  </a:lnTo>
                  <a:cubicBezTo>
                    <a:pt x="150570" y="665968"/>
                    <a:pt x="162676" y="677636"/>
                    <a:pt x="177337" y="677366"/>
                  </a:cubicBezTo>
                  <a:cubicBezTo>
                    <a:pt x="177456" y="677364"/>
                    <a:pt x="177573" y="677361"/>
                    <a:pt x="177689" y="677358"/>
                  </a:cubicBezTo>
                  <a:lnTo>
                    <a:pt x="289914" y="677358"/>
                  </a:lnTo>
                  <a:cubicBezTo>
                    <a:pt x="304519" y="677827"/>
                    <a:pt x="316758" y="666409"/>
                    <a:pt x="317303" y="651806"/>
                  </a:cubicBezTo>
                  <a:lnTo>
                    <a:pt x="317303" y="560457"/>
                  </a:lnTo>
                  <a:lnTo>
                    <a:pt x="317303" y="560457"/>
                  </a:lnTo>
                  <a:lnTo>
                    <a:pt x="283902" y="560457"/>
                  </a:lnTo>
                  <a:lnTo>
                    <a:pt x="283902" y="560457"/>
                  </a:lnTo>
                  <a:close/>
                  <a:moveTo>
                    <a:pt x="392453" y="212927"/>
                  </a:moveTo>
                  <a:cubicBezTo>
                    <a:pt x="392453" y="264196"/>
                    <a:pt x="344357" y="354210"/>
                    <a:pt x="308953" y="420175"/>
                  </a:cubicBezTo>
                  <a:cubicBezTo>
                    <a:pt x="297930" y="441218"/>
                    <a:pt x="288077" y="460256"/>
                    <a:pt x="279560" y="476956"/>
                  </a:cubicBezTo>
                  <a:lnTo>
                    <a:pt x="279560" y="476956"/>
                  </a:lnTo>
                  <a:lnTo>
                    <a:pt x="253842" y="476956"/>
                  </a:lnTo>
                  <a:lnTo>
                    <a:pt x="260021" y="455747"/>
                  </a:lnTo>
                  <a:cubicBezTo>
                    <a:pt x="280061" y="387944"/>
                    <a:pt x="317303" y="261691"/>
                    <a:pt x="317303" y="210923"/>
                  </a:cubicBezTo>
                  <a:cubicBezTo>
                    <a:pt x="317303" y="109553"/>
                    <a:pt x="293087" y="40748"/>
                    <a:pt x="252840" y="24716"/>
                  </a:cubicBezTo>
                  <a:cubicBezTo>
                    <a:pt x="252379" y="24716"/>
                    <a:pt x="252005" y="24342"/>
                    <a:pt x="252005" y="23881"/>
                  </a:cubicBezTo>
                  <a:cubicBezTo>
                    <a:pt x="252005" y="23420"/>
                    <a:pt x="252379" y="23046"/>
                    <a:pt x="252840" y="23046"/>
                  </a:cubicBezTo>
                  <a:cubicBezTo>
                    <a:pt x="337343" y="32899"/>
                    <a:pt x="392453" y="106547"/>
                    <a:pt x="392453" y="212927"/>
                  </a:cubicBezTo>
                  <a:close/>
                  <a:moveTo>
                    <a:pt x="158651" y="420175"/>
                  </a:moveTo>
                  <a:cubicBezTo>
                    <a:pt x="123414" y="353375"/>
                    <a:pt x="75151" y="264196"/>
                    <a:pt x="75151" y="212927"/>
                  </a:cubicBezTo>
                  <a:cubicBezTo>
                    <a:pt x="75151" y="106547"/>
                    <a:pt x="130261" y="32899"/>
                    <a:pt x="214263" y="23046"/>
                  </a:cubicBezTo>
                  <a:cubicBezTo>
                    <a:pt x="214724" y="23046"/>
                    <a:pt x="215098" y="23420"/>
                    <a:pt x="215098" y="23881"/>
                  </a:cubicBezTo>
                  <a:cubicBezTo>
                    <a:pt x="215098" y="24342"/>
                    <a:pt x="214724" y="24716"/>
                    <a:pt x="214263" y="24716"/>
                  </a:cubicBezTo>
                  <a:cubicBezTo>
                    <a:pt x="174015" y="41416"/>
                    <a:pt x="149800" y="108217"/>
                    <a:pt x="149800" y="210923"/>
                  </a:cubicBezTo>
                  <a:cubicBezTo>
                    <a:pt x="149800" y="261023"/>
                    <a:pt x="187042" y="387944"/>
                    <a:pt x="207249" y="455914"/>
                  </a:cubicBezTo>
                  <a:cubicBezTo>
                    <a:pt x="209253" y="463262"/>
                    <a:pt x="211257" y="470109"/>
                    <a:pt x="213261" y="476956"/>
                  </a:cubicBezTo>
                  <a:lnTo>
                    <a:pt x="188545" y="476956"/>
                  </a:lnTo>
                  <a:lnTo>
                    <a:pt x="188545" y="476956"/>
                  </a:lnTo>
                  <a:cubicBezTo>
                    <a:pt x="179359" y="460256"/>
                    <a:pt x="169673" y="441218"/>
                    <a:pt x="158484" y="420175"/>
                  </a:cubicBezTo>
                  <a:close/>
                  <a:moveTo>
                    <a:pt x="217102" y="527056"/>
                  </a:moveTo>
                  <a:lnTo>
                    <a:pt x="250502" y="527056"/>
                  </a:lnTo>
                  <a:lnTo>
                    <a:pt x="250502" y="527056"/>
                  </a:lnTo>
                  <a:lnTo>
                    <a:pt x="250502" y="560457"/>
                  </a:lnTo>
                  <a:lnTo>
                    <a:pt x="250502" y="560457"/>
                  </a:lnTo>
                  <a:lnTo>
                    <a:pt x="217102" y="560457"/>
                  </a:lnTo>
                  <a:lnTo>
                    <a:pt x="217102" y="560457"/>
                  </a:lnTo>
                  <a:lnTo>
                    <a:pt x="217102" y="527056"/>
                  </a:lnTo>
                  <a:lnTo>
                    <a:pt x="217102" y="527056"/>
                  </a:lnTo>
                  <a:close/>
                </a:path>
              </a:pathLst>
            </a:custGeom>
            <a:solidFill>
              <a:schemeClr val="bg1"/>
            </a:solidFill>
            <a:ln w="16669" cap="flat">
              <a:noFill/>
              <a:prstDash val="solid"/>
              <a:miter/>
            </a:ln>
          </p:spPr>
          <p:txBody>
            <a:bodyPr rtlCol="0" anchor="ctr"/>
            <a:lstStyle/>
            <a:p>
              <a:endParaRPr lang="zh-CN" altLang="en-US"/>
            </a:p>
          </p:txBody>
        </p:sp>
      </p:grpSp>
      <p:sp>
        <p:nvSpPr>
          <p:cNvPr id="117" name="图形 78" descr="比心">
            <a:extLst>
              <a:ext uri="{FF2B5EF4-FFF2-40B4-BE49-F238E27FC236}">
                <a16:creationId xmlns="" xmlns:a16="http://schemas.microsoft.com/office/drawing/2014/main" id="{E3CCD60A-72BE-4089-B07C-08208BC13B91}"/>
              </a:ext>
            </a:extLst>
          </p:cNvPr>
          <p:cNvSpPr/>
          <p:nvPr/>
        </p:nvSpPr>
        <p:spPr>
          <a:xfrm>
            <a:off x="4247190" y="4002329"/>
            <a:ext cx="647700" cy="613696"/>
          </a:xfrm>
          <a:custGeom>
            <a:avLst/>
            <a:gdLst>
              <a:gd name="connsiteX0" fmla="*/ 323850 w 647700"/>
              <a:gd name="connsiteY0" fmla="*/ 127922 h 613696"/>
              <a:gd name="connsiteX1" fmla="*/ 0 w 647700"/>
              <a:gd name="connsiteY1" fmla="*/ 166022 h 613696"/>
              <a:gd name="connsiteX2" fmla="*/ 323850 w 647700"/>
              <a:gd name="connsiteY2" fmla="*/ 613697 h 613696"/>
              <a:gd name="connsiteX3" fmla="*/ 647700 w 647700"/>
              <a:gd name="connsiteY3" fmla="*/ 166022 h 613696"/>
              <a:gd name="connsiteX4" fmla="*/ 323850 w 647700"/>
              <a:gd name="connsiteY4" fmla="*/ 127922 h 613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13696">
                <a:moveTo>
                  <a:pt x="323850" y="127922"/>
                </a:moveTo>
                <a:cubicBezTo>
                  <a:pt x="203835" y="-110203"/>
                  <a:pt x="0" y="32672"/>
                  <a:pt x="0" y="166022"/>
                </a:cubicBezTo>
                <a:cubicBezTo>
                  <a:pt x="0" y="366047"/>
                  <a:pt x="323850" y="613697"/>
                  <a:pt x="323850" y="613697"/>
                </a:cubicBezTo>
                <a:cubicBezTo>
                  <a:pt x="323850" y="613697"/>
                  <a:pt x="647700" y="366047"/>
                  <a:pt x="647700" y="166022"/>
                </a:cubicBezTo>
                <a:cubicBezTo>
                  <a:pt x="647700" y="32672"/>
                  <a:pt x="443865" y="-110203"/>
                  <a:pt x="323850" y="127922"/>
                </a:cubicBezTo>
                <a:close/>
              </a:path>
            </a:pathLst>
          </a:custGeom>
          <a:solidFill>
            <a:schemeClr val="bg1"/>
          </a:solidFill>
          <a:ln w="9525" cap="flat">
            <a:noFill/>
            <a:prstDash val="solid"/>
            <a:miter/>
          </a:ln>
        </p:spPr>
        <p:txBody>
          <a:bodyPr rtlCol="0" anchor="ctr"/>
          <a:lstStyle/>
          <a:p>
            <a:endParaRPr lang="zh-CN" altLang="en-US"/>
          </a:p>
        </p:txBody>
      </p:sp>
      <p:sp>
        <p:nvSpPr>
          <p:cNvPr id="149" name="图形 102" descr="游戏控制器">
            <a:extLst>
              <a:ext uri="{FF2B5EF4-FFF2-40B4-BE49-F238E27FC236}">
                <a16:creationId xmlns="" xmlns:a16="http://schemas.microsoft.com/office/drawing/2014/main" id="{32D2DE83-5FEA-4E20-8A61-D3C6E2C1567C}"/>
              </a:ext>
            </a:extLst>
          </p:cNvPr>
          <p:cNvSpPr/>
          <p:nvPr/>
        </p:nvSpPr>
        <p:spPr>
          <a:xfrm>
            <a:off x="4169917" y="5491641"/>
            <a:ext cx="802247" cy="533400"/>
          </a:xfrm>
          <a:custGeom>
            <a:avLst/>
            <a:gdLst>
              <a:gd name="connsiteX0" fmla="*/ 639249 w 802247"/>
              <a:gd name="connsiteY0" fmla="*/ 257175 h 533400"/>
              <a:gd name="connsiteX1" fmla="*/ 610674 w 802247"/>
              <a:gd name="connsiteY1" fmla="*/ 228600 h 533400"/>
              <a:gd name="connsiteX2" fmla="*/ 639249 w 802247"/>
              <a:gd name="connsiteY2" fmla="*/ 200025 h 533400"/>
              <a:gd name="connsiteX3" fmla="*/ 667824 w 802247"/>
              <a:gd name="connsiteY3" fmla="*/ 228600 h 533400"/>
              <a:gd name="connsiteX4" fmla="*/ 639249 w 802247"/>
              <a:gd name="connsiteY4" fmla="*/ 257175 h 533400"/>
              <a:gd name="connsiteX5" fmla="*/ 582099 w 802247"/>
              <a:gd name="connsiteY5" fmla="*/ 314325 h 533400"/>
              <a:gd name="connsiteX6" fmla="*/ 553524 w 802247"/>
              <a:gd name="connsiteY6" fmla="*/ 285750 h 533400"/>
              <a:gd name="connsiteX7" fmla="*/ 582099 w 802247"/>
              <a:gd name="connsiteY7" fmla="*/ 257175 h 533400"/>
              <a:gd name="connsiteX8" fmla="*/ 610674 w 802247"/>
              <a:gd name="connsiteY8" fmla="*/ 285750 h 533400"/>
              <a:gd name="connsiteX9" fmla="*/ 582099 w 802247"/>
              <a:gd name="connsiteY9" fmla="*/ 314325 h 533400"/>
              <a:gd name="connsiteX10" fmla="*/ 524949 w 802247"/>
              <a:gd name="connsiteY10" fmla="*/ 257175 h 533400"/>
              <a:gd name="connsiteX11" fmla="*/ 496374 w 802247"/>
              <a:gd name="connsiteY11" fmla="*/ 228600 h 533400"/>
              <a:gd name="connsiteX12" fmla="*/ 524949 w 802247"/>
              <a:gd name="connsiteY12" fmla="*/ 200025 h 533400"/>
              <a:gd name="connsiteX13" fmla="*/ 553524 w 802247"/>
              <a:gd name="connsiteY13" fmla="*/ 228600 h 533400"/>
              <a:gd name="connsiteX14" fmla="*/ 524949 w 802247"/>
              <a:gd name="connsiteY14" fmla="*/ 257175 h 533400"/>
              <a:gd name="connsiteX15" fmla="*/ 582099 w 802247"/>
              <a:gd name="connsiteY15" fmla="*/ 142875 h 533400"/>
              <a:gd name="connsiteX16" fmla="*/ 610674 w 802247"/>
              <a:gd name="connsiteY16" fmla="*/ 171450 h 533400"/>
              <a:gd name="connsiteX17" fmla="*/ 582099 w 802247"/>
              <a:gd name="connsiteY17" fmla="*/ 200025 h 533400"/>
              <a:gd name="connsiteX18" fmla="*/ 553524 w 802247"/>
              <a:gd name="connsiteY18" fmla="*/ 171450 h 533400"/>
              <a:gd name="connsiteX19" fmla="*/ 582099 w 802247"/>
              <a:gd name="connsiteY19" fmla="*/ 142875 h 533400"/>
              <a:gd name="connsiteX20" fmla="*/ 277299 w 802247"/>
              <a:gd name="connsiteY20" fmla="*/ 247650 h 533400"/>
              <a:gd name="connsiteX21" fmla="*/ 239199 w 802247"/>
              <a:gd name="connsiteY21" fmla="*/ 247650 h 533400"/>
              <a:gd name="connsiteX22" fmla="*/ 239199 w 802247"/>
              <a:gd name="connsiteY22" fmla="*/ 285750 h 533400"/>
              <a:gd name="connsiteX23" fmla="*/ 220149 w 802247"/>
              <a:gd name="connsiteY23" fmla="*/ 304800 h 533400"/>
              <a:gd name="connsiteX24" fmla="*/ 201099 w 802247"/>
              <a:gd name="connsiteY24" fmla="*/ 285750 h 533400"/>
              <a:gd name="connsiteX25" fmla="*/ 201099 w 802247"/>
              <a:gd name="connsiteY25" fmla="*/ 247650 h 533400"/>
              <a:gd name="connsiteX26" fmla="*/ 162999 w 802247"/>
              <a:gd name="connsiteY26" fmla="*/ 247650 h 533400"/>
              <a:gd name="connsiteX27" fmla="*/ 143949 w 802247"/>
              <a:gd name="connsiteY27" fmla="*/ 228600 h 533400"/>
              <a:gd name="connsiteX28" fmla="*/ 162999 w 802247"/>
              <a:gd name="connsiteY28" fmla="*/ 209550 h 533400"/>
              <a:gd name="connsiteX29" fmla="*/ 201099 w 802247"/>
              <a:gd name="connsiteY29" fmla="*/ 209550 h 533400"/>
              <a:gd name="connsiteX30" fmla="*/ 201099 w 802247"/>
              <a:gd name="connsiteY30" fmla="*/ 171450 h 533400"/>
              <a:gd name="connsiteX31" fmla="*/ 220149 w 802247"/>
              <a:gd name="connsiteY31" fmla="*/ 152400 h 533400"/>
              <a:gd name="connsiteX32" fmla="*/ 239199 w 802247"/>
              <a:gd name="connsiteY32" fmla="*/ 171450 h 533400"/>
              <a:gd name="connsiteX33" fmla="*/ 239199 w 802247"/>
              <a:gd name="connsiteY33" fmla="*/ 209550 h 533400"/>
              <a:gd name="connsiteX34" fmla="*/ 277299 w 802247"/>
              <a:gd name="connsiteY34" fmla="*/ 209550 h 533400"/>
              <a:gd name="connsiteX35" fmla="*/ 296349 w 802247"/>
              <a:gd name="connsiteY35" fmla="*/ 228600 h 533400"/>
              <a:gd name="connsiteX36" fmla="*/ 277299 w 802247"/>
              <a:gd name="connsiteY36" fmla="*/ 247650 h 533400"/>
              <a:gd name="connsiteX37" fmla="*/ 620199 w 802247"/>
              <a:gd name="connsiteY37" fmla="*/ 0 h 533400"/>
              <a:gd name="connsiteX38" fmla="*/ 401124 w 802247"/>
              <a:gd name="connsiteY38" fmla="*/ 57150 h 533400"/>
              <a:gd name="connsiteX39" fmla="*/ 182049 w 802247"/>
              <a:gd name="connsiteY39" fmla="*/ 0 h 533400"/>
              <a:gd name="connsiteX40" fmla="*/ 67749 w 802247"/>
              <a:gd name="connsiteY40" fmla="*/ 533400 h 533400"/>
              <a:gd name="connsiteX41" fmla="*/ 401124 w 802247"/>
              <a:gd name="connsiteY41" fmla="*/ 400050 h 533400"/>
              <a:gd name="connsiteX42" fmla="*/ 734499 w 802247"/>
              <a:gd name="connsiteY42" fmla="*/ 533400 h 533400"/>
              <a:gd name="connsiteX43" fmla="*/ 620199 w 802247"/>
              <a:gd name="connsiteY43"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02247" h="533400">
                <a:moveTo>
                  <a:pt x="639249" y="257175"/>
                </a:moveTo>
                <a:cubicBezTo>
                  <a:pt x="623056" y="257175"/>
                  <a:pt x="610674" y="244793"/>
                  <a:pt x="610674" y="228600"/>
                </a:cubicBezTo>
                <a:cubicBezTo>
                  <a:pt x="610674" y="212408"/>
                  <a:pt x="623056" y="200025"/>
                  <a:pt x="639249" y="200025"/>
                </a:cubicBezTo>
                <a:cubicBezTo>
                  <a:pt x="655441" y="200025"/>
                  <a:pt x="667824" y="212408"/>
                  <a:pt x="667824" y="228600"/>
                </a:cubicBezTo>
                <a:cubicBezTo>
                  <a:pt x="667824" y="244793"/>
                  <a:pt x="655441" y="257175"/>
                  <a:pt x="639249" y="257175"/>
                </a:cubicBezTo>
                <a:close/>
                <a:moveTo>
                  <a:pt x="582099" y="314325"/>
                </a:moveTo>
                <a:cubicBezTo>
                  <a:pt x="565906" y="314325"/>
                  <a:pt x="553524" y="301943"/>
                  <a:pt x="553524" y="285750"/>
                </a:cubicBezTo>
                <a:cubicBezTo>
                  <a:pt x="553524" y="269558"/>
                  <a:pt x="565906" y="257175"/>
                  <a:pt x="582099" y="257175"/>
                </a:cubicBezTo>
                <a:cubicBezTo>
                  <a:pt x="598291" y="257175"/>
                  <a:pt x="610674" y="269558"/>
                  <a:pt x="610674" y="285750"/>
                </a:cubicBezTo>
                <a:cubicBezTo>
                  <a:pt x="610674" y="301943"/>
                  <a:pt x="598291" y="314325"/>
                  <a:pt x="582099" y="314325"/>
                </a:cubicBezTo>
                <a:close/>
                <a:moveTo>
                  <a:pt x="524949" y="257175"/>
                </a:moveTo>
                <a:cubicBezTo>
                  <a:pt x="508756" y="257175"/>
                  <a:pt x="496374" y="244793"/>
                  <a:pt x="496374" y="228600"/>
                </a:cubicBezTo>
                <a:cubicBezTo>
                  <a:pt x="496374" y="212408"/>
                  <a:pt x="508756" y="200025"/>
                  <a:pt x="524949" y="200025"/>
                </a:cubicBezTo>
                <a:cubicBezTo>
                  <a:pt x="541141" y="200025"/>
                  <a:pt x="553524" y="212408"/>
                  <a:pt x="553524" y="228600"/>
                </a:cubicBezTo>
                <a:cubicBezTo>
                  <a:pt x="553524" y="244793"/>
                  <a:pt x="541141" y="257175"/>
                  <a:pt x="524949" y="257175"/>
                </a:cubicBezTo>
                <a:close/>
                <a:moveTo>
                  <a:pt x="582099" y="142875"/>
                </a:moveTo>
                <a:cubicBezTo>
                  <a:pt x="598291" y="142875"/>
                  <a:pt x="610674" y="155258"/>
                  <a:pt x="610674" y="171450"/>
                </a:cubicBezTo>
                <a:cubicBezTo>
                  <a:pt x="610674" y="187643"/>
                  <a:pt x="598291" y="200025"/>
                  <a:pt x="582099" y="200025"/>
                </a:cubicBezTo>
                <a:cubicBezTo>
                  <a:pt x="565906" y="200025"/>
                  <a:pt x="553524" y="187643"/>
                  <a:pt x="553524" y="171450"/>
                </a:cubicBezTo>
                <a:cubicBezTo>
                  <a:pt x="553524" y="155258"/>
                  <a:pt x="565906" y="142875"/>
                  <a:pt x="582099" y="142875"/>
                </a:cubicBezTo>
                <a:close/>
                <a:moveTo>
                  <a:pt x="277299" y="247650"/>
                </a:moveTo>
                <a:lnTo>
                  <a:pt x="239199" y="247650"/>
                </a:lnTo>
                <a:lnTo>
                  <a:pt x="239199" y="285750"/>
                </a:lnTo>
                <a:cubicBezTo>
                  <a:pt x="239199" y="296228"/>
                  <a:pt x="230626" y="304800"/>
                  <a:pt x="220149" y="304800"/>
                </a:cubicBezTo>
                <a:cubicBezTo>
                  <a:pt x="209671" y="304800"/>
                  <a:pt x="201099" y="296228"/>
                  <a:pt x="201099" y="285750"/>
                </a:cubicBezTo>
                <a:lnTo>
                  <a:pt x="201099" y="247650"/>
                </a:lnTo>
                <a:lnTo>
                  <a:pt x="162999" y="247650"/>
                </a:lnTo>
                <a:cubicBezTo>
                  <a:pt x="152521" y="247650"/>
                  <a:pt x="143949" y="239077"/>
                  <a:pt x="143949" y="228600"/>
                </a:cubicBezTo>
                <a:cubicBezTo>
                  <a:pt x="143949" y="218123"/>
                  <a:pt x="152521" y="209550"/>
                  <a:pt x="162999" y="209550"/>
                </a:cubicBezTo>
                <a:lnTo>
                  <a:pt x="201099" y="209550"/>
                </a:lnTo>
                <a:lnTo>
                  <a:pt x="201099" y="171450"/>
                </a:lnTo>
                <a:cubicBezTo>
                  <a:pt x="201099" y="160973"/>
                  <a:pt x="209671" y="152400"/>
                  <a:pt x="220149" y="152400"/>
                </a:cubicBezTo>
                <a:cubicBezTo>
                  <a:pt x="230626" y="152400"/>
                  <a:pt x="239199" y="160973"/>
                  <a:pt x="239199" y="171450"/>
                </a:cubicBezTo>
                <a:lnTo>
                  <a:pt x="239199" y="209550"/>
                </a:lnTo>
                <a:lnTo>
                  <a:pt x="277299" y="209550"/>
                </a:lnTo>
                <a:cubicBezTo>
                  <a:pt x="287776" y="209550"/>
                  <a:pt x="296349" y="218123"/>
                  <a:pt x="296349" y="228600"/>
                </a:cubicBezTo>
                <a:cubicBezTo>
                  <a:pt x="296349" y="239077"/>
                  <a:pt x="287776" y="247650"/>
                  <a:pt x="277299" y="247650"/>
                </a:cubicBezTo>
                <a:close/>
                <a:moveTo>
                  <a:pt x="620199" y="0"/>
                </a:moveTo>
                <a:cubicBezTo>
                  <a:pt x="507804" y="0"/>
                  <a:pt x="564954" y="57150"/>
                  <a:pt x="401124" y="57150"/>
                </a:cubicBezTo>
                <a:cubicBezTo>
                  <a:pt x="237294" y="57150"/>
                  <a:pt x="294444" y="0"/>
                  <a:pt x="182049" y="0"/>
                </a:cubicBezTo>
                <a:cubicBezTo>
                  <a:pt x="62034" y="0"/>
                  <a:pt x="-90366" y="533400"/>
                  <a:pt x="67749" y="533400"/>
                </a:cubicBezTo>
                <a:cubicBezTo>
                  <a:pt x="213481" y="533400"/>
                  <a:pt x="158236" y="400050"/>
                  <a:pt x="401124" y="400050"/>
                </a:cubicBezTo>
                <a:cubicBezTo>
                  <a:pt x="644011" y="400050"/>
                  <a:pt x="588766" y="533400"/>
                  <a:pt x="734499" y="533400"/>
                </a:cubicBezTo>
                <a:cubicBezTo>
                  <a:pt x="892614" y="533400"/>
                  <a:pt x="740214" y="0"/>
                  <a:pt x="620199" y="0"/>
                </a:cubicBezTo>
                <a:close/>
              </a:path>
            </a:pathLst>
          </a:custGeom>
          <a:solidFill>
            <a:schemeClr val="bg1"/>
          </a:solidFill>
          <a:ln w="9525" cap="flat">
            <a:noFill/>
            <a:prstDash val="solid"/>
            <a:miter/>
          </a:ln>
        </p:spPr>
        <p:txBody>
          <a:bodyPr rtlCol="0" anchor="ctr"/>
          <a:lstStyle/>
          <a:p>
            <a:endParaRPr lang="zh-CN" altLang="en-US"/>
          </a:p>
        </p:txBody>
      </p:sp>
      <p:grpSp>
        <p:nvGrpSpPr>
          <p:cNvPr id="32" name="组合 31">
            <a:extLst>
              <a:ext uri="{FF2B5EF4-FFF2-40B4-BE49-F238E27FC236}">
                <a16:creationId xmlns="" xmlns:a16="http://schemas.microsoft.com/office/drawing/2014/main" id="{6DA29114-B738-4A79-89CE-0646FA5BC91D}"/>
              </a:ext>
            </a:extLst>
          </p:cNvPr>
          <p:cNvGrpSpPr/>
          <p:nvPr/>
        </p:nvGrpSpPr>
        <p:grpSpPr>
          <a:xfrm>
            <a:off x="4361490" y="2269464"/>
            <a:ext cx="419100" cy="857250"/>
            <a:chOff x="4361490" y="2269464"/>
            <a:chExt cx="419100" cy="857250"/>
          </a:xfrm>
        </p:grpSpPr>
        <p:sp>
          <p:nvSpPr>
            <p:cNvPr id="168" name="任意多边形: 形状 167">
              <a:extLst>
                <a:ext uri="{FF2B5EF4-FFF2-40B4-BE49-F238E27FC236}">
                  <a16:creationId xmlns="" xmlns:a16="http://schemas.microsoft.com/office/drawing/2014/main" id="{53E20BB4-4131-478F-87BE-E9CA18A9F72E}"/>
                </a:ext>
              </a:extLst>
            </p:cNvPr>
            <p:cNvSpPr/>
            <p:nvPr/>
          </p:nvSpPr>
          <p:spPr>
            <a:xfrm>
              <a:off x="4494840" y="2269464"/>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bg1"/>
            </a:solid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 xmlns:a16="http://schemas.microsoft.com/office/drawing/2014/main" id="{3029EE39-297A-4E42-B1D3-BF2660956671}"/>
                </a:ext>
              </a:extLst>
            </p:cNvPr>
            <p:cNvSpPr/>
            <p:nvPr/>
          </p:nvSpPr>
          <p:spPr>
            <a:xfrm>
              <a:off x="4361490" y="2440914"/>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bg1"/>
            </a:solidFill>
            <a:ln w="9525" cap="flat">
              <a:noFill/>
              <a:prstDash val="solid"/>
              <a:miter/>
            </a:ln>
          </p:spPr>
          <p:txBody>
            <a:bodyPr rtlCol="0" anchor="ctr"/>
            <a:lstStyle/>
            <a:p>
              <a:endParaRPr lang="zh-CN" altLang="en-US"/>
            </a:p>
          </p:txBody>
        </p:sp>
      </p:grpSp>
      <p:grpSp>
        <p:nvGrpSpPr>
          <p:cNvPr id="6" name="组合 5">
            <a:extLst>
              <a:ext uri="{FF2B5EF4-FFF2-40B4-BE49-F238E27FC236}">
                <a16:creationId xmlns="" xmlns:a16="http://schemas.microsoft.com/office/drawing/2014/main" id="{8F70D2BA-6493-42D3-96FA-0CAA2CE37DA6}"/>
              </a:ext>
            </a:extLst>
          </p:cNvPr>
          <p:cNvGrpSpPr/>
          <p:nvPr/>
        </p:nvGrpSpPr>
        <p:grpSpPr>
          <a:xfrm>
            <a:off x="2707573" y="767692"/>
            <a:ext cx="626158" cy="493098"/>
            <a:chOff x="2707573" y="767692"/>
            <a:chExt cx="626158" cy="493098"/>
          </a:xfrm>
        </p:grpSpPr>
        <p:sp>
          <p:nvSpPr>
            <p:cNvPr id="38" name="任意多边形: 形状 37">
              <a:extLst>
                <a:ext uri="{FF2B5EF4-FFF2-40B4-BE49-F238E27FC236}">
                  <a16:creationId xmlns="" xmlns:a16="http://schemas.microsoft.com/office/drawing/2014/main" id="{3FCBC7FF-2ADE-4E5D-8ED1-ECE6A764171B}"/>
                </a:ext>
              </a:extLst>
            </p:cNvPr>
            <p:cNvSpPr/>
            <p:nvPr/>
          </p:nvSpPr>
          <p:spPr>
            <a:xfrm>
              <a:off x="3161537" y="986847"/>
              <a:ext cx="93924" cy="31308"/>
            </a:xfrm>
            <a:custGeom>
              <a:avLst/>
              <a:gdLst>
                <a:gd name="connsiteX0" fmla="*/ 0 w 114300"/>
                <a:gd name="connsiteY0" fmla="*/ 0 h 38100"/>
                <a:gd name="connsiteX1" fmla="*/ 114300 w 114300"/>
                <a:gd name="connsiteY1" fmla="*/ 0 h 38100"/>
                <a:gd name="connsiteX2" fmla="*/ 114300 w 114300"/>
                <a:gd name="connsiteY2" fmla="*/ 38100 h 38100"/>
                <a:gd name="connsiteX3" fmla="*/ 0 w 1143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14300" h="38100">
                  <a:moveTo>
                    <a:pt x="0" y="0"/>
                  </a:moveTo>
                  <a:lnTo>
                    <a:pt x="114300" y="0"/>
                  </a:lnTo>
                  <a:lnTo>
                    <a:pt x="114300" y="38100"/>
                  </a:lnTo>
                  <a:lnTo>
                    <a:pt x="0" y="38100"/>
                  </a:lnTo>
                  <a:close/>
                </a:path>
              </a:pathLst>
            </a:custGeom>
            <a:solidFill>
              <a:schemeClr val="bg1"/>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 xmlns:a16="http://schemas.microsoft.com/office/drawing/2014/main" id="{335AEA18-69FB-466C-B945-DF58D3AFFF80}"/>
                </a:ext>
              </a:extLst>
            </p:cNvPr>
            <p:cNvSpPr/>
            <p:nvPr/>
          </p:nvSpPr>
          <p:spPr>
            <a:xfrm>
              <a:off x="2785842" y="986847"/>
              <a:ext cx="93924" cy="31308"/>
            </a:xfrm>
            <a:custGeom>
              <a:avLst/>
              <a:gdLst>
                <a:gd name="connsiteX0" fmla="*/ 0 w 114300"/>
                <a:gd name="connsiteY0" fmla="*/ 0 h 38100"/>
                <a:gd name="connsiteX1" fmla="*/ 114300 w 114300"/>
                <a:gd name="connsiteY1" fmla="*/ 0 h 38100"/>
                <a:gd name="connsiteX2" fmla="*/ 114300 w 114300"/>
                <a:gd name="connsiteY2" fmla="*/ 38100 h 38100"/>
                <a:gd name="connsiteX3" fmla="*/ 0 w 1143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14300" h="38100">
                  <a:moveTo>
                    <a:pt x="0" y="0"/>
                  </a:moveTo>
                  <a:lnTo>
                    <a:pt x="114300" y="0"/>
                  </a:lnTo>
                  <a:lnTo>
                    <a:pt x="114300" y="38100"/>
                  </a:lnTo>
                  <a:lnTo>
                    <a:pt x="0" y="38100"/>
                  </a:lnTo>
                  <a:close/>
                </a:path>
              </a:pathLst>
            </a:custGeom>
            <a:solidFill>
              <a:schemeClr val="bg1"/>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 xmlns:a16="http://schemas.microsoft.com/office/drawing/2014/main" id="{343DC0EE-D63D-40AA-BC06-41FF9D5A4B28}"/>
                </a:ext>
              </a:extLst>
            </p:cNvPr>
            <p:cNvSpPr/>
            <p:nvPr/>
          </p:nvSpPr>
          <p:spPr>
            <a:xfrm>
              <a:off x="3004998" y="767692"/>
              <a:ext cx="31308" cy="93924"/>
            </a:xfrm>
            <a:custGeom>
              <a:avLst/>
              <a:gdLst>
                <a:gd name="connsiteX0" fmla="*/ 0 w 38100"/>
                <a:gd name="connsiteY0" fmla="*/ 0 h 114300"/>
                <a:gd name="connsiteX1" fmla="*/ 38100 w 38100"/>
                <a:gd name="connsiteY1" fmla="*/ 0 h 114300"/>
                <a:gd name="connsiteX2" fmla="*/ 38100 w 38100"/>
                <a:gd name="connsiteY2" fmla="*/ 114300 h 114300"/>
                <a:gd name="connsiteX3" fmla="*/ 0 w 381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38100" h="114300">
                  <a:moveTo>
                    <a:pt x="0" y="0"/>
                  </a:moveTo>
                  <a:lnTo>
                    <a:pt x="38100" y="0"/>
                  </a:lnTo>
                  <a:lnTo>
                    <a:pt x="38100" y="114300"/>
                  </a:lnTo>
                  <a:lnTo>
                    <a:pt x="0" y="114300"/>
                  </a:lnTo>
                  <a:close/>
                </a:path>
              </a:pathLst>
            </a:custGeom>
            <a:solidFill>
              <a:schemeClr val="bg1"/>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 xmlns:a16="http://schemas.microsoft.com/office/drawing/2014/main" id="{043A5AC8-553F-4E5B-95E1-1502E00D63D8}"/>
                </a:ext>
              </a:extLst>
            </p:cNvPr>
            <p:cNvSpPr/>
            <p:nvPr/>
          </p:nvSpPr>
          <p:spPr>
            <a:xfrm rot="18900000">
              <a:off x="3103314" y="853280"/>
              <a:ext cx="94471" cy="31464"/>
            </a:xfrm>
            <a:custGeom>
              <a:avLst/>
              <a:gdLst>
                <a:gd name="connsiteX0" fmla="*/ 0 w 114966"/>
                <a:gd name="connsiteY0" fmla="*/ 0 h 38290"/>
                <a:gd name="connsiteX1" fmla="*/ 114967 w 114966"/>
                <a:gd name="connsiteY1" fmla="*/ 0 h 38290"/>
                <a:gd name="connsiteX2" fmla="*/ 114967 w 114966"/>
                <a:gd name="connsiteY2" fmla="*/ 38291 h 38290"/>
                <a:gd name="connsiteX3" fmla="*/ 0 w 114966"/>
                <a:gd name="connsiteY3" fmla="*/ 38291 h 38290"/>
              </a:gdLst>
              <a:ahLst/>
              <a:cxnLst>
                <a:cxn ang="0">
                  <a:pos x="connsiteX0" y="connsiteY0"/>
                </a:cxn>
                <a:cxn ang="0">
                  <a:pos x="connsiteX1" y="connsiteY1"/>
                </a:cxn>
                <a:cxn ang="0">
                  <a:pos x="connsiteX2" y="connsiteY2"/>
                </a:cxn>
                <a:cxn ang="0">
                  <a:pos x="connsiteX3" y="connsiteY3"/>
                </a:cxn>
              </a:cxnLst>
              <a:rect l="l" t="t" r="r" b="b"/>
              <a:pathLst>
                <a:path w="114966" h="38290">
                  <a:moveTo>
                    <a:pt x="0" y="0"/>
                  </a:moveTo>
                  <a:lnTo>
                    <a:pt x="114967" y="0"/>
                  </a:lnTo>
                  <a:lnTo>
                    <a:pt x="114967" y="38291"/>
                  </a:lnTo>
                  <a:lnTo>
                    <a:pt x="0" y="38291"/>
                  </a:lnTo>
                  <a:close/>
                </a:path>
              </a:pathLst>
            </a:custGeom>
            <a:solidFill>
              <a:schemeClr val="bg1"/>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 xmlns:a16="http://schemas.microsoft.com/office/drawing/2014/main" id="{AADA448B-EDB3-429E-9889-C6AD715120AA}"/>
                </a:ext>
              </a:extLst>
            </p:cNvPr>
            <p:cNvSpPr/>
            <p:nvPr/>
          </p:nvSpPr>
          <p:spPr>
            <a:xfrm rot="18900000">
              <a:off x="2875362" y="821505"/>
              <a:ext cx="31464" cy="94471"/>
            </a:xfrm>
            <a:custGeom>
              <a:avLst/>
              <a:gdLst>
                <a:gd name="connsiteX0" fmla="*/ 0 w 38290"/>
                <a:gd name="connsiteY0" fmla="*/ 0 h 114966"/>
                <a:gd name="connsiteX1" fmla="*/ 38291 w 38290"/>
                <a:gd name="connsiteY1" fmla="*/ 0 h 114966"/>
                <a:gd name="connsiteX2" fmla="*/ 38291 w 38290"/>
                <a:gd name="connsiteY2" fmla="*/ 114967 h 114966"/>
                <a:gd name="connsiteX3" fmla="*/ 0 w 38290"/>
                <a:gd name="connsiteY3" fmla="*/ 114967 h 114966"/>
              </a:gdLst>
              <a:ahLst/>
              <a:cxnLst>
                <a:cxn ang="0">
                  <a:pos x="connsiteX0" y="connsiteY0"/>
                </a:cxn>
                <a:cxn ang="0">
                  <a:pos x="connsiteX1" y="connsiteY1"/>
                </a:cxn>
                <a:cxn ang="0">
                  <a:pos x="connsiteX2" y="connsiteY2"/>
                </a:cxn>
                <a:cxn ang="0">
                  <a:pos x="connsiteX3" y="connsiteY3"/>
                </a:cxn>
              </a:cxnLst>
              <a:rect l="l" t="t" r="r" b="b"/>
              <a:pathLst>
                <a:path w="38290" h="114966">
                  <a:moveTo>
                    <a:pt x="0" y="0"/>
                  </a:moveTo>
                  <a:lnTo>
                    <a:pt x="38291" y="0"/>
                  </a:lnTo>
                  <a:lnTo>
                    <a:pt x="38291" y="114967"/>
                  </a:lnTo>
                  <a:lnTo>
                    <a:pt x="0" y="114967"/>
                  </a:lnTo>
                  <a:close/>
                </a:path>
              </a:pathLst>
            </a:custGeom>
            <a:solidFill>
              <a:schemeClr val="bg1"/>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 xmlns:a16="http://schemas.microsoft.com/office/drawing/2014/main" id="{BB94DE66-F964-4F33-B46E-D39E042D92A5}"/>
                </a:ext>
              </a:extLst>
            </p:cNvPr>
            <p:cNvSpPr/>
            <p:nvPr/>
          </p:nvSpPr>
          <p:spPr>
            <a:xfrm>
              <a:off x="2707573" y="1094780"/>
              <a:ext cx="626158" cy="64259"/>
            </a:xfrm>
            <a:custGeom>
              <a:avLst/>
              <a:gdLst>
                <a:gd name="connsiteX0" fmla="*/ 723900 w 762000"/>
                <a:gd name="connsiteY0" fmla="*/ 12097 h 78200"/>
                <a:gd name="connsiteX1" fmla="*/ 666750 w 762000"/>
                <a:gd name="connsiteY1" fmla="*/ 0 h 78200"/>
                <a:gd name="connsiteX2" fmla="*/ 609600 w 762000"/>
                <a:gd name="connsiteY2" fmla="*/ 12097 h 78200"/>
                <a:gd name="connsiteX3" fmla="*/ 571500 w 762000"/>
                <a:gd name="connsiteY3" fmla="*/ 21050 h 78200"/>
                <a:gd name="connsiteX4" fmla="*/ 571500 w 762000"/>
                <a:gd name="connsiteY4" fmla="*/ 21050 h 78200"/>
                <a:gd name="connsiteX5" fmla="*/ 533400 w 762000"/>
                <a:gd name="connsiteY5" fmla="*/ 12097 h 78200"/>
                <a:gd name="connsiteX6" fmla="*/ 476250 w 762000"/>
                <a:gd name="connsiteY6" fmla="*/ 0 h 78200"/>
                <a:gd name="connsiteX7" fmla="*/ 419100 w 762000"/>
                <a:gd name="connsiteY7" fmla="*/ 12097 h 78200"/>
                <a:gd name="connsiteX8" fmla="*/ 381000 w 762000"/>
                <a:gd name="connsiteY8" fmla="*/ 21050 h 78200"/>
                <a:gd name="connsiteX9" fmla="*/ 342900 w 762000"/>
                <a:gd name="connsiteY9" fmla="*/ 12097 h 78200"/>
                <a:gd name="connsiteX10" fmla="*/ 285750 w 762000"/>
                <a:gd name="connsiteY10" fmla="*/ 0 h 78200"/>
                <a:gd name="connsiteX11" fmla="*/ 228600 w 762000"/>
                <a:gd name="connsiteY11" fmla="*/ 12097 h 78200"/>
                <a:gd name="connsiteX12" fmla="*/ 190500 w 762000"/>
                <a:gd name="connsiteY12" fmla="*/ 21050 h 78200"/>
                <a:gd name="connsiteX13" fmla="*/ 152400 w 762000"/>
                <a:gd name="connsiteY13" fmla="*/ 12097 h 78200"/>
                <a:gd name="connsiteX14" fmla="*/ 95250 w 762000"/>
                <a:gd name="connsiteY14" fmla="*/ 0 h 78200"/>
                <a:gd name="connsiteX15" fmla="*/ 38100 w 762000"/>
                <a:gd name="connsiteY15" fmla="*/ 12097 h 78200"/>
                <a:gd name="connsiteX16" fmla="*/ 0 w 762000"/>
                <a:gd name="connsiteY16" fmla="*/ 21050 h 78200"/>
                <a:gd name="connsiteX17" fmla="*/ 0 w 762000"/>
                <a:gd name="connsiteY17" fmla="*/ 78200 h 78200"/>
                <a:gd name="connsiteX18" fmla="*/ 57150 w 762000"/>
                <a:gd name="connsiteY18" fmla="*/ 66104 h 78200"/>
                <a:gd name="connsiteX19" fmla="*/ 95250 w 762000"/>
                <a:gd name="connsiteY19" fmla="*/ 56578 h 78200"/>
                <a:gd name="connsiteX20" fmla="*/ 133350 w 762000"/>
                <a:gd name="connsiteY20" fmla="*/ 66104 h 78200"/>
                <a:gd name="connsiteX21" fmla="*/ 190500 w 762000"/>
                <a:gd name="connsiteY21" fmla="*/ 78200 h 78200"/>
                <a:gd name="connsiteX22" fmla="*/ 247650 w 762000"/>
                <a:gd name="connsiteY22" fmla="*/ 66104 h 78200"/>
                <a:gd name="connsiteX23" fmla="*/ 285750 w 762000"/>
                <a:gd name="connsiteY23" fmla="*/ 56578 h 78200"/>
                <a:gd name="connsiteX24" fmla="*/ 323850 w 762000"/>
                <a:gd name="connsiteY24" fmla="*/ 65532 h 78200"/>
                <a:gd name="connsiteX25" fmla="*/ 381000 w 762000"/>
                <a:gd name="connsiteY25" fmla="*/ 78200 h 78200"/>
                <a:gd name="connsiteX26" fmla="*/ 438150 w 762000"/>
                <a:gd name="connsiteY26" fmla="*/ 66104 h 78200"/>
                <a:gd name="connsiteX27" fmla="*/ 476250 w 762000"/>
                <a:gd name="connsiteY27" fmla="*/ 56578 h 78200"/>
                <a:gd name="connsiteX28" fmla="*/ 514350 w 762000"/>
                <a:gd name="connsiteY28" fmla="*/ 66104 h 78200"/>
                <a:gd name="connsiteX29" fmla="*/ 571500 w 762000"/>
                <a:gd name="connsiteY29" fmla="*/ 78200 h 78200"/>
                <a:gd name="connsiteX30" fmla="*/ 628650 w 762000"/>
                <a:gd name="connsiteY30" fmla="*/ 66104 h 78200"/>
                <a:gd name="connsiteX31" fmla="*/ 666750 w 762000"/>
                <a:gd name="connsiteY31" fmla="*/ 56578 h 78200"/>
                <a:gd name="connsiteX32" fmla="*/ 704850 w 762000"/>
                <a:gd name="connsiteY32" fmla="*/ 65532 h 78200"/>
                <a:gd name="connsiteX33" fmla="*/ 762000 w 762000"/>
                <a:gd name="connsiteY33" fmla="*/ 78200 h 78200"/>
                <a:gd name="connsiteX34" fmla="*/ 762000 w 762000"/>
                <a:gd name="connsiteY34" fmla="*/ 21050 h 78200"/>
                <a:gd name="connsiteX35" fmla="*/ 723900 w 762000"/>
                <a:gd name="connsiteY35" fmla="*/ 12097 h 7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62000" h="78200">
                  <a:moveTo>
                    <a:pt x="723900" y="12097"/>
                  </a:moveTo>
                  <a:cubicBezTo>
                    <a:pt x="705675" y="4850"/>
                    <a:pt x="686349" y="759"/>
                    <a:pt x="666750" y="0"/>
                  </a:cubicBezTo>
                  <a:cubicBezTo>
                    <a:pt x="647151" y="759"/>
                    <a:pt x="627825" y="4850"/>
                    <a:pt x="609600" y="12097"/>
                  </a:cubicBezTo>
                  <a:cubicBezTo>
                    <a:pt x="597467" y="17118"/>
                    <a:pt x="584600" y="20142"/>
                    <a:pt x="571500" y="21050"/>
                  </a:cubicBezTo>
                  <a:lnTo>
                    <a:pt x="571500" y="21050"/>
                  </a:lnTo>
                  <a:cubicBezTo>
                    <a:pt x="558400" y="20142"/>
                    <a:pt x="545533" y="17118"/>
                    <a:pt x="533400" y="12097"/>
                  </a:cubicBezTo>
                  <a:cubicBezTo>
                    <a:pt x="515175" y="4850"/>
                    <a:pt x="495849" y="759"/>
                    <a:pt x="476250" y="0"/>
                  </a:cubicBezTo>
                  <a:cubicBezTo>
                    <a:pt x="456651" y="759"/>
                    <a:pt x="437325" y="4850"/>
                    <a:pt x="419100" y="12097"/>
                  </a:cubicBezTo>
                  <a:cubicBezTo>
                    <a:pt x="406967" y="17118"/>
                    <a:pt x="394100" y="20142"/>
                    <a:pt x="381000" y="21050"/>
                  </a:cubicBezTo>
                  <a:cubicBezTo>
                    <a:pt x="367900" y="20142"/>
                    <a:pt x="355033" y="17118"/>
                    <a:pt x="342900" y="12097"/>
                  </a:cubicBezTo>
                  <a:cubicBezTo>
                    <a:pt x="324675" y="4850"/>
                    <a:pt x="305349" y="759"/>
                    <a:pt x="285750" y="0"/>
                  </a:cubicBezTo>
                  <a:cubicBezTo>
                    <a:pt x="266151" y="759"/>
                    <a:pt x="246825" y="4850"/>
                    <a:pt x="228600" y="12097"/>
                  </a:cubicBezTo>
                  <a:cubicBezTo>
                    <a:pt x="216466" y="17118"/>
                    <a:pt x="203600" y="20142"/>
                    <a:pt x="190500" y="21050"/>
                  </a:cubicBezTo>
                  <a:cubicBezTo>
                    <a:pt x="177400" y="20142"/>
                    <a:pt x="164534" y="17118"/>
                    <a:pt x="152400" y="12097"/>
                  </a:cubicBezTo>
                  <a:cubicBezTo>
                    <a:pt x="134175" y="4850"/>
                    <a:pt x="114849" y="759"/>
                    <a:pt x="95250" y="0"/>
                  </a:cubicBezTo>
                  <a:cubicBezTo>
                    <a:pt x="75651" y="759"/>
                    <a:pt x="56325" y="4850"/>
                    <a:pt x="38100" y="12097"/>
                  </a:cubicBezTo>
                  <a:cubicBezTo>
                    <a:pt x="25966" y="17118"/>
                    <a:pt x="13100" y="20142"/>
                    <a:pt x="0" y="21050"/>
                  </a:cubicBezTo>
                  <a:lnTo>
                    <a:pt x="0" y="78200"/>
                  </a:lnTo>
                  <a:cubicBezTo>
                    <a:pt x="19599" y="77441"/>
                    <a:pt x="38925" y="73350"/>
                    <a:pt x="57150" y="66104"/>
                  </a:cubicBezTo>
                  <a:cubicBezTo>
                    <a:pt x="69251" y="60888"/>
                    <a:pt x="82118" y="57670"/>
                    <a:pt x="95250" y="56578"/>
                  </a:cubicBezTo>
                  <a:cubicBezTo>
                    <a:pt x="108382" y="57670"/>
                    <a:pt x="121249" y="60888"/>
                    <a:pt x="133350" y="66104"/>
                  </a:cubicBezTo>
                  <a:cubicBezTo>
                    <a:pt x="151575" y="73350"/>
                    <a:pt x="170901" y="77441"/>
                    <a:pt x="190500" y="78200"/>
                  </a:cubicBezTo>
                  <a:cubicBezTo>
                    <a:pt x="210099" y="77441"/>
                    <a:pt x="229425" y="73350"/>
                    <a:pt x="247650" y="66104"/>
                  </a:cubicBezTo>
                  <a:cubicBezTo>
                    <a:pt x="259751" y="60888"/>
                    <a:pt x="272618" y="57670"/>
                    <a:pt x="285750" y="56578"/>
                  </a:cubicBezTo>
                  <a:cubicBezTo>
                    <a:pt x="298850" y="57487"/>
                    <a:pt x="311717" y="60510"/>
                    <a:pt x="323850" y="65532"/>
                  </a:cubicBezTo>
                  <a:cubicBezTo>
                    <a:pt x="342028" y="73018"/>
                    <a:pt x="361362" y="77304"/>
                    <a:pt x="381000" y="78200"/>
                  </a:cubicBezTo>
                  <a:cubicBezTo>
                    <a:pt x="400599" y="77441"/>
                    <a:pt x="419925" y="73350"/>
                    <a:pt x="438150" y="66104"/>
                  </a:cubicBezTo>
                  <a:cubicBezTo>
                    <a:pt x="450251" y="60888"/>
                    <a:pt x="463118" y="57671"/>
                    <a:pt x="476250" y="56578"/>
                  </a:cubicBezTo>
                  <a:cubicBezTo>
                    <a:pt x="489382" y="57671"/>
                    <a:pt x="502249" y="60888"/>
                    <a:pt x="514350" y="66104"/>
                  </a:cubicBezTo>
                  <a:cubicBezTo>
                    <a:pt x="532575" y="73350"/>
                    <a:pt x="551901" y="77441"/>
                    <a:pt x="571500" y="78200"/>
                  </a:cubicBezTo>
                  <a:cubicBezTo>
                    <a:pt x="591099" y="77441"/>
                    <a:pt x="610425" y="73350"/>
                    <a:pt x="628650" y="66104"/>
                  </a:cubicBezTo>
                  <a:cubicBezTo>
                    <a:pt x="640751" y="60888"/>
                    <a:pt x="653618" y="57671"/>
                    <a:pt x="666750" y="56578"/>
                  </a:cubicBezTo>
                  <a:cubicBezTo>
                    <a:pt x="679850" y="57487"/>
                    <a:pt x="692717" y="60510"/>
                    <a:pt x="704850" y="65532"/>
                  </a:cubicBezTo>
                  <a:cubicBezTo>
                    <a:pt x="723028" y="73018"/>
                    <a:pt x="742362" y="77304"/>
                    <a:pt x="762000" y="78200"/>
                  </a:cubicBezTo>
                  <a:lnTo>
                    <a:pt x="762000" y="21050"/>
                  </a:lnTo>
                  <a:cubicBezTo>
                    <a:pt x="748900" y="20142"/>
                    <a:pt x="736033" y="17118"/>
                    <a:pt x="723900" y="12097"/>
                  </a:cubicBezTo>
                  <a:close/>
                </a:path>
              </a:pathLst>
            </a:custGeom>
            <a:solidFill>
              <a:schemeClr val="bg1"/>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 xmlns:a16="http://schemas.microsoft.com/office/drawing/2014/main" id="{1B9CF79E-AD6B-4B86-B903-C8D68D9A9408}"/>
                </a:ext>
              </a:extLst>
            </p:cNvPr>
            <p:cNvSpPr/>
            <p:nvPr/>
          </p:nvSpPr>
          <p:spPr>
            <a:xfrm>
              <a:off x="2905204" y="882876"/>
              <a:ext cx="230920" cy="182240"/>
            </a:xfrm>
            <a:custGeom>
              <a:avLst/>
              <a:gdLst>
                <a:gd name="connsiteX0" fmla="*/ 45244 w 281017"/>
                <a:gd name="connsiteY0" fmla="*/ 200727 h 221776"/>
                <a:gd name="connsiteX1" fmla="*/ 102394 w 281017"/>
                <a:gd name="connsiteY1" fmla="*/ 212823 h 221776"/>
                <a:gd name="connsiteX2" fmla="*/ 140494 w 281017"/>
                <a:gd name="connsiteY2" fmla="*/ 221777 h 221776"/>
                <a:gd name="connsiteX3" fmla="*/ 178594 w 281017"/>
                <a:gd name="connsiteY3" fmla="*/ 212823 h 221776"/>
                <a:gd name="connsiteX4" fmla="*/ 235744 w 281017"/>
                <a:gd name="connsiteY4" fmla="*/ 200727 h 221776"/>
                <a:gd name="connsiteX5" fmla="*/ 265557 w 281017"/>
                <a:gd name="connsiteY5" fmla="*/ 204537 h 221776"/>
                <a:gd name="connsiteX6" fmla="*/ 204507 w 281017"/>
                <a:gd name="connsiteY6" fmla="*/ 15461 h 221776"/>
                <a:gd name="connsiteX7" fmla="*/ 15430 w 281017"/>
                <a:gd name="connsiteY7" fmla="*/ 76510 h 221776"/>
                <a:gd name="connsiteX8" fmla="*/ 15430 w 281017"/>
                <a:gd name="connsiteY8" fmla="*/ 204537 h 221776"/>
                <a:gd name="connsiteX9" fmla="*/ 45244 w 281017"/>
                <a:gd name="connsiteY9" fmla="*/ 200727 h 221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1017" h="221776">
                  <a:moveTo>
                    <a:pt x="45244" y="200727"/>
                  </a:moveTo>
                  <a:cubicBezTo>
                    <a:pt x="64842" y="201486"/>
                    <a:pt x="84169" y="205577"/>
                    <a:pt x="102394" y="212823"/>
                  </a:cubicBezTo>
                  <a:cubicBezTo>
                    <a:pt x="114527" y="217845"/>
                    <a:pt x="127394" y="220868"/>
                    <a:pt x="140494" y="221777"/>
                  </a:cubicBezTo>
                  <a:cubicBezTo>
                    <a:pt x="153594" y="220868"/>
                    <a:pt x="166461" y="217845"/>
                    <a:pt x="178594" y="212823"/>
                  </a:cubicBezTo>
                  <a:cubicBezTo>
                    <a:pt x="196819" y="205577"/>
                    <a:pt x="216145" y="201486"/>
                    <a:pt x="235744" y="200727"/>
                  </a:cubicBezTo>
                  <a:cubicBezTo>
                    <a:pt x="245773" y="201133"/>
                    <a:pt x="255748" y="202408"/>
                    <a:pt x="265557" y="204537"/>
                  </a:cubicBezTo>
                  <a:cubicBezTo>
                    <a:pt x="300911" y="135466"/>
                    <a:pt x="273577" y="50814"/>
                    <a:pt x="204507" y="15461"/>
                  </a:cubicBezTo>
                  <a:cubicBezTo>
                    <a:pt x="135436" y="-19893"/>
                    <a:pt x="50784" y="7440"/>
                    <a:pt x="15430" y="76510"/>
                  </a:cubicBezTo>
                  <a:cubicBezTo>
                    <a:pt x="-5143" y="116707"/>
                    <a:pt x="-5143" y="164341"/>
                    <a:pt x="15430" y="204537"/>
                  </a:cubicBezTo>
                  <a:cubicBezTo>
                    <a:pt x="25239" y="202408"/>
                    <a:pt x="35215" y="201133"/>
                    <a:pt x="45244" y="200727"/>
                  </a:cubicBezTo>
                  <a:close/>
                </a:path>
              </a:pathLst>
            </a:custGeom>
            <a:solidFill>
              <a:schemeClr val="bg1"/>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E3EAE113-4895-4EEB-8BF2-0343988797BD}"/>
                </a:ext>
              </a:extLst>
            </p:cNvPr>
            <p:cNvSpPr/>
            <p:nvPr/>
          </p:nvSpPr>
          <p:spPr>
            <a:xfrm>
              <a:off x="2707573" y="1196531"/>
              <a:ext cx="626158" cy="64259"/>
            </a:xfrm>
            <a:custGeom>
              <a:avLst/>
              <a:gdLst>
                <a:gd name="connsiteX0" fmla="*/ 723900 w 762000"/>
                <a:gd name="connsiteY0" fmla="*/ 12097 h 78200"/>
                <a:gd name="connsiteX1" fmla="*/ 666750 w 762000"/>
                <a:gd name="connsiteY1" fmla="*/ 0 h 78200"/>
                <a:gd name="connsiteX2" fmla="*/ 609600 w 762000"/>
                <a:gd name="connsiteY2" fmla="*/ 12097 h 78200"/>
                <a:gd name="connsiteX3" fmla="*/ 571500 w 762000"/>
                <a:gd name="connsiteY3" fmla="*/ 21050 h 78200"/>
                <a:gd name="connsiteX4" fmla="*/ 571500 w 762000"/>
                <a:gd name="connsiteY4" fmla="*/ 21050 h 78200"/>
                <a:gd name="connsiteX5" fmla="*/ 533400 w 762000"/>
                <a:gd name="connsiteY5" fmla="*/ 12097 h 78200"/>
                <a:gd name="connsiteX6" fmla="*/ 476250 w 762000"/>
                <a:gd name="connsiteY6" fmla="*/ 0 h 78200"/>
                <a:gd name="connsiteX7" fmla="*/ 419100 w 762000"/>
                <a:gd name="connsiteY7" fmla="*/ 12097 h 78200"/>
                <a:gd name="connsiteX8" fmla="*/ 381000 w 762000"/>
                <a:gd name="connsiteY8" fmla="*/ 21050 h 78200"/>
                <a:gd name="connsiteX9" fmla="*/ 342900 w 762000"/>
                <a:gd name="connsiteY9" fmla="*/ 12097 h 78200"/>
                <a:gd name="connsiteX10" fmla="*/ 285750 w 762000"/>
                <a:gd name="connsiteY10" fmla="*/ 0 h 78200"/>
                <a:gd name="connsiteX11" fmla="*/ 228600 w 762000"/>
                <a:gd name="connsiteY11" fmla="*/ 12097 h 78200"/>
                <a:gd name="connsiteX12" fmla="*/ 190500 w 762000"/>
                <a:gd name="connsiteY12" fmla="*/ 21050 h 78200"/>
                <a:gd name="connsiteX13" fmla="*/ 152400 w 762000"/>
                <a:gd name="connsiteY13" fmla="*/ 12097 h 78200"/>
                <a:gd name="connsiteX14" fmla="*/ 95250 w 762000"/>
                <a:gd name="connsiteY14" fmla="*/ 0 h 78200"/>
                <a:gd name="connsiteX15" fmla="*/ 38100 w 762000"/>
                <a:gd name="connsiteY15" fmla="*/ 12097 h 78200"/>
                <a:gd name="connsiteX16" fmla="*/ 0 w 762000"/>
                <a:gd name="connsiteY16" fmla="*/ 21050 h 78200"/>
                <a:gd name="connsiteX17" fmla="*/ 0 w 762000"/>
                <a:gd name="connsiteY17" fmla="*/ 78200 h 78200"/>
                <a:gd name="connsiteX18" fmla="*/ 57150 w 762000"/>
                <a:gd name="connsiteY18" fmla="*/ 66104 h 78200"/>
                <a:gd name="connsiteX19" fmla="*/ 95250 w 762000"/>
                <a:gd name="connsiteY19" fmla="*/ 56579 h 78200"/>
                <a:gd name="connsiteX20" fmla="*/ 133350 w 762000"/>
                <a:gd name="connsiteY20" fmla="*/ 66104 h 78200"/>
                <a:gd name="connsiteX21" fmla="*/ 190500 w 762000"/>
                <a:gd name="connsiteY21" fmla="*/ 78200 h 78200"/>
                <a:gd name="connsiteX22" fmla="*/ 247650 w 762000"/>
                <a:gd name="connsiteY22" fmla="*/ 66104 h 78200"/>
                <a:gd name="connsiteX23" fmla="*/ 285750 w 762000"/>
                <a:gd name="connsiteY23" fmla="*/ 56579 h 78200"/>
                <a:gd name="connsiteX24" fmla="*/ 323850 w 762000"/>
                <a:gd name="connsiteY24" fmla="*/ 65532 h 78200"/>
                <a:gd name="connsiteX25" fmla="*/ 381000 w 762000"/>
                <a:gd name="connsiteY25" fmla="*/ 78200 h 78200"/>
                <a:gd name="connsiteX26" fmla="*/ 438150 w 762000"/>
                <a:gd name="connsiteY26" fmla="*/ 66104 h 78200"/>
                <a:gd name="connsiteX27" fmla="*/ 476250 w 762000"/>
                <a:gd name="connsiteY27" fmla="*/ 56579 h 78200"/>
                <a:gd name="connsiteX28" fmla="*/ 514350 w 762000"/>
                <a:gd name="connsiteY28" fmla="*/ 66104 h 78200"/>
                <a:gd name="connsiteX29" fmla="*/ 571500 w 762000"/>
                <a:gd name="connsiteY29" fmla="*/ 78200 h 78200"/>
                <a:gd name="connsiteX30" fmla="*/ 628650 w 762000"/>
                <a:gd name="connsiteY30" fmla="*/ 66104 h 78200"/>
                <a:gd name="connsiteX31" fmla="*/ 666750 w 762000"/>
                <a:gd name="connsiteY31" fmla="*/ 56579 h 78200"/>
                <a:gd name="connsiteX32" fmla="*/ 704850 w 762000"/>
                <a:gd name="connsiteY32" fmla="*/ 65532 h 78200"/>
                <a:gd name="connsiteX33" fmla="*/ 762000 w 762000"/>
                <a:gd name="connsiteY33" fmla="*/ 78200 h 78200"/>
                <a:gd name="connsiteX34" fmla="*/ 762000 w 762000"/>
                <a:gd name="connsiteY34" fmla="*/ 21050 h 78200"/>
                <a:gd name="connsiteX35" fmla="*/ 723900 w 762000"/>
                <a:gd name="connsiteY35" fmla="*/ 12097 h 7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62000" h="78200">
                  <a:moveTo>
                    <a:pt x="723900" y="12097"/>
                  </a:moveTo>
                  <a:cubicBezTo>
                    <a:pt x="705675" y="4850"/>
                    <a:pt x="686349" y="759"/>
                    <a:pt x="666750" y="0"/>
                  </a:cubicBezTo>
                  <a:cubicBezTo>
                    <a:pt x="647151" y="759"/>
                    <a:pt x="627825" y="4850"/>
                    <a:pt x="609600" y="12097"/>
                  </a:cubicBezTo>
                  <a:cubicBezTo>
                    <a:pt x="597467" y="17118"/>
                    <a:pt x="584600" y="20142"/>
                    <a:pt x="571500" y="21050"/>
                  </a:cubicBezTo>
                  <a:lnTo>
                    <a:pt x="571500" y="21050"/>
                  </a:lnTo>
                  <a:cubicBezTo>
                    <a:pt x="558400" y="20142"/>
                    <a:pt x="545533" y="17118"/>
                    <a:pt x="533400" y="12097"/>
                  </a:cubicBezTo>
                  <a:cubicBezTo>
                    <a:pt x="515175" y="4850"/>
                    <a:pt x="495849" y="759"/>
                    <a:pt x="476250" y="0"/>
                  </a:cubicBezTo>
                  <a:cubicBezTo>
                    <a:pt x="456651" y="759"/>
                    <a:pt x="437325" y="4850"/>
                    <a:pt x="419100" y="12097"/>
                  </a:cubicBezTo>
                  <a:cubicBezTo>
                    <a:pt x="406967" y="17118"/>
                    <a:pt x="394100" y="20142"/>
                    <a:pt x="381000" y="21050"/>
                  </a:cubicBezTo>
                  <a:cubicBezTo>
                    <a:pt x="367900" y="20142"/>
                    <a:pt x="355033" y="17118"/>
                    <a:pt x="342900" y="12097"/>
                  </a:cubicBezTo>
                  <a:cubicBezTo>
                    <a:pt x="324675" y="4850"/>
                    <a:pt x="305349" y="759"/>
                    <a:pt x="285750" y="0"/>
                  </a:cubicBezTo>
                  <a:cubicBezTo>
                    <a:pt x="266151" y="759"/>
                    <a:pt x="246825" y="4850"/>
                    <a:pt x="228600" y="12097"/>
                  </a:cubicBezTo>
                  <a:cubicBezTo>
                    <a:pt x="216466" y="17118"/>
                    <a:pt x="203600" y="20142"/>
                    <a:pt x="190500" y="21050"/>
                  </a:cubicBezTo>
                  <a:cubicBezTo>
                    <a:pt x="177400" y="20142"/>
                    <a:pt x="164534" y="17118"/>
                    <a:pt x="152400" y="12097"/>
                  </a:cubicBezTo>
                  <a:cubicBezTo>
                    <a:pt x="134175" y="4850"/>
                    <a:pt x="114849" y="759"/>
                    <a:pt x="95250" y="0"/>
                  </a:cubicBezTo>
                  <a:cubicBezTo>
                    <a:pt x="75651" y="759"/>
                    <a:pt x="56325" y="4850"/>
                    <a:pt x="38100" y="12097"/>
                  </a:cubicBezTo>
                  <a:cubicBezTo>
                    <a:pt x="25966" y="17118"/>
                    <a:pt x="13100" y="20142"/>
                    <a:pt x="0" y="21050"/>
                  </a:cubicBezTo>
                  <a:lnTo>
                    <a:pt x="0" y="78200"/>
                  </a:lnTo>
                  <a:cubicBezTo>
                    <a:pt x="19599" y="77441"/>
                    <a:pt x="38925" y="73350"/>
                    <a:pt x="57150" y="66104"/>
                  </a:cubicBezTo>
                  <a:cubicBezTo>
                    <a:pt x="69251" y="60888"/>
                    <a:pt x="82118" y="57670"/>
                    <a:pt x="95250" y="56579"/>
                  </a:cubicBezTo>
                  <a:cubicBezTo>
                    <a:pt x="108382" y="57670"/>
                    <a:pt x="121249" y="60888"/>
                    <a:pt x="133350" y="66104"/>
                  </a:cubicBezTo>
                  <a:cubicBezTo>
                    <a:pt x="151575" y="73350"/>
                    <a:pt x="170901" y="77441"/>
                    <a:pt x="190500" y="78200"/>
                  </a:cubicBezTo>
                  <a:cubicBezTo>
                    <a:pt x="210099" y="77441"/>
                    <a:pt x="229425" y="73350"/>
                    <a:pt x="247650" y="66104"/>
                  </a:cubicBezTo>
                  <a:cubicBezTo>
                    <a:pt x="259751" y="60888"/>
                    <a:pt x="272618" y="57670"/>
                    <a:pt x="285750" y="56579"/>
                  </a:cubicBezTo>
                  <a:cubicBezTo>
                    <a:pt x="298850" y="57487"/>
                    <a:pt x="311717" y="60510"/>
                    <a:pt x="323850" y="65532"/>
                  </a:cubicBezTo>
                  <a:cubicBezTo>
                    <a:pt x="342028" y="73018"/>
                    <a:pt x="361362" y="77304"/>
                    <a:pt x="381000" y="78200"/>
                  </a:cubicBezTo>
                  <a:cubicBezTo>
                    <a:pt x="400599" y="77441"/>
                    <a:pt x="419925" y="73350"/>
                    <a:pt x="438150" y="66104"/>
                  </a:cubicBezTo>
                  <a:cubicBezTo>
                    <a:pt x="450251" y="60888"/>
                    <a:pt x="463118" y="57671"/>
                    <a:pt x="476250" y="56579"/>
                  </a:cubicBezTo>
                  <a:cubicBezTo>
                    <a:pt x="489382" y="57671"/>
                    <a:pt x="502249" y="60888"/>
                    <a:pt x="514350" y="66104"/>
                  </a:cubicBezTo>
                  <a:cubicBezTo>
                    <a:pt x="532575" y="73350"/>
                    <a:pt x="551901" y="77441"/>
                    <a:pt x="571500" y="78200"/>
                  </a:cubicBezTo>
                  <a:cubicBezTo>
                    <a:pt x="591099" y="77441"/>
                    <a:pt x="610425" y="73350"/>
                    <a:pt x="628650" y="66104"/>
                  </a:cubicBezTo>
                  <a:cubicBezTo>
                    <a:pt x="640751" y="60888"/>
                    <a:pt x="653618" y="57671"/>
                    <a:pt x="666750" y="56579"/>
                  </a:cubicBezTo>
                  <a:cubicBezTo>
                    <a:pt x="679850" y="57487"/>
                    <a:pt x="692717" y="60510"/>
                    <a:pt x="704850" y="65532"/>
                  </a:cubicBezTo>
                  <a:cubicBezTo>
                    <a:pt x="723028" y="73018"/>
                    <a:pt x="742362" y="77304"/>
                    <a:pt x="762000" y="78200"/>
                  </a:cubicBezTo>
                  <a:lnTo>
                    <a:pt x="762000" y="21050"/>
                  </a:lnTo>
                  <a:cubicBezTo>
                    <a:pt x="748900" y="20142"/>
                    <a:pt x="736033" y="17118"/>
                    <a:pt x="723900" y="12097"/>
                  </a:cubicBezTo>
                  <a:close/>
                </a:path>
              </a:pathLst>
            </a:custGeom>
            <a:solidFill>
              <a:schemeClr val="bg1"/>
            </a:solidFill>
            <a:ln w="9525" cap="flat">
              <a:noFill/>
              <a:prstDash val="solid"/>
              <a:miter/>
            </a:ln>
          </p:spPr>
          <p:txBody>
            <a:bodyPr rtlCol="0" anchor="ctr"/>
            <a:lstStyle/>
            <a:p>
              <a:endParaRPr lang="zh-CN" altLang="en-US"/>
            </a:p>
          </p:txBody>
        </p:sp>
      </p:grpSp>
      <p:sp>
        <p:nvSpPr>
          <p:cNvPr id="116" name="图形 76" descr="指向右边的反手食指">
            <a:extLst>
              <a:ext uri="{FF2B5EF4-FFF2-40B4-BE49-F238E27FC236}">
                <a16:creationId xmlns="" xmlns:a16="http://schemas.microsoft.com/office/drawing/2014/main" id="{1EF2D8D9-1BC3-4073-932B-15FA19962262}"/>
              </a:ext>
            </a:extLst>
          </p:cNvPr>
          <p:cNvSpPr/>
          <p:nvPr/>
        </p:nvSpPr>
        <p:spPr>
          <a:xfrm>
            <a:off x="2620601" y="3947781"/>
            <a:ext cx="800100" cy="533594"/>
          </a:xfrm>
          <a:custGeom>
            <a:avLst/>
            <a:gdLst>
              <a:gd name="connsiteX0" fmla="*/ 752475 w 800100"/>
              <a:gd name="connsiteY0" fmla="*/ 133545 h 533594"/>
              <a:gd name="connsiteX1" fmla="*/ 280988 w 800100"/>
              <a:gd name="connsiteY1" fmla="*/ 133545 h 533594"/>
              <a:gd name="connsiteX2" fmla="*/ 457200 w 800100"/>
              <a:gd name="connsiteY2" fmla="*/ 94492 h 533594"/>
              <a:gd name="connsiteX3" fmla="*/ 493395 w 800100"/>
              <a:gd name="connsiteY3" fmla="*/ 37342 h 533594"/>
              <a:gd name="connsiteX4" fmla="*/ 436245 w 800100"/>
              <a:gd name="connsiteY4" fmla="*/ 1147 h 533594"/>
              <a:gd name="connsiteX5" fmla="*/ 179070 w 800100"/>
              <a:gd name="connsiteY5" fmla="*/ 58297 h 533594"/>
              <a:gd name="connsiteX6" fmla="*/ 152400 w 800100"/>
              <a:gd name="connsiteY6" fmla="*/ 76395 h 533594"/>
              <a:gd name="connsiteX7" fmla="*/ 71438 w 800100"/>
              <a:gd name="connsiteY7" fmla="*/ 181170 h 533594"/>
              <a:gd name="connsiteX8" fmla="*/ 0 w 800100"/>
              <a:gd name="connsiteY8" fmla="*/ 181170 h 533594"/>
              <a:gd name="connsiteX9" fmla="*/ 0 w 800100"/>
              <a:gd name="connsiteY9" fmla="*/ 457395 h 533594"/>
              <a:gd name="connsiteX10" fmla="*/ 47625 w 800100"/>
              <a:gd name="connsiteY10" fmla="*/ 457395 h 533594"/>
              <a:gd name="connsiteX11" fmla="*/ 247650 w 800100"/>
              <a:gd name="connsiteY11" fmla="*/ 533595 h 533594"/>
              <a:gd name="connsiteX12" fmla="*/ 419100 w 800100"/>
              <a:gd name="connsiteY12" fmla="*/ 533595 h 533594"/>
              <a:gd name="connsiteX13" fmla="*/ 476250 w 800100"/>
              <a:gd name="connsiteY13" fmla="*/ 476445 h 533594"/>
              <a:gd name="connsiteX14" fmla="*/ 461010 w 800100"/>
              <a:gd name="connsiteY14" fmla="*/ 438345 h 533594"/>
              <a:gd name="connsiteX15" fmla="*/ 466725 w 800100"/>
              <a:gd name="connsiteY15" fmla="*/ 438345 h 533594"/>
              <a:gd name="connsiteX16" fmla="*/ 523875 w 800100"/>
              <a:gd name="connsiteY16" fmla="*/ 381195 h 533594"/>
              <a:gd name="connsiteX17" fmla="*/ 507683 w 800100"/>
              <a:gd name="connsiteY17" fmla="*/ 341190 h 533594"/>
              <a:gd name="connsiteX18" fmla="*/ 552450 w 800100"/>
              <a:gd name="connsiteY18" fmla="*/ 285945 h 533594"/>
              <a:gd name="connsiteX19" fmla="*/ 495300 w 800100"/>
              <a:gd name="connsiteY19" fmla="*/ 228795 h 533594"/>
              <a:gd name="connsiteX20" fmla="*/ 752475 w 800100"/>
              <a:gd name="connsiteY20" fmla="*/ 228795 h 533594"/>
              <a:gd name="connsiteX21" fmla="*/ 800100 w 800100"/>
              <a:gd name="connsiteY21" fmla="*/ 181170 h 533594"/>
              <a:gd name="connsiteX22" fmla="*/ 752475 w 800100"/>
              <a:gd name="connsiteY22" fmla="*/ 133545 h 533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0100" h="533594">
                <a:moveTo>
                  <a:pt x="752475" y="133545"/>
                </a:moveTo>
                <a:lnTo>
                  <a:pt x="280988" y="133545"/>
                </a:lnTo>
                <a:lnTo>
                  <a:pt x="457200" y="94492"/>
                </a:lnTo>
                <a:cubicBezTo>
                  <a:pt x="482918" y="88777"/>
                  <a:pt x="499110" y="63060"/>
                  <a:pt x="493395" y="37342"/>
                </a:cubicBezTo>
                <a:cubicBezTo>
                  <a:pt x="487680" y="11625"/>
                  <a:pt x="461963" y="-4568"/>
                  <a:pt x="436245" y="1147"/>
                </a:cubicBezTo>
                <a:lnTo>
                  <a:pt x="179070" y="58297"/>
                </a:lnTo>
                <a:cubicBezTo>
                  <a:pt x="169545" y="61155"/>
                  <a:pt x="160020" y="66870"/>
                  <a:pt x="152400" y="76395"/>
                </a:cubicBezTo>
                <a:lnTo>
                  <a:pt x="71438" y="181170"/>
                </a:lnTo>
                <a:lnTo>
                  <a:pt x="0" y="181170"/>
                </a:lnTo>
                <a:lnTo>
                  <a:pt x="0" y="457395"/>
                </a:lnTo>
                <a:lnTo>
                  <a:pt x="47625" y="457395"/>
                </a:lnTo>
                <a:cubicBezTo>
                  <a:pt x="115253" y="457395"/>
                  <a:pt x="120015" y="533595"/>
                  <a:pt x="247650" y="533595"/>
                </a:cubicBezTo>
                <a:cubicBezTo>
                  <a:pt x="278130" y="533595"/>
                  <a:pt x="379095" y="533595"/>
                  <a:pt x="419100" y="533595"/>
                </a:cubicBezTo>
                <a:cubicBezTo>
                  <a:pt x="450533" y="533595"/>
                  <a:pt x="476250" y="507877"/>
                  <a:pt x="476250" y="476445"/>
                </a:cubicBezTo>
                <a:cubicBezTo>
                  <a:pt x="476250" y="461205"/>
                  <a:pt x="470535" y="447870"/>
                  <a:pt x="461010" y="438345"/>
                </a:cubicBezTo>
                <a:cubicBezTo>
                  <a:pt x="462915" y="438345"/>
                  <a:pt x="464820" y="438345"/>
                  <a:pt x="466725" y="438345"/>
                </a:cubicBezTo>
                <a:cubicBezTo>
                  <a:pt x="498158" y="438345"/>
                  <a:pt x="523875" y="412627"/>
                  <a:pt x="523875" y="381195"/>
                </a:cubicBezTo>
                <a:cubicBezTo>
                  <a:pt x="523875" y="365955"/>
                  <a:pt x="518160" y="351667"/>
                  <a:pt x="507683" y="341190"/>
                </a:cubicBezTo>
                <a:cubicBezTo>
                  <a:pt x="533400" y="335475"/>
                  <a:pt x="552450" y="312615"/>
                  <a:pt x="552450" y="285945"/>
                </a:cubicBezTo>
                <a:cubicBezTo>
                  <a:pt x="552450" y="254512"/>
                  <a:pt x="526733" y="228795"/>
                  <a:pt x="495300" y="228795"/>
                </a:cubicBezTo>
                <a:lnTo>
                  <a:pt x="752475" y="228795"/>
                </a:lnTo>
                <a:cubicBezTo>
                  <a:pt x="779145" y="228795"/>
                  <a:pt x="800100" y="207840"/>
                  <a:pt x="800100" y="181170"/>
                </a:cubicBezTo>
                <a:cubicBezTo>
                  <a:pt x="800100" y="154500"/>
                  <a:pt x="779145" y="133545"/>
                  <a:pt x="752475" y="133545"/>
                </a:cubicBezTo>
                <a:close/>
              </a:path>
            </a:pathLst>
          </a:custGeom>
          <a:solidFill>
            <a:schemeClr val="bg1"/>
          </a:solidFill>
          <a:ln w="9525" cap="flat">
            <a:noFill/>
            <a:prstDash val="solid"/>
            <a:miter/>
          </a:ln>
        </p:spPr>
        <p:txBody>
          <a:bodyPr rtlCol="0" anchor="ctr"/>
          <a:lstStyle/>
          <a:p>
            <a:endParaRPr lang="zh-CN" altLang="en-US"/>
          </a:p>
        </p:txBody>
      </p:sp>
      <p:grpSp>
        <p:nvGrpSpPr>
          <p:cNvPr id="27" name="组合 26">
            <a:extLst>
              <a:ext uri="{FF2B5EF4-FFF2-40B4-BE49-F238E27FC236}">
                <a16:creationId xmlns="" xmlns:a16="http://schemas.microsoft.com/office/drawing/2014/main" id="{BB195093-5AA8-4135-9D86-86D45DDCEF75}"/>
              </a:ext>
            </a:extLst>
          </p:cNvPr>
          <p:cNvGrpSpPr/>
          <p:nvPr/>
        </p:nvGrpSpPr>
        <p:grpSpPr>
          <a:xfrm>
            <a:off x="2687276" y="5424966"/>
            <a:ext cx="670369" cy="656462"/>
            <a:chOff x="2687276" y="5424966"/>
            <a:chExt cx="670369" cy="656462"/>
          </a:xfrm>
        </p:grpSpPr>
        <p:sp>
          <p:nvSpPr>
            <p:cNvPr id="156" name="任意多边形: 形状 155">
              <a:extLst>
                <a:ext uri="{FF2B5EF4-FFF2-40B4-BE49-F238E27FC236}">
                  <a16:creationId xmlns="" xmlns:a16="http://schemas.microsoft.com/office/drawing/2014/main" id="{DD242502-9A64-48F8-96A4-F1D0743FC4E1}"/>
                </a:ext>
              </a:extLst>
            </p:cNvPr>
            <p:cNvSpPr/>
            <p:nvPr/>
          </p:nvSpPr>
          <p:spPr>
            <a:xfrm>
              <a:off x="2994583" y="5424966"/>
              <a:ext cx="363062" cy="325469"/>
            </a:xfrm>
            <a:custGeom>
              <a:avLst/>
              <a:gdLst>
                <a:gd name="connsiteX0" fmla="*/ 37021 w 363062"/>
                <a:gd name="connsiteY0" fmla="*/ 229838 h 325469"/>
                <a:gd name="connsiteX1" fmla="*/ 37021 w 363062"/>
                <a:gd name="connsiteY1" fmla="*/ 229838 h 325469"/>
                <a:gd name="connsiteX2" fmla="*/ 90647 w 363062"/>
                <a:gd name="connsiteY2" fmla="*/ 252031 h 325469"/>
                <a:gd name="connsiteX3" fmla="*/ 157839 w 363062"/>
                <a:gd name="connsiteY3" fmla="*/ 191777 h 325469"/>
                <a:gd name="connsiteX4" fmla="*/ 213329 w 363062"/>
                <a:gd name="connsiteY4" fmla="*/ 231076 h 325469"/>
                <a:gd name="connsiteX5" fmla="*/ 202185 w 363062"/>
                <a:gd name="connsiteY5" fmla="*/ 298228 h 325469"/>
                <a:gd name="connsiteX6" fmla="*/ 266764 w 363062"/>
                <a:gd name="connsiteY6" fmla="*/ 324993 h 325469"/>
                <a:gd name="connsiteX7" fmla="*/ 267907 w 363062"/>
                <a:gd name="connsiteY7" fmla="*/ 325469 h 325469"/>
                <a:gd name="connsiteX8" fmla="*/ 363062 w 363062"/>
                <a:gd name="connsiteY8" fmla="*/ 95250 h 325469"/>
                <a:gd name="connsiteX9" fmla="*/ 132176 w 363062"/>
                <a:gd name="connsiteY9" fmla="*/ 0 h 325469"/>
                <a:gd name="connsiteX10" fmla="*/ 96267 w 363062"/>
                <a:gd name="connsiteY10" fmla="*/ 88297 h 325469"/>
                <a:gd name="connsiteX11" fmla="*/ 96267 w 363062"/>
                <a:gd name="connsiteY11" fmla="*/ 88297 h 325469"/>
                <a:gd name="connsiteX12" fmla="*/ 93505 w 363062"/>
                <a:gd name="connsiteY12" fmla="*/ 94869 h 325469"/>
                <a:gd name="connsiteX13" fmla="*/ 92743 w 363062"/>
                <a:gd name="connsiteY13" fmla="*/ 91821 h 325469"/>
                <a:gd name="connsiteX14" fmla="*/ 28163 w 363062"/>
                <a:gd name="connsiteY14" fmla="*/ 65056 h 325469"/>
                <a:gd name="connsiteX15" fmla="*/ 2731 w 363062"/>
                <a:gd name="connsiteY15" fmla="*/ 89154 h 325469"/>
                <a:gd name="connsiteX16" fmla="*/ 33203 w 363062"/>
                <a:gd name="connsiteY16" fmla="*/ 151926 h 325469"/>
                <a:gd name="connsiteX17" fmla="*/ 68263 w 363062"/>
                <a:gd name="connsiteY17" fmla="*/ 150876 h 325469"/>
                <a:gd name="connsiteX18" fmla="*/ 71311 w 363062"/>
                <a:gd name="connsiteY18" fmla="*/ 149638 h 325469"/>
                <a:gd name="connsiteX19" fmla="*/ 69502 w 363062"/>
                <a:gd name="connsiteY19" fmla="*/ 154019 h 325469"/>
                <a:gd name="connsiteX20" fmla="*/ 69502 w 363062"/>
                <a:gd name="connsiteY20" fmla="*/ 154019 h 32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3062" h="325469">
                  <a:moveTo>
                    <a:pt x="37021" y="229838"/>
                  </a:moveTo>
                  <a:lnTo>
                    <a:pt x="37021" y="229838"/>
                  </a:lnTo>
                  <a:lnTo>
                    <a:pt x="90647" y="252031"/>
                  </a:lnTo>
                  <a:cubicBezTo>
                    <a:pt x="92563" y="216839"/>
                    <a:pt x="122645" y="189862"/>
                    <a:pt x="157839" y="191777"/>
                  </a:cubicBezTo>
                  <a:cubicBezTo>
                    <a:pt x="182356" y="193112"/>
                    <a:pt x="203933" y="208393"/>
                    <a:pt x="213329" y="231076"/>
                  </a:cubicBezTo>
                  <a:cubicBezTo>
                    <a:pt x="222421" y="253788"/>
                    <a:pt x="218125" y="279670"/>
                    <a:pt x="202185" y="298228"/>
                  </a:cubicBezTo>
                  <a:lnTo>
                    <a:pt x="266764" y="324993"/>
                  </a:lnTo>
                  <a:lnTo>
                    <a:pt x="267907" y="325469"/>
                  </a:lnTo>
                  <a:lnTo>
                    <a:pt x="363062" y="95250"/>
                  </a:lnTo>
                  <a:lnTo>
                    <a:pt x="132176" y="0"/>
                  </a:lnTo>
                  <a:lnTo>
                    <a:pt x="96267" y="88297"/>
                  </a:lnTo>
                  <a:lnTo>
                    <a:pt x="96267" y="88297"/>
                  </a:lnTo>
                  <a:lnTo>
                    <a:pt x="93505" y="94869"/>
                  </a:lnTo>
                  <a:lnTo>
                    <a:pt x="92743" y="91821"/>
                  </a:lnTo>
                  <a:cubicBezTo>
                    <a:pt x="82259" y="66639"/>
                    <a:pt x="53387" y="54673"/>
                    <a:pt x="28163" y="65056"/>
                  </a:cubicBezTo>
                  <a:cubicBezTo>
                    <a:pt x="17105" y="69831"/>
                    <a:pt x="8094" y="78368"/>
                    <a:pt x="2731" y="89154"/>
                  </a:cubicBezTo>
                  <a:cubicBezTo>
                    <a:pt x="-6188" y="114902"/>
                    <a:pt x="7454" y="143006"/>
                    <a:pt x="33203" y="151926"/>
                  </a:cubicBezTo>
                  <a:cubicBezTo>
                    <a:pt x="44623" y="155882"/>
                    <a:pt x="57099" y="155509"/>
                    <a:pt x="68263" y="150876"/>
                  </a:cubicBezTo>
                  <a:lnTo>
                    <a:pt x="71311" y="149638"/>
                  </a:lnTo>
                  <a:lnTo>
                    <a:pt x="69502" y="154019"/>
                  </a:lnTo>
                  <a:lnTo>
                    <a:pt x="69502" y="154019"/>
                  </a:lnTo>
                  <a:close/>
                </a:path>
              </a:pathLst>
            </a:custGeom>
            <a:solidFill>
              <a:schemeClr val="bg1"/>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 xmlns:a16="http://schemas.microsoft.com/office/drawing/2014/main" id="{5C282811-DB60-4344-8CCC-F286295331FB}"/>
                </a:ext>
              </a:extLst>
            </p:cNvPr>
            <p:cNvSpPr/>
            <p:nvPr/>
          </p:nvSpPr>
          <p:spPr>
            <a:xfrm>
              <a:off x="2687276" y="5833778"/>
              <a:ext cx="352907" cy="247650"/>
            </a:xfrm>
            <a:custGeom>
              <a:avLst/>
              <a:gdLst>
                <a:gd name="connsiteX0" fmla="*/ 320231 w 352907"/>
                <a:gd name="connsiteY0" fmla="*/ 158877 h 247650"/>
                <a:gd name="connsiteX1" fmla="*/ 350484 w 352907"/>
                <a:gd name="connsiteY1" fmla="*/ 98702 h 247650"/>
                <a:gd name="connsiteX2" fmla="*/ 290309 w 352907"/>
                <a:gd name="connsiteY2" fmla="*/ 68449 h 247650"/>
                <a:gd name="connsiteX3" fmla="*/ 266700 w 352907"/>
                <a:gd name="connsiteY3" fmla="*/ 85725 h 247650"/>
                <a:gd name="connsiteX4" fmla="*/ 266700 w 352907"/>
                <a:gd name="connsiteY4" fmla="*/ 0 h 247650"/>
                <a:gd name="connsiteX5" fmla="*/ 208883 w 352907"/>
                <a:gd name="connsiteY5" fmla="*/ 0 h 247650"/>
                <a:gd name="connsiteX6" fmla="*/ 209550 w 352907"/>
                <a:gd name="connsiteY6" fmla="*/ 9525 h 247650"/>
                <a:gd name="connsiteX7" fmla="*/ 133350 w 352907"/>
                <a:gd name="connsiteY7" fmla="*/ 85725 h 247650"/>
                <a:gd name="connsiteX8" fmla="*/ 57150 w 352907"/>
                <a:gd name="connsiteY8" fmla="*/ 9525 h 247650"/>
                <a:gd name="connsiteX9" fmla="*/ 57817 w 352907"/>
                <a:gd name="connsiteY9" fmla="*/ 0 h 247650"/>
                <a:gd name="connsiteX10" fmla="*/ 0 w 352907"/>
                <a:gd name="connsiteY10" fmla="*/ 0 h 247650"/>
                <a:gd name="connsiteX11" fmla="*/ 0 w 352907"/>
                <a:gd name="connsiteY11" fmla="*/ 247650 h 247650"/>
                <a:gd name="connsiteX12" fmla="*/ 266700 w 352907"/>
                <a:gd name="connsiteY12" fmla="*/ 247650 h 247650"/>
                <a:gd name="connsiteX13" fmla="*/ 266700 w 352907"/>
                <a:gd name="connsiteY13" fmla="*/ 142875 h 247650"/>
                <a:gd name="connsiteX14" fmla="*/ 270129 w 352907"/>
                <a:gd name="connsiteY14" fmla="*/ 147066 h 247650"/>
                <a:gd name="connsiteX15" fmla="*/ 271939 w 352907"/>
                <a:gd name="connsiteY15" fmla="*/ 149828 h 247650"/>
                <a:gd name="connsiteX16" fmla="*/ 314325 w 352907"/>
                <a:gd name="connsiteY16" fmla="*/ 160782 h 247650"/>
                <a:gd name="connsiteX17" fmla="*/ 318992 w 352907"/>
                <a:gd name="connsiteY17" fmla="*/ 159353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2907" h="247650">
                  <a:moveTo>
                    <a:pt x="320231" y="158877"/>
                  </a:moveTo>
                  <a:cubicBezTo>
                    <a:pt x="345201" y="150614"/>
                    <a:pt x="358747" y="123673"/>
                    <a:pt x="350484" y="98702"/>
                  </a:cubicBezTo>
                  <a:cubicBezTo>
                    <a:pt x="342221" y="73731"/>
                    <a:pt x="315279" y="60187"/>
                    <a:pt x="290309" y="68449"/>
                  </a:cubicBezTo>
                  <a:cubicBezTo>
                    <a:pt x="280822" y="71588"/>
                    <a:pt x="272562" y="77632"/>
                    <a:pt x="266700" y="85725"/>
                  </a:cubicBezTo>
                  <a:lnTo>
                    <a:pt x="266700" y="0"/>
                  </a:lnTo>
                  <a:lnTo>
                    <a:pt x="208883" y="0"/>
                  </a:lnTo>
                  <a:cubicBezTo>
                    <a:pt x="209301" y="3158"/>
                    <a:pt x="209524" y="6339"/>
                    <a:pt x="209550" y="9525"/>
                  </a:cubicBezTo>
                  <a:cubicBezTo>
                    <a:pt x="209550" y="51609"/>
                    <a:pt x="175434" y="85725"/>
                    <a:pt x="133350" y="85725"/>
                  </a:cubicBezTo>
                  <a:cubicBezTo>
                    <a:pt x="91266" y="85725"/>
                    <a:pt x="57150" y="51609"/>
                    <a:pt x="57150" y="9525"/>
                  </a:cubicBezTo>
                  <a:cubicBezTo>
                    <a:pt x="57176" y="6339"/>
                    <a:pt x="57399" y="3158"/>
                    <a:pt x="57817" y="0"/>
                  </a:cubicBezTo>
                  <a:lnTo>
                    <a:pt x="0" y="0"/>
                  </a:lnTo>
                  <a:lnTo>
                    <a:pt x="0" y="247650"/>
                  </a:lnTo>
                  <a:lnTo>
                    <a:pt x="266700" y="247650"/>
                  </a:lnTo>
                  <a:lnTo>
                    <a:pt x="266700" y="142875"/>
                  </a:lnTo>
                  <a:cubicBezTo>
                    <a:pt x="267762" y="144337"/>
                    <a:pt x="268907" y="145736"/>
                    <a:pt x="270129" y="147066"/>
                  </a:cubicBezTo>
                  <a:cubicBezTo>
                    <a:pt x="270642" y="148042"/>
                    <a:pt x="271248" y="148967"/>
                    <a:pt x="271939" y="149828"/>
                  </a:cubicBezTo>
                  <a:cubicBezTo>
                    <a:pt x="283197" y="160610"/>
                    <a:pt x="299253" y="164760"/>
                    <a:pt x="314325" y="160782"/>
                  </a:cubicBezTo>
                  <a:cubicBezTo>
                    <a:pt x="315944" y="160782"/>
                    <a:pt x="317468" y="159829"/>
                    <a:pt x="318992" y="159353"/>
                  </a:cubicBezTo>
                  <a:close/>
                </a:path>
              </a:pathLst>
            </a:custGeom>
            <a:solidFill>
              <a:schemeClr val="bg1"/>
            </a:solid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 xmlns:a16="http://schemas.microsoft.com/office/drawing/2014/main" id="{DD491248-4FC3-4612-8FC3-38D0721EF2B7}"/>
                </a:ext>
              </a:extLst>
            </p:cNvPr>
            <p:cNvSpPr/>
            <p:nvPr/>
          </p:nvSpPr>
          <p:spPr>
            <a:xfrm>
              <a:off x="2982551" y="5748446"/>
              <a:ext cx="247650" cy="332792"/>
            </a:xfrm>
            <a:custGeom>
              <a:avLst/>
              <a:gdLst>
                <a:gd name="connsiteX0" fmla="*/ 142875 w 247650"/>
                <a:gd name="connsiteY0" fmla="*/ 85142 h 332792"/>
                <a:gd name="connsiteX1" fmla="*/ 147066 w 247650"/>
                <a:gd name="connsiteY1" fmla="*/ 81618 h 332792"/>
                <a:gd name="connsiteX2" fmla="*/ 149828 w 247650"/>
                <a:gd name="connsiteY2" fmla="*/ 79808 h 332792"/>
                <a:gd name="connsiteX3" fmla="*/ 159925 w 247650"/>
                <a:gd name="connsiteY3" fmla="*/ 33041 h 332792"/>
                <a:gd name="connsiteX4" fmla="*/ 159925 w 247650"/>
                <a:gd name="connsiteY4" fmla="*/ 31612 h 332792"/>
                <a:gd name="connsiteX5" fmla="*/ 99051 w 247650"/>
                <a:gd name="connsiteY5" fmla="*/ 2790 h 332792"/>
                <a:gd name="connsiteX6" fmla="*/ 70230 w 247650"/>
                <a:gd name="connsiteY6" fmla="*/ 63664 h 332792"/>
                <a:gd name="connsiteX7" fmla="*/ 85725 w 247650"/>
                <a:gd name="connsiteY7" fmla="*/ 85142 h 332792"/>
                <a:gd name="connsiteX8" fmla="*/ 0 w 247650"/>
                <a:gd name="connsiteY8" fmla="*/ 85142 h 332792"/>
                <a:gd name="connsiteX9" fmla="*/ 0 w 247650"/>
                <a:gd name="connsiteY9" fmla="*/ 124195 h 332792"/>
                <a:gd name="connsiteX10" fmla="*/ 9525 w 247650"/>
                <a:gd name="connsiteY10" fmla="*/ 123623 h 332792"/>
                <a:gd name="connsiteX11" fmla="*/ 85725 w 247650"/>
                <a:gd name="connsiteY11" fmla="*/ 199823 h 332792"/>
                <a:gd name="connsiteX12" fmla="*/ 9525 w 247650"/>
                <a:gd name="connsiteY12" fmla="*/ 276023 h 332792"/>
                <a:gd name="connsiteX13" fmla="*/ 0 w 247650"/>
                <a:gd name="connsiteY13" fmla="*/ 275357 h 332792"/>
                <a:gd name="connsiteX14" fmla="*/ 0 w 247650"/>
                <a:gd name="connsiteY14" fmla="*/ 332792 h 332792"/>
                <a:gd name="connsiteX15" fmla="*/ 247650 w 247650"/>
                <a:gd name="connsiteY15" fmla="*/ 332792 h 332792"/>
                <a:gd name="connsiteX16" fmla="*/ 247650 w 247650"/>
                <a:gd name="connsiteY16" fmla="*/ 85142 h 332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7650" h="332792">
                  <a:moveTo>
                    <a:pt x="142875" y="85142"/>
                  </a:moveTo>
                  <a:cubicBezTo>
                    <a:pt x="144353" y="84067"/>
                    <a:pt x="145753" y="82890"/>
                    <a:pt x="147066" y="81618"/>
                  </a:cubicBezTo>
                  <a:cubicBezTo>
                    <a:pt x="148106" y="81221"/>
                    <a:pt x="149049" y="80604"/>
                    <a:pt x="149828" y="79808"/>
                  </a:cubicBezTo>
                  <a:cubicBezTo>
                    <a:pt x="161536" y="67261"/>
                    <a:pt x="165413" y="49301"/>
                    <a:pt x="159925" y="33041"/>
                  </a:cubicBezTo>
                  <a:lnTo>
                    <a:pt x="159925" y="31612"/>
                  </a:lnTo>
                  <a:cubicBezTo>
                    <a:pt x="151074" y="6843"/>
                    <a:pt x="123820" y="-6060"/>
                    <a:pt x="99051" y="2790"/>
                  </a:cubicBezTo>
                  <a:cubicBezTo>
                    <a:pt x="74283" y="11641"/>
                    <a:pt x="61379" y="38895"/>
                    <a:pt x="70230" y="63664"/>
                  </a:cubicBezTo>
                  <a:cubicBezTo>
                    <a:pt x="73260" y="72145"/>
                    <a:pt x="78633" y="79592"/>
                    <a:pt x="85725" y="85142"/>
                  </a:cubicBezTo>
                  <a:lnTo>
                    <a:pt x="0" y="85142"/>
                  </a:lnTo>
                  <a:lnTo>
                    <a:pt x="0" y="124195"/>
                  </a:lnTo>
                  <a:cubicBezTo>
                    <a:pt x="3160" y="123812"/>
                    <a:pt x="6342" y="123622"/>
                    <a:pt x="9525" y="123623"/>
                  </a:cubicBezTo>
                  <a:cubicBezTo>
                    <a:pt x="51609" y="123623"/>
                    <a:pt x="85725" y="157739"/>
                    <a:pt x="85725" y="199823"/>
                  </a:cubicBezTo>
                  <a:cubicBezTo>
                    <a:pt x="85725" y="241908"/>
                    <a:pt x="51609" y="276023"/>
                    <a:pt x="9525" y="276023"/>
                  </a:cubicBezTo>
                  <a:cubicBezTo>
                    <a:pt x="6340" y="275994"/>
                    <a:pt x="3158" y="275772"/>
                    <a:pt x="0" y="275357"/>
                  </a:cubicBezTo>
                  <a:lnTo>
                    <a:pt x="0" y="332792"/>
                  </a:lnTo>
                  <a:lnTo>
                    <a:pt x="247650" y="332792"/>
                  </a:lnTo>
                  <a:lnTo>
                    <a:pt x="247650" y="85142"/>
                  </a:lnTo>
                  <a:close/>
                </a:path>
              </a:pathLst>
            </a:custGeom>
            <a:solidFill>
              <a:schemeClr val="bg1"/>
            </a:solid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 xmlns:a16="http://schemas.microsoft.com/office/drawing/2014/main" id="{1EA4E72F-3FB3-4EB2-8A25-03DD3CBC83D8}"/>
                </a:ext>
              </a:extLst>
            </p:cNvPr>
            <p:cNvSpPr/>
            <p:nvPr/>
          </p:nvSpPr>
          <p:spPr>
            <a:xfrm>
              <a:off x="2687276" y="5538313"/>
              <a:ext cx="266700" cy="352425"/>
            </a:xfrm>
            <a:custGeom>
              <a:avLst/>
              <a:gdLst>
                <a:gd name="connsiteX0" fmla="*/ 266700 w 266700"/>
                <a:gd name="connsiteY0" fmla="*/ 98869 h 352425"/>
                <a:gd name="connsiteX1" fmla="*/ 266700 w 266700"/>
                <a:gd name="connsiteY1" fmla="*/ 0 h 352425"/>
                <a:gd name="connsiteX2" fmla="*/ 0 w 266700"/>
                <a:gd name="connsiteY2" fmla="*/ 0 h 352425"/>
                <a:gd name="connsiteX3" fmla="*/ 0 w 266700"/>
                <a:gd name="connsiteY3" fmla="*/ 266700 h 352425"/>
                <a:gd name="connsiteX4" fmla="*/ 104775 w 266700"/>
                <a:gd name="connsiteY4" fmla="*/ 266700 h 352425"/>
                <a:gd name="connsiteX5" fmla="*/ 85725 w 266700"/>
                <a:gd name="connsiteY5" fmla="*/ 304800 h 352425"/>
                <a:gd name="connsiteX6" fmla="*/ 133350 w 266700"/>
                <a:gd name="connsiteY6" fmla="*/ 352425 h 352425"/>
                <a:gd name="connsiteX7" fmla="*/ 180975 w 266700"/>
                <a:gd name="connsiteY7" fmla="*/ 304800 h 352425"/>
                <a:gd name="connsiteX8" fmla="*/ 161925 w 266700"/>
                <a:gd name="connsiteY8" fmla="*/ 266700 h 352425"/>
                <a:gd name="connsiteX9" fmla="*/ 266700 w 266700"/>
                <a:gd name="connsiteY9" fmla="*/ 266700 h 352425"/>
                <a:gd name="connsiteX10" fmla="*/ 266700 w 266700"/>
                <a:gd name="connsiteY10" fmla="*/ 168783 h 352425"/>
                <a:gd name="connsiteX11" fmla="*/ 193834 w 266700"/>
                <a:gd name="connsiteY11" fmla="*/ 168783 h 352425"/>
                <a:gd name="connsiteX12" fmla="*/ 193018 w 266700"/>
                <a:gd name="connsiteY12" fmla="*/ 99685 h 352425"/>
                <a:gd name="connsiteX13" fmla="*/ 193834 w 266700"/>
                <a:gd name="connsiteY13" fmla="*/ 98869 h 352425"/>
                <a:gd name="connsiteX14" fmla="*/ 266700 w 266700"/>
                <a:gd name="connsiteY14" fmla="*/ 98869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6700" h="352425">
                  <a:moveTo>
                    <a:pt x="266700" y="98869"/>
                  </a:moveTo>
                  <a:lnTo>
                    <a:pt x="266700" y="0"/>
                  </a:lnTo>
                  <a:lnTo>
                    <a:pt x="0" y="0"/>
                  </a:lnTo>
                  <a:lnTo>
                    <a:pt x="0" y="266700"/>
                  </a:lnTo>
                  <a:lnTo>
                    <a:pt x="104775" y="266700"/>
                  </a:lnTo>
                  <a:cubicBezTo>
                    <a:pt x="92783" y="275694"/>
                    <a:pt x="85725" y="289810"/>
                    <a:pt x="85725" y="304800"/>
                  </a:cubicBezTo>
                  <a:cubicBezTo>
                    <a:pt x="85725" y="331102"/>
                    <a:pt x="107048" y="352425"/>
                    <a:pt x="133350" y="352425"/>
                  </a:cubicBezTo>
                  <a:cubicBezTo>
                    <a:pt x="159652" y="352425"/>
                    <a:pt x="180975" y="331102"/>
                    <a:pt x="180975" y="304800"/>
                  </a:cubicBezTo>
                  <a:cubicBezTo>
                    <a:pt x="180975" y="289810"/>
                    <a:pt x="173917" y="275694"/>
                    <a:pt x="161925" y="266700"/>
                  </a:cubicBezTo>
                  <a:lnTo>
                    <a:pt x="266700" y="266700"/>
                  </a:lnTo>
                  <a:lnTo>
                    <a:pt x="266700" y="168783"/>
                  </a:lnTo>
                  <a:cubicBezTo>
                    <a:pt x="246215" y="188005"/>
                    <a:pt x="214319" y="188005"/>
                    <a:pt x="193834" y="168783"/>
                  </a:cubicBezTo>
                  <a:cubicBezTo>
                    <a:pt x="174528" y="149927"/>
                    <a:pt x="174163" y="118991"/>
                    <a:pt x="193018" y="99685"/>
                  </a:cubicBezTo>
                  <a:cubicBezTo>
                    <a:pt x="193287" y="99410"/>
                    <a:pt x="193558" y="99138"/>
                    <a:pt x="193834" y="98869"/>
                  </a:cubicBezTo>
                  <a:cubicBezTo>
                    <a:pt x="214319" y="79647"/>
                    <a:pt x="246215" y="79647"/>
                    <a:pt x="266700" y="98869"/>
                  </a:cubicBezTo>
                  <a:close/>
                </a:path>
              </a:pathLst>
            </a:custGeom>
            <a:solidFill>
              <a:schemeClr val="bg1"/>
            </a:solidFill>
            <a:ln w="9525" cap="flat">
              <a:noFill/>
              <a:prstDash val="solid"/>
              <a:miter/>
            </a:ln>
          </p:spPr>
          <p:txBody>
            <a:bodyPr rtlCol="0" anchor="ctr"/>
            <a:lstStyle/>
            <a:p>
              <a:endParaRPr lang="zh-CN" altLang="en-US"/>
            </a:p>
          </p:txBody>
        </p:sp>
      </p:grpSp>
      <p:grpSp>
        <p:nvGrpSpPr>
          <p:cNvPr id="33" name="组合 32">
            <a:extLst>
              <a:ext uri="{FF2B5EF4-FFF2-40B4-BE49-F238E27FC236}">
                <a16:creationId xmlns="" xmlns:a16="http://schemas.microsoft.com/office/drawing/2014/main" id="{9193EC7E-86A5-40F2-85CB-D8A64CDBD776}"/>
              </a:ext>
            </a:extLst>
          </p:cNvPr>
          <p:cNvGrpSpPr/>
          <p:nvPr/>
        </p:nvGrpSpPr>
        <p:grpSpPr>
          <a:xfrm>
            <a:off x="2592519" y="2270765"/>
            <a:ext cx="856295" cy="800100"/>
            <a:chOff x="2592519" y="2270765"/>
            <a:chExt cx="856295" cy="800100"/>
          </a:xfrm>
        </p:grpSpPr>
        <p:sp>
          <p:nvSpPr>
            <p:cNvPr id="171" name="任意多边形: 形状 170">
              <a:extLst>
                <a:ext uri="{FF2B5EF4-FFF2-40B4-BE49-F238E27FC236}">
                  <a16:creationId xmlns="" xmlns:a16="http://schemas.microsoft.com/office/drawing/2014/main" id="{41B1E739-C2B9-4316-848D-8EED19D19D21}"/>
                </a:ext>
              </a:extLst>
            </p:cNvPr>
            <p:cNvSpPr/>
            <p:nvPr/>
          </p:nvSpPr>
          <p:spPr>
            <a:xfrm>
              <a:off x="2706326" y="2289815"/>
              <a:ext cx="133350" cy="133350"/>
            </a:xfrm>
            <a:custGeom>
              <a:avLst/>
              <a:gdLst>
                <a:gd name="connsiteX0" fmla="*/ 133350 w 133350"/>
                <a:gd name="connsiteY0" fmla="*/ 66675 h 133350"/>
                <a:gd name="connsiteX1" fmla="*/ 66675 w 133350"/>
                <a:gd name="connsiteY1" fmla="*/ 133350 h 133350"/>
                <a:gd name="connsiteX2" fmla="*/ 0 w 133350"/>
                <a:gd name="connsiteY2" fmla="*/ 66675 h 133350"/>
                <a:gd name="connsiteX3" fmla="*/ 66675 w 133350"/>
                <a:gd name="connsiteY3" fmla="*/ 0 h 133350"/>
                <a:gd name="connsiteX4" fmla="*/ 133350 w 133350"/>
                <a:gd name="connsiteY4" fmla="*/ 66675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33350" y="66675"/>
                  </a:moveTo>
                  <a:cubicBezTo>
                    <a:pt x="133350" y="103499"/>
                    <a:pt x="103499" y="133350"/>
                    <a:pt x="66675" y="133350"/>
                  </a:cubicBezTo>
                  <a:cubicBezTo>
                    <a:pt x="29851" y="133350"/>
                    <a:pt x="0" y="103499"/>
                    <a:pt x="0" y="66675"/>
                  </a:cubicBezTo>
                  <a:cubicBezTo>
                    <a:pt x="0" y="29851"/>
                    <a:pt x="29851" y="0"/>
                    <a:pt x="66675" y="0"/>
                  </a:cubicBezTo>
                  <a:cubicBezTo>
                    <a:pt x="103499" y="0"/>
                    <a:pt x="133350" y="29851"/>
                    <a:pt x="133350" y="66675"/>
                  </a:cubicBezTo>
                  <a:close/>
                </a:path>
              </a:pathLst>
            </a:custGeom>
            <a:solidFill>
              <a:schemeClr val="bg1"/>
            </a:solid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 xmlns:a16="http://schemas.microsoft.com/office/drawing/2014/main" id="{3A2C054D-8CE1-4126-9018-81A7D6E5E8C0}"/>
                </a:ext>
              </a:extLst>
            </p:cNvPr>
            <p:cNvSpPr/>
            <p:nvPr/>
          </p:nvSpPr>
          <p:spPr>
            <a:xfrm>
              <a:off x="2592519" y="2442201"/>
              <a:ext cx="360995" cy="609613"/>
            </a:xfrm>
            <a:custGeom>
              <a:avLst/>
              <a:gdLst>
                <a:gd name="connsiteX0" fmla="*/ 360028 w 360995"/>
                <a:gd name="connsiteY0" fmla="*/ 267952 h 609613"/>
                <a:gd name="connsiteX1" fmla="*/ 307069 w 360995"/>
                <a:gd name="connsiteY1" fmla="*/ 67451 h 609613"/>
                <a:gd name="connsiteX2" fmla="*/ 297544 w 360995"/>
                <a:gd name="connsiteY2" fmla="*/ 51449 h 609613"/>
                <a:gd name="connsiteX3" fmla="*/ 231917 w 360995"/>
                <a:gd name="connsiteY3" fmla="*/ 9539 h 609613"/>
                <a:gd name="connsiteX4" fmla="*/ 180482 w 360995"/>
                <a:gd name="connsiteY4" fmla="*/ 14 h 609613"/>
                <a:gd name="connsiteX5" fmla="*/ 129047 w 360995"/>
                <a:gd name="connsiteY5" fmla="*/ 8586 h 609613"/>
                <a:gd name="connsiteX6" fmla="*/ 63324 w 360995"/>
                <a:gd name="connsiteY6" fmla="*/ 50496 h 609613"/>
                <a:gd name="connsiteX7" fmla="*/ 53799 w 360995"/>
                <a:gd name="connsiteY7" fmla="*/ 67451 h 609613"/>
                <a:gd name="connsiteX8" fmla="*/ 935 w 360995"/>
                <a:gd name="connsiteY8" fmla="*/ 267952 h 609613"/>
                <a:gd name="connsiteX9" fmla="*/ 21319 w 360995"/>
                <a:gd name="connsiteY9" fmla="*/ 302813 h 609613"/>
                <a:gd name="connsiteX10" fmla="*/ 28558 w 360995"/>
                <a:gd name="connsiteY10" fmla="*/ 303766 h 609613"/>
                <a:gd name="connsiteX11" fmla="*/ 56657 w 360995"/>
                <a:gd name="connsiteY11" fmla="*/ 282525 h 609613"/>
                <a:gd name="connsiteX12" fmla="*/ 104282 w 360995"/>
                <a:gd name="connsiteY12" fmla="*/ 100598 h 609613"/>
                <a:gd name="connsiteX13" fmla="*/ 104282 w 360995"/>
                <a:gd name="connsiteY13" fmla="*/ 609614 h 609613"/>
                <a:gd name="connsiteX14" fmla="*/ 161432 w 360995"/>
                <a:gd name="connsiteY14" fmla="*/ 609614 h 609613"/>
                <a:gd name="connsiteX15" fmla="*/ 161432 w 360995"/>
                <a:gd name="connsiteY15" fmla="*/ 314339 h 609613"/>
                <a:gd name="connsiteX16" fmla="*/ 199532 w 360995"/>
                <a:gd name="connsiteY16" fmla="*/ 314339 h 609613"/>
                <a:gd name="connsiteX17" fmla="*/ 199532 w 360995"/>
                <a:gd name="connsiteY17" fmla="*/ 609614 h 609613"/>
                <a:gd name="connsiteX18" fmla="*/ 256682 w 360995"/>
                <a:gd name="connsiteY18" fmla="*/ 609614 h 609613"/>
                <a:gd name="connsiteX19" fmla="*/ 256682 w 360995"/>
                <a:gd name="connsiteY19" fmla="*/ 100598 h 609613"/>
                <a:gd name="connsiteX20" fmla="*/ 304307 w 360995"/>
                <a:gd name="connsiteY20" fmla="*/ 282525 h 609613"/>
                <a:gd name="connsiteX21" fmla="*/ 332882 w 360995"/>
                <a:gd name="connsiteY21" fmla="*/ 303766 h 609613"/>
                <a:gd name="connsiteX22" fmla="*/ 340121 w 360995"/>
                <a:gd name="connsiteY22" fmla="*/ 302813 h 609613"/>
                <a:gd name="connsiteX23" fmla="*/ 360028 w 360995"/>
                <a:gd name="connsiteY23" fmla="*/ 267952 h 609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995" h="609613">
                  <a:moveTo>
                    <a:pt x="360028" y="267952"/>
                  </a:moveTo>
                  <a:lnTo>
                    <a:pt x="307069" y="67451"/>
                  </a:lnTo>
                  <a:cubicBezTo>
                    <a:pt x="305267" y="61411"/>
                    <a:pt x="301994" y="55913"/>
                    <a:pt x="297544" y="51449"/>
                  </a:cubicBezTo>
                  <a:cubicBezTo>
                    <a:pt x="279314" y="32457"/>
                    <a:pt x="256815" y="18088"/>
                    <a:pt x="231917" y="9539"/>
                  </a:cubicBezTo>
                  <a:cubicBezTo>
                    <a:pt x="215569" y="2999"/>
                    <a:pt x="198088" y="-238"/>
                    <a:pt x="180482" y="14"/>
                  </a:cubicBezTo>
                  <a:cubicBezTo>
                    <a:pt x="162973" y="-85"/>
                    <a:pt x="145577" y="2815"/>
                    <a:pt x="129047" y="8586"/>
                  </a:cubicBezTo>
                  <a:cubicBezTo>
                    <a:pt x="104003" y="16889"/>
                    <a:pt x="81417" y="31292"/>
                    <a:pt x="63324" y="50496"/>
                  </a:cubicBezTo>
                  <a:cubicBezTo>
                    <a:pt x="59076" y="55474"/>
                    <a:pt x="55841" y="61234"/>
                    <a:pt x="53799" y="67451"/>
                  </a:cubicBezTo>
                  <a:lnTo>
                    <a:pt x="935" y="267952"/>
                  </a:lnTo>
                  <a:cubicBezTo>
                    <a:pt x="-3051" y="283206"/>
                    <a:pt x="6071" y="298806"/>
                    <a:pt x="21319" y="302813"/>
                  </a:cubicBezTo>
                  <a:cubicBezTo>
                    <a:pt x="23678" y="303456"/>
                    <a:pt x="26113" y="303777"/>
                    <a:pt x="28558" y="303766"/>
                  </a:cubicBezTo>
                  <a:cubicBezTo>
                    <a:pt x="41693" y="303987"/>
                    <a:pt x="53287" y="295223"/>
                    <a:pt x="56657" y="282525"/>
                  </a:cubicBezTo>
                  <a:lnTo>
                    <a:pt x="104282" y="100598"/>
                  </a:lnTo>
                  <a:lnTo>
                    <a:pt x="104282" y="609614"/>
                  </a:lnTo>
                  <a:lnTo>
                    <a:pt x="161432" y="609614"/>
                  </a:lnTo>
                  <a:lnTo>
                    <a:pt x="161432" y="314339"/>
                  </a:lnTo>
                  <a:lnTo>
                    <a:pt x="199532" y="314339"/>
                  </a:lnTo>
                  <a:lnTo>
                    <a:pt x="199532" y="609614"/>
                  </a:lnTo>
                  <a:lnTo>
                    <a:pt x="256682" y="609614"/>
                  </a:lnTo>
                  <a:lnTo>
                    <a:pt x="256682" y="100598"/>
                  </a:lnTo>
                  <a:lnTo>
                    <a:pt x="304307" y="282525"/>
                  </a:lnTo>
                  <a:cubicBezTo>
                    <a:pt x="307718" y="295399"/>
                    <a:pt x="319570" y="304210"/>
                    <a:pt x="332882" y="303766"/>
                  </a:cubicBezTo>
                  <a:cubicBezTo>
                    <a:pt x="335327" y="303777"/>
                    <a:pt x="337761" y="303456"/>
                    <a:pt x="340121" y="302813"/>
                  </a:cubicBezTo>
                  <a:cubicBezTo>
                    <a:pt x="355177" y="298596"/>
                    <a:pt x="364047" y="283061"/>
                    <a:pt x="360028" y="267952"/>
                  </a:cubicBezTo>
                  <a:close/>
                </a:path>
              </a:pathLst>
            </a:custGeom>
            <a:solidFill>
              <a:schemeClr val="bg1"/>
            </a:solid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 xmlns:a16="http://schemas.microsoft.com/office/drawing/2014/main" id="{983A6F54-0FD3-4099-8FD2-70BE5C13A062}"/>
                </a:ext>
              </a:extLst>
            </p:cNvPr>
            <p:cNvSpPr/>
            <p:nvPr/>
          </p:nvSpPr>
          <p:spPr>
            <a:xfrm>
              <a:off x="3201626" y="2289815"/>
              <a:ext cx="133350" cy="133350"/>
            </a:xfrm>
            <a:custGeom>
              <a:avLst/>
              <a:gdLst>
                <a:gd name="connsiteX0" fmla="*/ 133350 w 133350"/>
                <a:gd name="connsiteY0" fmla="*/ 66675 h 133350"/>
                <a:gd name="connsiteX1" fmla="*/ 66675 w 133350"/>
                <a:gd name="connsiteY1" fmla="*/ 133350 h 133350"/>
                <a:gd name="connsiteX2" fmla="*/ 0 w 133350"/>
                <a:gd name="connsiteY2" fmla="*/ 66675 h 133350"/>
                <a:gd name="connsiteX3" fmla="*/ 66675 w 133350"/>
                <a:gd name="connsiteY3" fmla="*/ 0 h 133350"/>
                <a:gd name="connsiteX4" fmla="*/ 133350 w 133350"/>
                <a:gd name="connsiteY4" fmla="*/ 66675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33350" y="66675"/>
                  </a:moveTo>
                  <a:cubicBezTo>
                    <a:pt x="133350" y="103499"/>
                    <a:pt x="103499" y="133350"/>
                    <a:pt x="66675" y="133350"/>
                  </a:cubicBezTo>
                  <a:cubicBezTo>
                    <a:pt x="29851" y="133350"/>
                    <a:pt x="0" y="103499"/>
                    <a:pt x="0" y="66675"/>
                  </a:cubicBezTo>
                  <a:cubicBezTo>
                    <a:pt x="0" y="29851"/>
                    <a:pt x="29851" y="0"/>
                    <a:pt x="66675" y="0"/>
                  </a:cubicBezTo>
                  <a:cubicBezTo>
                    <a:pt x="103499" y="0"/>
                    <a:pt x="133350" y="29851"/>
                    <a:pt x="133350" y="66675"/>
                  </a:cubicBezTo>
                  <a:close/>
                </a:path>
              </a:pathLst>
            </a:custGeom>
            <a:solidFill>
              <a:schemeClr val="bg1"/>
            </a:solid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 xmlns:a16="http://schemas.microsoft.com/office/drawing/2014/main" id="{1A538E60-BCB7-485C-B82B-30B8D1A17C31}"/>
                </a:ext>
              </a:extLst>
            </p:cNvPr>
            <p:cNvSpPr/>
            <p:nvPr/>
          </p:nvSpPr>
          <p:spPr>
            <a:xfrm>
              <a:off x="3087819" y="2442201"/>
              <a:ext cx="360995" cy="609613"/>
            </a:xfrm>
            <a:custGeom>
              <a:avLst/>
              <a:gdLst>
                <a:gd name="connsiteX0" fmla="*/ 360028 w 360995"/>
                <a:gd name="connsiteY0" fmla="*/ 267952 h 609613"/>
                <a:gd name="connsiteX1" fmla="*/ 307069 w 360995"/>
                <a:gd name="connsiteY1" fmla="*/ 67451 h 609613"/>
                <a:gd name="connsiteX2" fmla="*/ 297544 w 360995"/>
                <a:gd name="connsiteY2" fmla="*/ 51449 h 609613"/>
                <a:gd name="connsiteX3" fmla="*/ 231917 w 360995"/>
                <a:gd name="connsiteY3" fmla="*/ 9539 h 609613"/>
                <a:gd name="connsiteX4" fmla="*/ 180482 w 360995"/>
                <a:gd name="connsiteY4" fmla="*/ 14 h 609613"/>
                <a:gd name="connsiteX5" fmla="*/ 129047 w 360995"/>
                <a:gd name="connsiteY5" fmla="*/ 8586 h 609613"/>
                <a:gd name="connsiteX6" fmla="*/ 63324 w 360995"/>
                <a:gd name="connsiteY6" fmla="*/ 50496 h 609613"/>
                <a:gd name="connsiteX7" fmla="*/ 53799 w 360995"/>
                <a:gd name="connsiteY7" fmla="*/ 67451 h 609613"/>
                <a:gd name="connsiteX8" fmla="*/ 935 w 360995"/>
                <a:gd name="connsiteY8" fmla="*/ 267952 h 609613"/>
                <a:gd name="connsiteX9" fmla="*/ 21319 w 360995"/>
                <a:gd name="connsiteY9" fmla="*/ 302813 h 609613"/>
                <a:gd name="connsiteX10" fmla="*/ 28558 w 360995"/>
                <a:gd name="connsiteY10" fmla="*/ 303766 h 609613"/>
                <a:gd name="connsiteX11" fmla="*/ 56657 w 360995"/>
                <a:gd name="connsiteY11" fmla="*/ 282525 h 609613"/>
                <a:gd name="connsiteX12" fmla="*/ 104282 w 360995"/>
                <a:gd name="connsiteY12" fmla="*/ 100598 h 609613"/>
                <a:gd name="connsiteX13" fmla="*/ 104282 w 360995"/>
                <a:gd name="connsiteY13" fmla="*/ 158891 h 609613"/>
                <a:gd name="connsiteX14" fmla="*/ 44846 w 360995"/>
                <a:gd name="connsiteY14" fmla="*/ 381014 h 609613"/>
                <a:gd name="connsiteX15" fmla="*/ 104282 w 360995"/>
                <a:gd name="connsiteY15" fmla="*/ 381014 h 609613"/>
                <a:gd name="connsiteX16" fmla="*/ 104282 w 360995"/>
                <a:gd name="connsiteY16" fmla="*/ 609614 h 609613"/>
                <a:gd name="connsiteX17" fmla="*/ 161432 w 360995"/>
                <a:gd name="connsiteY17" fmla="*/ 609614 h 609613"/>
                <a:gd name="connsiteX18" fmla="*/ 161432 w 360995"/>
                <a:gd name="connsiteY18" fmla="*/ 381014 h 609613"/>
                <a:gd name="connsiteX19" fmla="*/ 199532 w 360995"/>
                <a:gd name="connsiteY19" fmla="*/ 381014 h 609613"/>
                <a:gd name="connsiteX20" fmla="*/ 199532 w 360995"/>
                <a:gd name="connsiteY20" fmla="*/ 609614 h 609613"/>
                <a:gd name="connsiteX21" fmla="*/ 256682 w 360995"/>
                <a:gd name="connsiteY21" fmla="*/ 609614 h 609613"/>
                <a:gd name="connsiteX22" fmla="*/ 256682 w 360995"/>
                <a:gd name="connsiteY22" fmla="*/ 381014 h 609613"/>
                <a:gd name="connsiteX23" fmla="*/ 305831 w 360995"/>
                <a:gd name="connsiteY23" fmla="*/ 381014 h 609613"/>
                <a:gd name="connsiteX24" fmla="*/ 256682 w 360995"/>
                <a:gd name="connsiteY24" fmla="*/ 197276 h 609613"/>
                <a:gd name="connsiteX25" fmla="*/ 256682 w 360995"/>
                <a:gd name="connsiteY25" fmla="*/ 100598 h 609613"/>
                <a:gd name="connsiteX26" fmla="*/ 304307 w 360995"/>
                <a:gd name="connsiteY26" fmla="*/ 282525 h 609613"/>
                <a:gd name="connsiteX27" fmla="*/ 332882 w 360995"/>
                <a:gd name="connsiteY27" fmla="*/ 303766 h 609613"/>
                <a:gd name="connsiteX28" fmla="*/ 340121 w 360995"/>
                <a:gd name="connsiteY28" fmla="*/ 302813 h 609613"/>
                <a:gd name="connsiteX29" fmla="*/ 360028 w 360995"/>
                <a:gd name="connsiteY29" fmla="*/ 267952 h 609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60995" h="609613">
                  <a:moveTo>
                    <a:pt x="360028" y="267952"/>
                  </a:moveTo>
                  <a:lnTo>
                    <a:pt x="307069" y="67451"/>
                  </a:lnTo>
                  <a:cubicBezTo>
                    <a:pt x="305171" y="61453"/>
                    <a:pt x="301911" y="55976"/>
                    <a:pt x="297544" y="51449"/>
                  </a:cubicBezTo>
                  <a:cubicBezTo>
                    <a:pt x="279314" y="32457"/>
                    <a:pt x="256815" y="18088"/>
                    <a:pt x="231917" y="9539"/>
                  </a:cubicBezTo>
                  <a:cubicBezTo>
                    <a:pt x="215569" y="2999"/>
                    <a:pt x="198088" y="-238"/>
                    <a:pt x="180482" y="14"/>
                  </a:cubicBezTo>
                  <a:cubicBezTo>
                    <a:pt x="162973" y="-85"/>
                    <a:pt x="145577" y="2815"/>
                    <a:pt x="129047" y="8586"/>
                  </a:cubicBezTo>
                  <a:cubicBezTo>
                    <a:pt x="104003" y="16889"/>
                    <a:pt x="81417" y="31292"/>
                    <a:pt x="63324" y="50496"/>
                  </a:cubicBezTo>
                  <a:cubicBezTo>
                    <a:pt x="59076" y="55474"/>
                    <a:pt x="55840" y="61234"/>
                    <a:pt x="53799" y="67451"/>
                  </a:cubicBezTo>
                  <a:lnTo>
                    <a:pt x="935" y="267952"/>
                  </a:lnTo>
                  <a:cubicBezTo>
                    <a:pt x="-3051" y="283206"/>
                    <a:pt x="6070" y="298806"/>
                    <a:pt x="21319" y="302813"/>
                  </a:cubicBezTo>
                  <a:cubicBezTo>
                    <a:pt x="23678" y="303456"/>
                    <a:pt x="26113" y="303777"/>
                    <a:pt x="28558" y="303766"/>
                  </a:cubicBezTo>
                  <a:cubicBezTo>
                    <a:pt x="41693" y="303987"/>
                    <a:pt x="53287" y="295223"/>
                    <a:pt x="56657" y="282525"/>
                  </a:cubicBezTo>
                  <a:lnTo>
                    <a:pt x="104282" y="100598"/>
                  </a:lnTo>
                  <a:lnTo>
                    <a:pt x="104282" y="158891"/>
                  </a:lnTo>
                  <a:lnTo>
                    <a:pt x="44846" y="381014"/>
                  </a:lnTo>
                  <a:lnTo>
                    <a:pt x="104282" y="381014"/>
                  </a:lnTo>
                  <a:lnTo>
                    <a:pt x="104282" y="609614"/>
                  </a:lnTo>
                  <a:lnTo>
                    <a:pt x="161432" y="609614"/>
                  </a:lnTo>
                  <a:lnTo>
                    <a:pt x="161432" y="381014"/>
                  </a:lnTo>
                  <a:lnTo>
                    <a:pt x="199532" y="381014"/>
                  </a:lnTo>
                  <a:lnTo>
                    <a:pt x="199532" y="609614"/>
                  </a:lnTo>
                  <a:lnTo>
                    <a:pt x="256682" y="609614"/>
                  </a:lnTo>
                  <a:lnTo>
                    <a:pt x="256682" y="381014"/>
                  </a:lnTo>
                  <a:lnTo>
                    <a:pt x="305831" y="381014"/>
                  </a:lnTo>
                  <a:lnTo>
                    <a:pt x="256682" y="197276"/>
                  </a:lnTo>
                  <a:lnTo>
                    <a:pt x="256682" y="100598"/>
                  </a:lnTo>
                  <a:lnTo>
                    <a:pt x="304307" y="282525"/>
                  </a:lnTo>
                  <a:cubicBezTo>
                    <a:pt x="307718" y="295399"/>
                    <a:pt x="319570" y="304210"/>
                    <a:pt x="332882" y="303766"/>
                  </a:cubicBezTo>
                  <a:cubicBezTo>
                    <a:pt x="335327" y="303777"/>
                    <a:pt x="337762" y="303456"/>
                    <a:pt x="340121" y="302813"/>
                  </a:cubicBezTo>
                  <a:cubicBezTo>
                    <a:pt x="355177" y="298596"/>
                    <a:pt x="364047" y="283061"/>
                    <a:pt x="360028" y="267952"/>
                  </a:cubicBezTo>
                  <a:close/>
                </a:path>
              </a:pathLst>
            </a:custGeom>
            <a:solidFill>
              <a:schemeClr val="bg1"/>
            </a:solid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 xmlns:a16="http://schemas.microsoft.com/office/drawing/2014/main" id="{346FD35C-DDCD-4F3F-917C-06E9F9C3ADCB}"/>
                </a:ext>
              </a:extLst>
            </p:cNvPr>
            <p:cNvSpPr/>
            <p:nvPr/>
          </p:nvSpPr>
          <p:spPr>
            <a:xfrm>
              <a:off x="3001601" y="2270765"/>
              <a:ext cx="38100" cy="800100"/>
            </a:xfrm>
            <a:custGeom>
              <a:avLst/>
              <a:gdLst>
                <a:gd name="connsiteX0" fmla="*/ 19050 w 38100"/>
                <a:gd name="connsiteY0" fmla="*/ 800100 h 800100"/>
                <a:gd name="connsiteX1" fmla="*/ 0 w 38100"/>
                <a:gd name="connsiteY1" fmla="*/ 781050 h 800100"/>
                <a:gd name="connsiteX2" fmla="*/ 0 w 38100"/>
                <a:gd name="connsiteY2" fmla="*/ 19050 h 800100"/>
                <a:gd name="connsiteX3" fmla="*/ 19050 w 38100"/>
                <a:gd name="connsiteY3" fmla="*/ 0 h 800100"/>
                <a:gd name="connsiteX4" fmla="*/ 38100 w 38100"/>
                <a:gd name="connsiteY4" fmla="*/ 19050 h 800100"/>
                <a:gd name="connsiteX5" fmla="*/ 38100 w 38100"/>
                <a:gd name="connsiteY5" fmla="*/ 781050 h 800100"/>
                <a:gd name="connsiteX6" fmla="*/ 19050 w 38100"/>
                <a:gd name="connsiteY6" fmla="*/ 80010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 h="800100">
                  <a:moveTo>
                    <a:pt x="19050" y="800100"/>
                  </a:moveTo>
                  <a:cubicBezTo>
                    <a:pt x="8529" y="800100"/>
                    <a:pt x="0" y="791571"/>
                    <a:pt x="0" y="781050"/>
                  </a:cubicBezTo>
                  <a:lnTo>
                    <a:pt x="0" y="19050"/>
                  </a:lnTo>
                  <a:cubicBezTo>
                    <a:pt x="0" y="8529"/>
                    <a:pt x="8529" y="0"/>
                    <a:pt x="19050" y="0"/>
                  </a:cubicBezTo>
                  <a:cubicBezTo>
                    <a:pt x="29571" y="0"/>
                    <a:pt x="38100" y="8529"/>
                    <a:pt x="38100" y="19050"/>
                  </a:cubicBezTo>
                  <a:lnTo>
                    <a:pt x="38100" y="781050"/>
                  </a:lnTo>
                  <a:cubicBezTo>
                    <a:pt x="38100" y="791571"/>
                    <a:pt x="29571" y="800100"/>
                    <a:pt x="19050" y="800100"/>
                  </a:cubicBezTo>
                  <a:close/>
                </a:path>
              </a:pathLst>
            </a:custGeom>
            <a:solidFill>
              <a:schemeClr val="bg1"/>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2553895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7412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45174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2482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6465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矩形: 圆角 85">
            <a:extLst>
              <a:ext uri="{FF2B5EF4-FFF2-40B4-BE49-F238E27FC236}">
                <a16:creationId xmlns="" xmlns:a16="http://schemas.microsoft.com/office/drawing/2014/main" id="{24EF229B-5C99-4F90-AD77-67E47EC0F99E}"/>
              </a:ext>
            </a:extLst>
          </p:cNvPr>
          <p:cNvSpPr/>
          <p:nvPr/>
        </p:nvSpPr>
        <p:spPr>
          <a:xfrm>
            <a:off x="942031" y="1500488"/>
            <a:ext cx="8903009" cy="4557412"/>
          </a:xfrm>
          <a:prstGeom prst="roundRect">
            <a:avLst>
              <a:gd name="adj" fmla="val 5974"/>
            </a:avLst>
          </a:prstGeom>
          <a:solidFill>
            <a:schemeClr val="bg1"/>
          </a:solidFill>
          <a:ln>
            <a:noFill/>
          </a:ln>
          <a:effectLst>
            <a:outerShdw blurRad="647700" dir="54000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4" y="430965"/>
            <a:ext cx="5548313" cy="44533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项目简介</a:t>
            </a:r>
          </a:p>
        </p:txBody>
      </p:sp>
      <p:sp>
        <p:nvSpPr>
          <p:cNvPr id="5" name="灯片编号占位符 4">
            <a:extLst>
              <a:ext uri="{FF2B5EF4-FFF2-40B4-BE49-F238E27FC236}">
                <a16:creationId xmlns="" xmlns:a16="http://schemas.microsoft.com/office/drawing/2014/main" id="{91180F42-3897-40A7-85A8-29FC6A24F4BD}"/>
              </a:ext>
            </a:extLst>
          </p:cNvPr>
          <p:cNvSpPr>
            <a:spLocks noGrp="1"/>
          </p:cNvSpPr>
          <p:nvPr>
            <p:ph type="sldNum" sz="quarter" idx="4"/>
          </p:nvPr>
        </p:nvSpPr>
        <p:spPr/>
        <p:txBody>
          <a:bodyPr/>
          <a:lstStyle/>
          <a:p>
            <a:fld id="{ED3346C8-9771-47FA-B70F-F2179A930589}" type="slidenum">
              <a:rPr lang="zh-CN" altLang="en-US" smtClean="0"/>
              <a:t>4</a:t>
            </a:fld>
            <a:endParaRPr lang="zh-CN" altLang="en-US" dirty="0"/>
          </a:p>
        </p:txBody>
      </p:sp>
      <p:pic>
        <p:nvPicPr>
          <p:cNvPr id="82" name="图片 81">
            <a:extLst>
              <a:ext uri="{FF2B5EF4-FFF2-40B4-BE49-F238E27FC236}">
                <a16:creationId xmlns="" xmlns:a16="http://schemas.microsoft.com/office/drawing/2014/main" id="{C4D3A7E4-38C7-47BD-9FB9-54EFA973AF0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94149" y="1292222"/>
            <a:ext cx="7224751" cy="5565778"/>
          </a:xfrm>
          <a:prstGeom prst="rect">
            <a:avLst/>
          </a:prstGeom>
        </p:spPr>
      </p:pic>
      <p:sp>
        <p:nvSpPr>
          <p:cNvPr id="84" name="文本框 83">
            <a:extLst>
              <a:ext uri="{FF2B5EF4-FFF2-40B4-BE49-F238E27FC236}">
                <a16:creationId xmlns="" xmlns:a16="http://schemas.microsoft.com/office/drawing/2014/main" id="{18397E18-69A3-4E7F-9C66-E3B20B3DFC74}"/>
              </a:ext>
            </a:extLst>
          </p:cNvPr>
          <p:cNvSpPr txBox="1"/>
          <p:nvPr/>
        </p:nvSpPr>
        <p:spPr>
          <a:xfrm>
            <a:off x="1286912" y="1911715"/>
            <a:ext cx="3474715" cy="461665"/>
          </a:xfrm>
          <a:prstGeom prst="rect">
            <a:avLst/>
          </a:prstGeom>
          <a:noFill/>
        </p:spPr>
        <p:txBody>
          <a:bodyPr wrap="square" rtlCol="0">
            <a:spAutoFit/>
          </a:bodyPr>
          <a:lstStyle/>
          <a:p>
            <a:r>
              <a:rPr lang="zh-CN" altLang="en-US" sz="2400" b="1" dirty="0">
                <a:solidFill>
                  <a:schemeClr val="accent2"/>
                </a:solidFill>
                <a:latin typeface="微软雅黑"/>
                <a:ea typeface="微软雅黑"/>
              </a:rPr>
              <a:t>旅游项目</a:t>
            </a:r>
          </a:p>
        </p:txBody>
      </p:sp>
      <p:sp>
        <p:nvSpPr>
          <p:cNvPr id="85" name="文本框 84">
            <a:extLst>
              <a:ext uri="{FF2B5EF4-FFF2-40B4-BE49-F238E27FC236}">
                <a16:creationId xmlns="" xmlns:a16="http://schemas.microsoft.com/office/drawing/2014/main" id="{E1DD7821-3F6A-4C0B-BB04-7946F1024445}"/>
              </a:ext>
            </a:extLst>
          </p:cNvPr>
          <p:cNvSpPr txBox="1"/>
          <p:nvPr/>
        </p:nvSpPr>
        <p:spPr>
          <a:xfrm>
            <a:off x="1286911" y="2494911"/>
            <a:ext cx="4489049" cy="1341521"/>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包括景区景点项目、饭店建设项目、游乐设施项、旅游商品开发项目、旅游交通建设项目、旅游培训教育基地项目等，涉及</a:t>
            </a:r>
            <a:r>
              <a:rPr lang="en-US" altLang="zh-CN" dirty="0"/>
              <a:t>"</a:t>
            </a:r>
            <a:r>
              <a:rPr lang="zh-CN" altLang="en-US" dirty="0"/>
              <a:t>食、住、行、游、购、娱</a:t>
            </a:r>
            <a:r>
              <a:rPr lang="en-US" altLang="zh-CN" dirty="0"/>
              <a:t>"</a:t>
            </a:r>
            <a:r>
              <a:rPr lang="zh-CN" altLang="en-US" dirty="0"/>
              <a:t>等各个方面，贯穿旅游业发展的整个过程。</a:t>
            </a:r>
          </a:p>
        </p:txBody>
      </p:sp>
      <p:sp>
        <p:nvSpPr>
          <p:cNvPr id="90" name="文本框 89">
            <a:extLst>
              <a:ext uri="{FF2B5EF4-FFF2-40B4-BE49-F238E27FC236}">
                <a16:creationId xmlns="" xmlns:a16="http://schemas.microsoft.com/office/drawing/2014/main" id="{22AFACE4-51BC-44B1-8C1C-B20ABF6DD67E}"/>
              </a:ext>
            </a:extLst>
          </p:cNvPr>
          <p:cNvSpPr txBox="1"/>
          <p:nvPr/>
        </p:nvSpPr>
        <p:spPr>
          <a:xfrm>
            <a:off x="1286911" y="3923353"/>
            <a:ext cx="4489049" cy="1463542"/>
          </a:xfrm>
          <a:prstGeom prst="rect">
            <a:avLst/>
          </a:prstGeom>
          <a:noFill/>
        </p:spPr>
        <p:txBody>
          <a:bodyPr wrap="square" rtlCol="0">
            <a:spAutoFit/>
          </a:bodyPr>
          <a:lstStyle/>
          <a:p>
            <a:pPr algn="just">
              <a:lnSpc>
                <a:spcPct val="130000"/>
              </a:lnSpc>
            </a:pPr>
            <a:r>
              <a:rPr lang="en-US" altLang="zh-CN" sz="1400" dirty="0"/>
              <a:t>Including scenic spots, restaurants, entertainment, commodities, transportation, training, involving "food, housing, travel, travel, purchase, entertainment" and other aspects, throughout the development of tourism throughout the process.</a:t>
            </a:r>
          </a:p>
        </p:txBody>
      </p:sp>
      <p:sp>
        <p:nvSpPr>
          <p:cNvPr id="92" name="矩形: 圆角 91">
            <a:extLst>
              <a:ext uri="{FF2B5EF4-FFF2-40B4-BE49-F238E27FC236}">
                <a16:creationId xmlns="" xmlns:a16="http://schemas.microsoft.com/office/drawing/2014/main" id="{A329520F-49EE-4266-9C1B-11DEFF14AEA4}"/>
              </a:ext>
            </a:extLst>
          </p:cNvPr>
          <p:cNvSpPr/>
          <p:nvPr/>
        </p:nvSpPr>
        <p:spPr>
          <a:xfrm>
            <a:off x="1286911" y="5479433"/>
            <a:ext cx="1114662" cy="159368"/>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11962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特色项目</a:t>
            </a:r>
          </a:p>
        </p:txBody>
      </p:sp>
      <p:sp>
        <p:nvSpPr>
          <p:cNvPr id="66" name="灯片编号占位符 65">
            <a:extLst>
              <a:ext uri="{FF2B5EF4-FFF2-40B4-BE49-F238E27FC236}">
                <a16:creationId xmlns="" xmlns:a16="http://schemas.microsoft.com/office/drawing/2014/main" id="{3F2A2FB9-384D-4F74-8C65-B43D0594156D}"/>
              </a:ext>
            </a:extLst>
          </p:cNvPr>
          <p:cNvSpPr>
            <a:spLocks noGrp="1"/>
          </p:cNvSpPr>
          <p:nvPr>
            <p:ph type="sldNum" sz="quarter" idx="4"/>
          </p:nvPr>
        </p:nvSpPr>
        <p:spPr/>
        <p:txBody>
          <a:bodyPr/>
          <a:lstStyle/>
          <a:p>
            <a:fld id="{ED3346C8-9771-47FA-B70F-F2179A930589}" type="slidenum">
              <a:rPr lang="zh-CN" altLang="en-US" smtClean="0"/>
              <a:t>5</a:t>
            </a:fld>
            <a:endParaRPr lang="zh-CN" altLang="en-US" dirty="0"/>
          </a:p>
        </p:txBody>
      </p:sp>
      <p:sp>
        <p:nvSpPr>
          <p:cNvPr id="9" name="矩形: 圆角 8">
            <a:extLst>
              <a:ext uri="{FF2B5EF4-FFF2-40B4-BE49-F238E27FC236}">
                <a16:creationId xmlns="" xmlns:a16="http://schemas.microsoft.com/office/drawing/2014/main" id="{AA26D025-A3CE-4EA1-B61C-8CAB8490A5D6}"/>
              </a:ext>
            </a:extLst>
          </p:cNvPr>
          <p:cNvSpPr/>
          <p:nvPr/>
        </p:nvSpPr>
        <p:spPr>
          <a:xfrm>
            <a:off x="1077552" y="2039570"/>
            <a:ext cx="2801815" cy="4018330"/>
          </a:xfrm>
          <a:prstGeom prst="roundRect">
            <a:avLst>
              <a:gd name="adj" fmla="val 5427"/>
            </a:avLst>
          </a:prstGeom>
          <a:solidFill>
            <a:schemeClr val="bg1"/>
          </a:solidFill>
          <a:ln>
            <a:noFill/>
          </a:ln>
          <a:effectLst>
            <a:outerShdw blurRad="647700" dir="54000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icrosoft YaHei" panose="020B0503020204020204" pitchFamily="34" charset="-122"/>
            </a:endParaRPr>
          </a:p>
        </p:txBody>
      </p:sp>
      <p:sp>
        <p:nvSpPr>
          <p:cNvPr id="6" name="矩形: 圆角 5">
            <a:extLst>
              <a:ext uri="{FF2B5EF4-FFF2-40B4-BE49-F238E27FC236}">
                <a16:creationId xmlns="" xmlns:a16="http://schemas.microsoft.com/office/drawing/2014/main" id="{3A4AAC0F-9F7A-4546-95FC-D03125B253EF}"/>
              </a:ext>
            </a:extLst>
          </p:cNvPr>
          <p:cNvSpPr/>
          <p:nvPr/>
        </p:nvSpPr>
        <p:spPr>
          <a:xfrm>
            <a:off x="1192828" y="1790348"/>
            <a:ext cx="2965938" cy="498445"/>
          </a:xfrm>
          <a:prstGeom prst="roundRect">
            <a:avLst/>
          </a:prstGeom>
          <a:gradFill flip="none" rotWithShape="1">
            <a:gsLst>
              <a:gs pos="0">
                <a:schemeClr val="accent2"/>
              </a:gs>
              <a:gs pos="100000">
                <a:schemeClr val="accent1"/>
              </a:gs>
            </a:gsLst>
            <a:lin ang="10800000" scaled="1"/>
            <a:tileRect/>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5" name="星形: 十角 4">
            <a:extLst>
              <a:ext uri="{FF2B5EF4-FFF2-40B4-BE49-F238E27FC236}">
                <a16:creationId xmlns="" xmlns:a16="http://schemas.microsoft.com/office/drawing/2014/main" id="{5B11AEB4-D773-40F7-91BC-2BF694B39B4B}"/>
              </a:ext>
            </a:extLst>
          </p:cNvPr>
          <p:cNvSpPr/>
          <p:nvPr/>
        </p:nvSpPr>
        <p:spPr>
          <a:xfrm>
            <a:off x="524613" y="1309701"/>
            <a:ext cx="1371600" cy="1371600"/>
          </a:xfrm>
          <a:prstGeom prst="star1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nvGrpSpPr>
          <p:cNvPr id="26" name="图形 24" descr="竖起的大拇指手势 ">
            <a:extLst>
              <a:ext uri="{FF2B5EF4-FFF2-40B4-BE49-F238E27FC236}">
                <a16:creationId xmlns="" xmlns:a16="http://schemas.microsoft.com/office/drawing/2014/main" id="{CEB1F7F5-924C-47FA-BB63-02A897918905}"/>
              </a:ext>
            </a:extLst>
          </p:cNvPr>
          <p:cNvGrpSpPr/>
          <p:nvPr/>
        </p:nvGrpSpPr>
        <p:grpSpPr>
          <a:xfrm>
            <a:off x="753213" y="1538301"/>
            <a:ext cx="914400" cy="914400"/>
            <a:chOff x="5638800" y="2971800"/>
            <a:chExt cx="914400" cy="914400"/>
          </a:xfrm>
          <a:solidFill>
            <a:schemeClr val="bg1"/>
          </a:solidFill>
        </p:grpSpPr>
        <p:sp>
          <p:nvSpPr>
            <p:cNvPr id="27" name="任意多边形: 形状 26">
              <a:extLst>
                <a:ext uri="{FF2B5EF4-FFF2-40B4-BE49-F238E27FC236}">
                  <a16:creationId xmlns="" xmlns:a16="http://schemas.microsoft.com/office/drawing/2014/main" id="{35C1B587-CDC2-45FE-B94F-82E0BDF30AC0}"/>
                </a:ext>
              </a:extLst>
            </p:cNvPr>
            <p:cNvSpPr/>
            <p:nvPr/>
          </p:nvSpPr>
          <p:spPr>
            <a:xfrm>
              <a:off x="5953125" y="3095625"/>
              <a:ext cx="523875" cy="666750"/>
            </a:xfrm>
            <a:custGeom>
              <a:avLst/>
              <a:gdLst>
                <a:gd name="connsiteX0" fmla="*/ 523875 w 523875"/>
                <a:gd name="connsiteY0" fmla="*/ 323850 h 666750"/>
                <a:gd name="connsiteX1" fmla="*/ 466725 w 523875"/>
                <a:gd name="connsiteY1" fmla="*/ 266700 h 666750"/>
                <a:gd name="connsiteX2" fmla="*/ 285750 w 523875"/>
                <a:gd name="connsiteY2" fmla="*/ 266700 h 666750"/>
                <a:gd name="connsiteX3" fmla="*/ 257175 w 523875"/>
                <a:gd name="connsiteY3" fmla="*/ 239077 h 666750"/>
                <a:gd name="connsiteX4" fmla="*/ 285750 w 523875"/>
                <a:gd name="connsiteY4" fmla="*/ 57150 h 666750"/>
                <a:gd name="connsiteX5" fmla="*/ 228600 w 523875"/>
                <a:gd name="connsiteY5" fmla="*/ 0 h 666750"/>
                <a:gd name="connsiteX6" fmla="*/ 171450 w 523875"/>
                <a:gd name="connsiteY6" fmla="*/ 57150 h 666750"/>
                <a:gd name="connsiteX7" fmla="*/ 0 w 523875"/>
                <a:gd name="connsiteY7" fmla="*/ 285750 h 666750"/>
                <a:gd name="connsiteX8" fmla="*/ 0 w 523875"/>
                <a:gd name="connsiteY8" fmla="*/ 590550 h 666750"/>
                <a:gd name="connsiteX9" fmla="*/ 200025 w 523875"/>
                <a:gd name="connsiteY9" fmla="*/ 666750 h 666750"/>
                <a:gd name="connsiteX10" fmla="*/ 371475 w 523875"/>
                <a:gd name="connsiteY10" fmla="*/ 666750 h 666750"/>
                <a:gd name="connsiteX11" fmla="*/ 428625 w 523875"/>
                <a:gd name="connsiteY11" fmla="*/ 609600 h 666750"/>
                <a:gd name="connsiteX12" fmla="*/ 413385 w 523875"/>
                <a:gd name="connsiteY12" fmla="*/ 571500 h 666750"/>
                <a:gd name="connsiteX13" fmla="*/ 419100 w 523875"/>
                <a:gd name="connsiteY13" fmla="*/ 571500 h 666750"/>
                <a:gd name="connsiteX14" fmla="*/ 476250 w 523875"/>
                <a:gd name="connsiteY14" fmla="*/ 514350 h 666750"/>
                <a:gd name="connsiteX15" fmla="*/ 460058 w 523875"/>
                <a:gd name="connsiteY15" fmla="*/ 474345 h 666750"/>
                <a:gd name="connsiteX16" fmla="*/ 504825 w 523875"/>
                <a:gd name="connsiteY16" fmla="*/ 419100 h 666750"/>
                <a:gd name="connsiteX17" fmla="*/ 486728 w 523875"/>
                <a:gd name="connsiteY17" fmla="*/ 377190 h 666750"/>
                <a:gd name="connsiteX18" fmla="*/ 523875 w 523875"/>
                <a:gd name="connsiteY18" fmla="*/ 3238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3875" h="666750">
                  <a:moveTo>
                    <a:pt x="523875" y="323850"/>
                  </a:moveTo>
                  <a:cubicBezTo>
                    <a:pt x="523875" y="292418"/>
                    <a:pt x="498158" y="266700"/>
                    <a:pt x="466725" y="266700"/>
                  </a:cubicBezTo>
                  <a:lnTo>
                    <a:pt x="285750" y="266700"/>
                  </a:lnTo>
                  <a:cubicBezTo>
                    <a:pt x="270510" y="266700"/>
                    <a:pt x="258127" y="254318"/>
                    <a:pt x="257175" y="239077"/>
                  </a:cubicBezTo>
                  <a:cubicBezTo>
                    <a:pt x="258127" y="221933"/>
                    <a:pt x="285750" y="187643"/>
                    <a:pt x="285750" y="57150"/>
                  </a:cubicBezTo>
                  <a:cubicBezTo>
                    <a:pt x="285750" y="25717"/>
                    <a:pt x="260033" y="0"/>
                    <a:pt x="228600" y="0"/>
                  </a:cubicBezTo>
                  <a:cubicBezTo>
                    <a:pt x="197168" y="0"/>
                    <a:pt x="171450" y="25717"/>
                    <a:pt x="171450" y="57150"/>
                  </a:cubicBezTo>
                  <a:cubicBezTo>
                    <a:pt x="171450" y="201930"/>
                    <a:pt x="2857" y="283845"/>
                    <a:pt x="0" y="285750"/>
                  </a:cubicBezTo>
                  <a:lnTo>
                    <a:pt x="0" y="590550"/>
                  </a:lnTo>
                  <a:cubicBezTo>
                    <a:pt x="67627" y="590550"/>
                    <a:pt x="72390" y="666750"/>
                    <a:pt x="200025" y="666750"/>
                  </a:cubicBezTo>
                  <a:cubicBezTo>
                    <a:pt x="242888" y="666750"/>
                    <a:pt x="371475" y="666750"/>
                    <a:pt x="371475" y="666750"/>
                  </a:cubicBezTo>
                  <a:cubicBezTo>
                    <a:pt x="402908" y="666750"/>
                    <a:pt x="428625" y="641033"/>
                    <a:pt x="428625" y="609600"/>
                  </a:cubicBezTo>
                  <a:cubicBezTo>
                    <a:pt x="428625" y="594360"/>
                    <a:pt x="422910" y="581025"/>
                    <a:pt x="413385" y="571500"/>
                  </a:cubicBezTo>
                  <a:cubicBezTo>
                    <a:pt x="415290" y="571500"/>
                    <a:pt x="417195" y="571500"/>
                    <a:pt x="419100" y="571500"/>
                  </a:cubicBezTo>
                  <a:cubicBezTo>
                    <a:pt x="450533" y="571500"/>
                    <a:pt x="476250" y="545783"/>
                    <a:pt x="476250" y="514350"/>
                  </a:cubicBezTo>
                  <a:cubicBezTo>
                    <a:pt x="476250" y="499110"/>
                    <a:pt x="470535" y="484823"/>
                    <a:pt x="460058" y="474345"/>
                  </a:cubicBezTo>
                  <a:cubicBezTo>
                    <a:pt x="485775" y="468630"/>
                    <a:pt x="504825" y="445770"/>
                    <a:pt x="504825" y="419100"/>
                  </a:cubicBezTo>
                  <a:cubicBezTo>
                    <a:pt x="504825" y="402908"/>
                    <a:pt x="498158" y="387668"/>
                    <a:pt x="486728" y="377190"/>
                  </a:cubicBezTo>
                  <a:cubicBezTo>
                    <a:pt x="508635" y="369570"/>
                    <a:pt x="523875" y="348615"/>
                    <a:pt x="523875" y="323850"/>
                  </a:cubicBezTo>
                  <a:close/>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 xmlns:a16="http://schemas.microsoft.com/office/drawing/2014/main" id="{142B3A33-12F9-4478-8798-89634C7FA6E4}"/>
                </a:ext>
              </a:extLst>
            </p:cNvPr>
            <p:cNvSpPr/>
            <p:nvPr/>
          </p:nvSpPr>
          <p:spPr>
            <a:xfrm>
              <a:off x="5715000" y="3333750"/>
              <a:ext cx="180975" cy="400050"/>
            </a:xfrm>
            <a:custGeom>
              <a:avLst/>
              <a:gdLst>
                <a:gd name="connsiteX0" fmla="*/ 142875 w 180975"/>
                <a:gd name="connsiteY0" fmla="*/ 0 h 400050"/>
                <a:gd name="connsiteX1" fmla="*/ 0 w 180975"/>
                <a:gd name="connsiteY1" fmla="*/ 0 h 400050"/>
                <a:gd name="connsiteX2" fmla="*/ 0 w 180975"/>
                <a:gd name="connsiteY2" fmla="*/ 400050 h 400050"/>
                <a:gd name="connsiteX3" fmla="*/ 142875 w 180975"/>
                <a:gd name="connsiteY3" fmla="*/ 400050 h 400050"/>
                <a:gd name="connsiteX4" fmla="*/ 180975 w 180975"/>
                <a:gd name="connsiteY4" fmla="*/ 361950 h 400050"/>
                <a:gd name="connsiteX5" fmla="*/ 180975 w 180975"/>
                <a:gd name="connsiteY5" fmla="*/ 38100 h 400050"/>
                <a:gd name="connsiteX6" fmla="*/ 142875 w 180975"/>
                <a:gd name="connsiteY6" fmla="*/ 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400050">
                  <a:moveTo>
                    <a:pt x="142875" y="0"/>
                  </a:moveTo>
                  <a:lnTo>
                    <a:pt x="0" y="0"/>
                  </a:lnTo>
                  <a:lnTo>
                    <a:pt x="0" y="400050"/>
                  </a:lnTo>
                  <a:lnTo>
                    <a:pt x="142875" y="400050"/>
                  </a:lnTo>
                  <a:cubicBezTo>
                    <a:pt x="163830" y="400050"/>
                    <a:pt x="180975" y="382905"/>
                    <a:pt x="180975" y="361950"/>
                  </a:cubicBezTo>
                  <a:lnTo>
                    <a:pt x="180975" y="38100"/>
                  </a:lnTo>
                  <a:cubicBezTo>
                    <a:pt x="180975" y="17145"/>
                    <a:pt x="163830" y="0"/>
                    <a:pt x="142875" y="0"/>
                  </a:cubicBezTo>
                  <a:close/>
                </a:path>
              </a:pathLst>
            </a:custGeom>
            <a:grpFill/>
            <a:ln w="9525" cap="flat">
              <a:noFill/>
              <a:prstDash val="solid"/>
              <a:miter/>
            </a:ln>
          </p:spPr>
          <p:txBody>
            <a:bodyPr rtlCol="0" anchor="ctr"/>
            <a:lstStyle/>
            <a:p>
              <a:endParaRPr lang="zh-CN" altLang="en-US"/>
            </a:p>
          </p:txBody>
        </p:sp>
      </p:grpSp>
      <p:sp>
        <p:nvSpPr>
          <p:cNvPr id="29" name="文本框 28">
            <a:extLst>
              <a:ext uri="{FF2B5EF4-FFF2-40B4-BE49-F238E27FC236}">
                <a16:creationId xmlns="" xmlns:a16="http://schemas.microsoft.com/office/drawing/2014/main" id="{ED185E62-6A17-42EF-BBAC-C7B2D1C80588}"/>
              </a:ext>
            </a:extLst>
          </p:cNvPr>
          <p:cNvSpPr txBox="1"/>
          <p:nvPr/>
        </p:nvSpPr>
        <p:spPr>
          <a:xfrm>
            <a:off x="2011489" y="1854904"/>
            <a:ext cx="2098430" cy="369332"/>
          </a:xfrm>
          <a:prstGeom prst="rect">
            <a:avLst/>
          </a:prstGeom>
          <a:noFill/>
        </p:spPr>
        <p:txBody>
          <a:bodyPr wrap="square" rtlCol="0">
            <a:spAutoFit/>
          </a:bodyPr>
          <a:lstStyle/>
          <a:p>
            <a:pPr algn="ctr"/>
            <a:r>
              <a:rPr lang="zh-CN" altLang="en-US" b="1" dirty="0">
                <a:solidFill>
                  <a:schemeClr val="bg1"/>
                </a:solidFill>
                <a:ea typeface="微软雅黑"/>
              </a:rPr>
              <a:t>民俗旅游</a:t>
            </a:r>
          </a:p>
        </p:txBody>
      </p:sp>
      <p:sp>
        <p:nvSpPr>
          <p:cNvPr id="32" name="椭圆 31">
            <a:extLst>
              <a:ext uri="{FF2B5EF4-FFF2-40B4-BE49-F238E27FC236}">
                <a16:creationId xmlns="" xmlns:a16="http://schemas.microsoft.com/office/drawing/2014/main" id="{CDF58748-3E3B-4DB9-9AEC-2AFEAC1870CB}"/>
              </a:ext>
            </a:extLst>
          </p:cNvPr>
          <p:cNvSpPr/>
          <p:nvPr/>
        </p:nvSpPr>
        <p:spPr>
          <a:xfrm>
            <a:off x="1241553" y="2681301"/>
            <a:ext cx="886916" cy="886916"/>
          </a:xfrm>
          <a:prstGeom prst="ellipse">
            <a:avLst/>
          </a:prstGeom>
          <a:blipFill dpi="0" rotWithShape="1">
            <a:blip r:embed="rId2"/>
            <a:srcRect/>
            <a:tile tx="0" ty="0" sx="100000" sy="100000" flip="none" algn="b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 xmlns:a16="http://schemas.microsoft.com/office/drawing/2014/main" id="{0DA92300-61D4-4E9E-94E0-0BDDB75767C5}"/>
              </a:ext>
            </a:extLst>
          </p:cNvPr>
          <p:cNvSpPr txBox="1"/>
          <p:nvPr/>
        </p:nvSpPr>
        <p:spPr>
          <a:xfrm>
            <a:off x="2128469" y="2866900"/>
            <a:ext cx="1568139" cy="369332"/>
          </a:xfrm>
          <a:prstGeom prst="rect">
            <a:avLst/>
          </a:prstGeom>
          <a:noFill/>
        </p:spPr>
        <p:txBody>
          <a:bodyPr wrap="square" rtlCol="0">
            <a:spAutoFit/>
          </a:bodyPr>
          <a:lstStyle/>
          <a:p>
            <a:r>
              <a:rPr lang="zh-CN" altLang="en-US" b="1" dirty="0">
                <a:solidFill>
                  <a:schemeClr val="tx1">
                    <a:lumMod val="65000"/>
                    <a:lumOff val="35000"/>
                  </a:schemeClr>
                </a:solidFill>
                <a:latin typeface="微软雅黑"/>
                <a:ea typeface="微软雅黑"/>
              </a:rPr>
              <a:t>美丽的景点</a:t>
            </a:r>
          </a:p>
        </p:txBody>
      </p:sp>
      <p:sp>
        <p:nvSpPr>
          <p:cNvPr id="35" name="文本框 34">
            <a:extLst>
              <a:ext uri="{FF2B5EF4-FFF2-40B4-BE49-F238E27FC236}">
                <a16:creationId xmlns="" xmlns:a16="http://schemas.microsoft.com/office/drawing/2014/main" id="{CD31B86C-0B46-4A35-9CFD-B64DFDC13A7B}"/>
              </a:ext>
            </a:extLst>
          </p:cNvPr>
          <p:cNvSpPr txBox="1"/>
          <p:nvPr/>
        </p:nvSpPr>
        <p:spPr>
          <a:xfrm>
            <a:off x="2128469" y="3200095"/>
            <a:ext cx="1981450" cy="261610"/>
          </a:xfrm>
          <a:prstGeom prst="rect">
            <a:avLst/>
          </a:prstGeom>
          <a:noFill/>
        </p:spPr>
        <p:txBody>
          <a:bodyPr wrap="square" rtlCol="0">
            <a:spAutoFit/>
          </a:bodyPr>
          <a:lstStyle/>
          <a:p>
            <a:r>
              <a:rPr lang="en-US" altLang="zh-CN" sz="1100" b="1" dirty="0">
                <a:solidFill>
                  <a:schemeClr val="tx1">
                    <a:lumMod val="65000"/>
                    <a:lumOff val="35000"/>
                  </a:schemeClr>
                </a:solidFill>
                <a:latin typeface="微软雅黑"/>
                <a:ea typeface="微软雅黑"/>
              </a:rPr>
              <a:t>BEAUTIFUL SIGHTS</a:t>
            </a:r>
          </a:p>
        </p:txBody>
      </p:sp>
      <p:sp>
        <p:nvSpPr>
          <p:cNvPr id="36" name="文本框 35">
            <a:extLst>
              <a:ext uri="{FF2B5EF4-FFF2-40B4-BE49-F238E27FC236}">
                <a16:creationId xmlns="" xmlns:a16="http://schemas.microsoft.com/office/drawing/2014/main" id="{E5C47129-5691-4694-AE0B-593E5A36E83D}"/>
              </a:ext>
            </a:extLst>
          </p:cNvPr>
          <p:cNvSpPr txBox="1"/>
          <p:nvPr/>
        </p:nvSpPr>
        <p:spPr>
          <a:xfrm>
            <a:off x="1255107" y="3794900"/>
            <a:ext cx="2510777" cy="400110"/>
          </a:xfrm>
          <a:prstGeom prst="rect">
            <a:avLst/>
          </a:prstGeom>
          <a:noFill/>
        </p:spPr>
        <p:txBody>
          <a:bodyPr wrap="square" rtlCol="0">
            <a:spAutoFit/>
          </a:bodyPr>
          <a:lstStyle/>
          <a:p>
            <a:pPr algn="just"/>
            <a:r>
              <a:rPr lang="zh-CN" altLang="en-US" sz="2000" b="1" dirty="0">
                <a:gradFill>
                  <a:gsLst>
                    <a:gs pos="0">
                      <a:schemeClr val="accent2"/>
                    </a:gs>
                    <a:gs pos="100000">
                      <a:schemeClr val="accent1"/>
                    </a:gs>
                  </a:gsLst>
                  <a:lin ang="2700000" scaled="1"/>
                </a:gradFill>
                <a:latin typeface="微软雅黑"/>
                <a:ea typeface="微软雅黑"/>
              </a:rPr>
              <a:t>风情万种数不尽数</a:t>
            </a:r>
          </a:p>
        </p:txBody>
      </p:sp>
      <p:sp>
        <p:nvSpPr>
          <p:cNvPr id="37" name="文本框 36">
            <a:extLst>
              <a:ext uri="{FF2B5EF4-FFF2-40B4-BE49-F238E27FC236}">
                <a16:creationId xmlns="" xmlns:a16="http://schemas.microsoft.com/office/drawing/2014/main" id="{D47EC3B6-D436-4002-BFDD-3C4647A7A29E}"/>
              </a:ext>
            </a:extLst>
          </p:cNvPr>
          <p:cNvSpPr txBox="1"/>
          <p:nvPr/>
        </p:nvSpPr>
        <p:spPr>
          <a:xfrm>
            <a:off x="1255107" y="4306770"/>
            <a:ext cx="2441501" cy="1341521"/>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中国历史名城，中华古都旅游</a:t>
            </a:r>
            <a:r>
              <a:rPr lang="en-US" altLang="zh-CN" dirty="0"/>
              <a:t>-</a:t>
            </a:r>
            <a:r>
              <a:rPr lang="zh-CN" altLang="en-US" dirty="0"/>
              <a:t>中国的古都和历史名城，历史遗迹和文物众多，文化厚重。</a:t>
            </a:r>
          </a:p>
        </p:txBody>
      </p:sp>
      <p:sp>
        <p:nvSpPr>
          <p:cNvPr id="40" name="矩形: 圆角 39">
            <a:extLst>
              <a:ext uri="{FF2B5EF4-FFF2-40B4-BE49-F238E27FC236}">
                <a16:creationId xmlns="" xmlns:a16="http://schemas.microsoft.com/office/drawing/2014/main" id="{97127C95-F603-4B27-BE99-843FC92727C6}"/>
              </a:ext>
            </a:extLst>
          </p:cNvPr>
          <p:cNvSpPr/>
          <p:nvPr/>
        </p:nvSpPr>
        <p:spPr>
          <a:xfrm>
            <a:off x="4831863" y="2039570"/>
            <a:ext cx="2801815" cy="4018330"/>
          </a:xfrm>
          <a:prstGeom prst="roundRect">
            <a:avLst>
              <a:gd name="adj" fmla="val 5427"/>
            </a:avLst>
          </a:prstGeom>
          <a:solidFill>
            <a:schemeClr val="bg1"/>
          </a:solidFill>
          <a:ln>
            <a:noFill/>
          </a:ln>
          <a:effectLst>
            <a:outerShdw blurRad="647700" dir="54000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icrosoft YaHei" panose="020B0503020204020204" pitchFamily="34" charset="-122"/>
            </a:endParaRPr>
          </a:p>
        </p:txBody>
      </p:sp>
      <p:sp>
        <p:nvSpPr>
          <p:cNvPr id="41" name="矩形: 圆角 40">
            <a:extLst>
              <a:ext uri="{FF2B5EF4-FFF2-40B4-BE49-F238E27FC236}">
                <a16:creationId xmlns="" xmlns:a16="http://schemas.microsoft.com/office/drawing/2014/main" id="{8E368307-C974-4962-BBA6-08C82A5A0291}"/>
              </a:ext>
            </a:extLst>
          </p:cNvPr>
          <p:cNvSpPr/>
          <p:nvPr/>
        </p:nvSpPr>
        <p:spPr>
          <a:xfrm>
            <a:off x="4947139" y="1790348"/>
            <a:ext cx="2965938" cy="498445"/>
          </a:xfrm>
          <a:prstGeom prst="roundRect">
            <a:avLst/>
          </a:prstGeom>
          <a:gradFill flip="none" rotWithShape="1">
            <a:gsLst>
              <a:gs pos="0">
                <a:schemeClr val="accent2"/>
              </a:gs>
              <a:gs pos="100000">
                <a:schemeClr val="accent1"/>
              </a:gs>
            </a:gsLst>
            <a:lin ang="10800000" scaled="1"/>
            <a:tileRect/>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42" name="星形: 十角 41">
            <a:extLst>
              <a:ext uri="{FF2B5EF4-FFF2-40B4-BE49-F238E27FC236}">
                <a16:creationId xmlns="" xmlns:a16="http://schemas.microsoft.com/office/drawing/2014/main" id="{7739F5AB-F9C6-4F9C-8B92-55563B94DFBD}"/>
              </a:ext>
            </a:extLst>
          </p:cNvPr>
          <p:cNvSpPr/>
          <p:nvPr/>
        </p:nvSpPr>
        <p:spPr>
          <a:xfrm>
            <a:off x="4278924" y="1309701"/>
            <a:ext cx="1371600" cy="1371600"/>
          </a:xfrm>
          <a:prstGeom prst="star1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nvGrpSpPr>
          <p:cNvPr id="43" name="图形 24" descr="竖起的大拇指手势 ">
            <a:extLst>
              <a:ext uri="{FF2B5EF4-FFF2-40B4-BE49-F238E27FC236}">
                <a16:creationId xmlns="" xmlns:a16="http://schemas.microsoft.com/office/drawing/2014/main" id="{29390F12-1291-4B32-A0F6-A47A1F6C706D}"/>
              </a:ext>
            </a:extLst>
          </p:cNvPr>
          <p:cNvGrpSpPr/>
          <p:nvPr/>
        </p:nvGrpSpPr>
        <p:grpSpPr>
          <a:xfrm>
            <a:off x="4507524" y="1538301"/>
            <a:ext cx="914400" cy="914400"/>
            <a:chOff x="5638800" y="2971800"/>
            <a:chExt cx="914400" cy="914400"/>
          </a:xfrm>
          <a:solidFill>
            <a:schemeClr val="bg1"/>
          </a:solidFill>
        </p:grpSpPr>
        <p:sp>
          <p:nvSpPr>
            <p:cNvPr id="50" name="任意多边形: 形状 49">
              <a:extLst>
                <a:ext uri="{FF2B5EF4-FFF2-40B4-BE49-F238E27FC236}">
                  <a16:creationId xmlns="" xmlns:a16="http://schemas.microsoft.com/office/drawing/2014/main" id="{BD2B6B79-0126-4C55-A98F-C9F0D0910F06}"/>
                </a:ext>
              </a:extLst>
            </p:cNvPr>
            <p:cNvSpPr/>
            <p:nvPr/>
          </p:nvSpPr>
          <p:spPr>
            <a:xfrm>
              <a:off x="5953125" y="3095625"/>
              <a:ext cx="523875" cy="666750"/>
            </a:xfrm>
            <a:custGeom>
              <a:avLst/>
              <a:gdLst>
                <a:gd name="connsiteX0" fmla="*/ 523875 w 523875"/>
                <a:gd name="connsiteY0" fmla="*/ 323850 h 666750"/>
                <a:gd name="connsiteX1" fmla="*/ 466725 w 523875"/>
                <a:gd name="connsiteY1" fmla="*/ 266700 h 666750"/>
                <a:gd name="connsiteX2" fmla="*/ 285750 w 523875"/>
                <a:gd name="connsiteY2" fmla="*/ 266700 h 666750"/>
                <a:gd name="connsiteX3" fmla="*/ 257175 w 523875"/>
                <a:gd name="connsiteY3" fmla="*/ 239077 h 666750"/>
                <a:gd name="connsiteX4" fmla="*/ 285750 w 523875"/>
                <a:gd name="connsiteY4" fmla="*/ 57150 h 666750"/>
                <a:gd name="connsiteX5" fmla="*/ 228600 w 523875"/>
                <a:gd name="connsiteY5" fmla="*/ 0 h 666750"/>
                <a:gd name="connsiteX6" fmla="*/ 171450 w 523875"/>
                <a:gd name="connsiteY6" fmla="*/ 57150 h 666750"/>
                <a:gd name="connsiteX7" fmla="*/ 0 w 523875"/>
                <a:gd name="connsiteY7" fmla="*/ 285750 h 666750"/>
                <a:gd name="connsiteX8" fmla="*/ 0 w 523875"/>
                <a:gd name="connsiteY8" fmla="*/ 590550 h 666750"/>
                <a:gd name="connsiteX9" fmla="*/ 200025 w 523875"/>
                <a:gd name="connsiteY9" fmla="*/ 666750 h 666750"/>
                <a:gd name="connsiteX10" fmla="*/ 371475 w 523875"/>
                <a:gd name="connsiteY10" fmla="*/ 666750 h 666750"/>
                <a:gd name="connsiteX11" fmla="*/ 428625 w 523875"/>
                <a:gd name="connsiteY11" fmla="*/ 609600 h 666750"/>
                <a:gd name="connsiteX12" fmla="*/ 413385 w 523875"/>
                <a:gd name="connsiteY12" fmla="*/ 571500 h 666750"/>
                <a:gd name="connsiteX13" fmla="*/ 419100 w 523875"/>
                <a:gd name="connsiteY13" fmla="*/ 571500 h 666750"/>
                <a:gd name="connsiteX14" fmla="*/ 476250 w 523875"/>
                <a:gd name="connsiteY14" fmla="*/ 514350 h 666750"/>
                <a:gd name="connsiteX15" fmla="*/ 460058 w 523875"/>
                <a:gd name="connsiteY15" fmla="*/ 474345 h 666750"/>
                <a:gd name="connsiteX16" fmla="*/ 504825 w 523875"/>
                <a:gd name="connsiteY16" fmla="*/ 419100 h 666750"/>
                <a:gd name="connsiteX17" fmla="*/ 486728 w 523875"/>
                <a:gd name="connsiteY17" fmla="*/ 377190 h 666750"/>
                <a:gd name="connsiteX18" fmla="*/ 523875 w 523875"/>
                <a:gd name="connsiteY18" fmla="*/ 3238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3875" h="666750">
                  <a:moveTo>
                    <a:pt x="523875" y="323850"/>
                  </a:moveTo>
                  <a:cubicBezTo>
                    <a:pt x="523875" y="292418"/>
                    <a:pt x="498158" y="266700"/>
                    <a:pt x="466725" y="266700"/>
                  </a:cubicBezTo>
                  <a:lnTo>
                    <a:pt x="285750" y="266700"/>
                  </a:lnTo>
                  <a:cubicBezTo>
                    <a:pt x="270510" y="266700"/>
                    <a:pt x="258127" y="254318"/>
                    <a:pt x="257175" y="239077"/>
                  </a:cubicBezTo>
                  <a:cubicBezTo>
                    <a:pt x="258127" y="221933"/>
                    <a:pt x="285750" y="187643"/>
                    <a:pt x="285750" y="57150"/>
                  </a:cubicBezTo>
                  <a:cubicBezTo>
                    <a:pt x="285750" y="25717"/>
                    <a:pt x="260033" y="0"/>
                    <a:pt x="228600" y="0"/>
                  </a:cubicBezTo>
                  <a:cubicBezTo>
                    <a:pt x="197168" y="0"/>
                    <a:pt x="171450" y="25717"/>
                    <a:pt x="171450" y="57150"/>
                  </a:cubicBezTo>
                  <a:cubicBezTo>
                    <a:pt x="171450" y="201930"/>
                    <a:pt x="2857" y="283845"/>
                    <a:pt x="0" y="285750"/>
                  </a:cubicBezTo>
                  <a:lnTo>
                    <a:pt x="0" y="590550"/>
                  </a:lnTo>
                  <a:cubicBezTo>
                    <a:pt x="67627" y="590550"/>
                    <a:pt x="72390" y="666750"/>
                    <a:pt x="200025" y="666750"/>
                  </a:cubicBezTo>
                  <a:cubicBezTo>
                    <a:pt x="242888" y="666750"/>
                    <a:pt x="371475" y="666750"/>
                    <a:pt x="371475" y="666750"/>
                  </a:cubicBezTo>
                  <a:cubicBezTo>
                    <a:pt x="402908" y="666750"/>
                    <a:pt x="428625" y="641033"/>
                    <a:pt x="428625" y="609600"/>
                  </a:cubicBezTo>
                  <a:cubicBezTo>
                    <a:pt x="428625" y="594360"/>
                    <a:pt x="422910" y="581025"/>
                    <a:pt x="413385" y="571500"/>
                  </a:cubicBezTo>
                  <a:cubicBezTo>
                    <a:pt x="415290" y="571500"/>
                    <a:pt x="417195" y="571500"/>
                    <a:pt x="419100" y="571500"/>
                  </a:cubicBezTo>
                  <a:cubicBezTo>
                    <a:pt x="450533" y="571500"/>
                    <a:pt x="476250" y="545783"/>
                    <a:pt x="476250" y="514350"/>
                  </a:cubicBezTo>
                  <a:cubicBezTo>
                    <a:pt x="476250" y="499110"/>
                    <a:pt x="470535" y="484823"/>
                    <a:pt x="460058" y="474345"/>
                  </a:cubicBezTo>
                  <a:cubicBezTo>
                    <a:pt x="485775" y="468630"/>
                    <a:pt x="504825" y="445770"/>
                    <a:pt x="504825" y="419100"/>
                  </a:cubicBezTo>
                  <a:cubicBezTo>
                    <a:pt x="504825" y="402908"/>
                    <a:pt x="498158" y="387668"/>
                    <a:pt x="486728" y="377190"/>
                  </a:cubicBezTo>
                  <a:cubicBezTo>
                    <a:pt x="508635" y="369570"/>
                    <a:pt x="523875" y="348615"/>
                    <a:pt x="523875" y="323850"/>
                  </a:cubicBezTo>
                  <a:close/>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3A220058-9E36-47F2-91C8-E2D32CA8D076}"/>
                </a:ext>
              </a:extLst>
            </p:cNvPr>
            <p:cNvSpPr/>
            <p:nvPr/>
          </p:nvSpPr>
          <p:spPr>
            <a:xfrm>
              <a:off x="5715000" y="3333750"/>
              <a:ext cx="180975" cy="400050"/>
            </a:xfrm>
            <a:custGeom>
              <a:avLst/>
              <a:gdLst>
                <a:gd name="connsiteX0" fmla="*/ 142875 w 180975"/>
                <a:gd name="connsiteY0" fmla="*/ 0 h 400050"/>
                <a:gd name="connsiteX1" fmla="*/ 0 w 180975"/>
                <a:gd name="connsiteY1" fmla="*/ 0 h 400050"/>
                <a:gd name="connsiteX2" fmla="*/ 0 w 180975"/>
                <a:gd name="connsiteY2" fmla="*/ 400050 h 400050"/>
                <a:gd name="connsiteX3" fmla="*/ 142875 w 180975"/>
                <a:gd name="connsiteY3" fmla="*/ 400050 h 400050"/>
                <a:gd name="connsiteX4" fmla="*/ 180975 w 180975"/>
                <a:gd name="connsiteY4" fmla="*/ 361950 h 400050"/>
                <a:gd name="connsiteX5" fmla="*/ 180975 w 180975"/>
                <a:gd name="connsiteY5" fmla="*/ 38100 h 400050"/>
                <a:gd name="connsiteX6" fmla="*/ 142875 w 180975"/>
                <a:gd name="connsiteY6" fmla="*/ 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400050">
                  <a:moveTo>
                    <a:pt x="142875" y="0"/>
                  </a:moveTo>
                  <a:lnTo>
                    <a:pt x="0" y="0"/>
                  </a:lnTo>
                  <a:lnTo>
                    <a:pt x="0" y="400050"/>
                  </a:lnTo>
                  <a:lnTo>
                    <a:pt x="142875" y="400050"/>
                  </a:lnTo>
                  <a:cubicBezTo>
                    <a:pt x="163830" y="400050"/>
                    <a:pt x="180975" y="382905"/>
                    <a:pt x="180975" y="361950"/>
                  </a:cubicBezTo>
                  <a:lnTo>
                    <a:pt x="180975" y="38100"/>
                  </a:lnTo>
                  <a:cubicBezTo>
                    <a:pt x="180975" y="17145"/>
                    <a:pt x="163830" y="0"/>
                    <a:pt x="142875" y="0"/>
                  </a:cubicBezTo>
                  <a:close/>
                </a:path>
              </a:pathLst>
            </a:custGeom>
            <a:grpFill/>
            <a:ln w="9525" cap="flat">
              <a:noFill/>
              <a:prstDash val="solid"/>
              <a:miter/>
            </a:ln>
          </p:spPr>
          <p:txBody>
            <a:bodyPr rtlCol="0" anchor="ctr"/>
            <a:lstStyle/>
            <a:p>
              <a:endParaRPr lang="zh-CN" altLang="en-US"/>
            </a:p>
          </p:txBody>
        </p:sp>
      </p:grpSp>
      <p:sp>
        <p:nvSpPr>
          <p:cNvPr id="44" name="文本框 43">
            <a:extLst>
              <a:ext uri="{FF2B5EF4-FFF2-40B4-BE49-F238E27FC236}">
                <a16:creationId xmlns="" xmlns:a16="http://schemas.microsoft.com/office/drawing/2014/main" id="{ED6F7480-36CE-4D49-A7C9-A810F3210D23}"/>
              </a:ext>
            </a:extLst>
          </p:cNvPr>
          <p:cNvSpPr txBox="1"/>
          <p:nvPr/>
        </p:nvSpPr>
        <p:spPr>
          <a:xfrm>
            <a:off x="5765800" y="1854904"/>
            <a:ext cx="2098430" cy="369332"/>
          </a:xfrm>
          <a:prstGeom prst="rect">
            <a:avLst/>
          </a:prstGeom>
          <a:noFill/>
        </p:spPr>
        <p:txBody>
          <a:bodyPr wrap="square" rtlCol="0">
            <a:spAutoFit/>
          </a:bodyPr>
          <a:lstStyle/>
          <a:p>
            <a:pPr algn="ctr"/>
            <a:r>
              <a:rPr lang="zh-CN" altLang="en-US" b="1" dirty="0">
                <a:solidFill>
                  <a:schemeClr val="bg1"/>
                </a:solidFill>
                <a:ea typeface="微软雅黑"/>
              </a:rPr>
              <a:t>风光旅游</a:t>
            </a:r>
          </a:p>
        </p:txBody>
      </p:sp>
      <p:sp>
        <p:nvSpPr>
          <p:cNvPr id="45" name="椭圆 44">
            <a:extLst>
              <a:ext uri="{FF2B5EF4-FFF2-40B4-BE49-F238E27FC236}">
                <a16:creationId xmlns="" xmlns:a16="http://schemas.microsoft.com/office/drawing/2014/main" id="{19079046-D30A-4BA6-9312-B00531FE6ED9}"/>
              </a:ext>
            </a:extLst>
          </p:cNvPr>
          <p:cNvSpPr/>
          <p:nvPr/>
        </p:nvSpPr>
        <p:spPr>
          <a:xfrm>
            <a:off x="4995864" y="2681301"/>
            <a:ext cx="886916" cy="886916"/>
          </a:xfrm>
          <a:prstGeom prst="ellipse">
            <a:avLst/>
          </a:prstGeom>
          <a:blipFill dpi="0" rotWithShape="1">
            <a:blip r:embed="rId2"/>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 xmlns:a16="http://schemas.microsoft.com/office/drawing/2014/main" id="{59E4C594-EB00-49FD-93A8-C600C7DD5945}"/>
              </a:ext>
            </a:extLst>
          </p:cNvPr>
          <p:cNvSpPr txBox="1"/>
          <p:nvPr/>
        </p:nvSpPr>
        <p:spPr>
          <a:xfrm>
            <a:off x="5882780" y="2866900"/>
            <a:ext cx="1568139" cy="369332"/>
          </a:xfrm>
          <a:prstGeom prst="rect">
            <a:avLst/>
          </a:prstGeom>
          <a:noFill/>
        </p:spPr>
        <p:txBody>
          <a:bodyPr wrap="square" rtlCol="0">
            <a:spAutoFit/>
          </a:bodyPr>
          <a:lstStyle/>
          <a:p>
            <a:r>
              <a:rPr lang="zh-CN" altLang="en-US" b="1" dirty="0">
                <a:solidFill>
                  <a:schemeClr val="tx1">
                    <a:lumMod val="65000"/>
                    <a:lumOff val="35000"/>
                  </a:schemeClr>
                </a:solidFill>
                <a:latin typeface="微软雅黑"/>
                <a:ea typeface="微软雅黑"/>
              </a:rPr>
              <a:t>美丽的景点</a:t>
            </a:r>
          </a:p>
        </p:txBody>
      </p:sp>
      <p:sp>
        <p:nvSpPr>
          <p:cNvPr id="47" name="文本框 46">
            <a:extLst>
              <a:ext uri="{FF2B5EF4-FFF2-40B4-BE49-F238E27FC236}">
                <a16:creationId xmlns="" xmlns:a16="http://schemas.microsoft.com/office/drawing/2014/main" id="{75017730-C506-46AC-94AF-97A58019F623}"/>
              </a:ext>
            </a:extLst>
          </p:cNvPr>
          <p:cNvSpPr txBox="1"/>
          <p:nvPr/>
        </p:nvSpPr>
        <p:spPr>
          <a:xfrm>
            <a:off x="5882780" y="3200095"/>
            <a:ext cx="1568139" cy="261610"/>
          </a:xfrm>
          <a:prstGeom prst="rect">
            <a:avLst/>
          </a:prstGeom>
          <a:noFill/>
        </p:spPr>
        <p:txBody>
          <a:bodyPr wrap="square" rtlCol="0">
            <a:spAutoFit/>
          </a:bodyPr>
          <a:lstStyle/>
          <a:p>
            <a:r>
              <a:rPr lang="en-US" altLang="zh-CN" sz="1100" b="1" dirty="0">
                <a:solidFill>
                  <a:schemeClr val="tx1">
                    <a:lumMod val="65000"/>
                    <a:lumOff val="35000"/>
                  </a:schemeClr>
                </a:solidFill>
                <a:latin typeface="微软雅黑"/>
                <a:ea typeface="微软雅黑"/>
              </a:rPr>
              <a:t>BEAUTIFUL SIGHTS</a:t>
            </a:r>
          </a:p>
        </p:txBody>
      </p:sp>
      <p:sp>
        <p:nvSpPr>
          <p:cNvPr id="48" name="文本框 47">
            <a:extLst>
              <a:ext uri="{FF2B5EF4-FFF2-40B4-BE49-F238E27FC236}">
                <a16:creationId xmlns="" xmlns:a16="http://schemas.microsoft.com/office/drawing/2014/main" id="{17FE0C76-DA08-4E1C-B0DE-C8E35D6EFA68}"/>
              </a:ext>
            </a:extLst>
          </p:cNvPr>
          <p:cNvSpPr txBox="1"/>
          <p:nvPr/>
        </p:nvSpPr>
        <p:spPr>
          <a:xfrm>
            <a:off x="5009418" y="3794900"/>
            <a:ext cx="2854811" cy="400110"/>
          </a:xfrm>
          <a:prstGeom prst="rect">
            <a:avLst/>
          </a:prstGeom>
          <a:noFill/>
        </p:spPr>
        <p:txBody>
          <a:bodyPr wrap="square" rtlCol="0">
            <a:spAutoFit/>
          </a:bodyPr>
          <a:lstStyle/>
          <a:p>
            <a:pPr algn="just"/>
            <a:r>
              <a:rPr lang="zh-CN" altLang="en-US" sz="2000" b="1" dirty="0">
                <a:gradFill>
                  <a:gsLst>
                    <a:gs pos="0">
                      <a:schemeClr val="accent2"/>
                    </a:gs>
                    <a:gs pos="100000">
                      <a:schemeClr val="accent1"/>
                    </a:gs>
                  </a:gsLst>
                  <a:lin ang="2700000" scaled="1"/>
                </a:gradFill>
                <a:latin typeface="微软雅黑"/>
                <a:ea typeface="微软雅黑"/>
              </a:rPr>
              <a:t>多样优美的自然风光</a:t>
            </a:r>
          </a:p>
        </p:txBody>
      </p:sp>
      <p:sp>
        <p:nvSpPr>
          <p:cNvPr id="49" name="文本框 48">
            <a:extLst>
              <a:ext uri="{FF2B5EF4-FFF2-40B4-BE49-F238E27FC236}">
                <a16:creationId xmlns="" xmlns:a16="http://schemas.microsoft.com/office/drawing/2014/main" id="{16E59CD2-3A21-4CFD-953B-AC10739CF78A}"/>
              </a:ext>
            </a:extLst>
          </p:cNvPr>
          <p:cNvSpPr txBox="1"/>
          <p:nvPr/>
        </p:nvSpPr>
        <p:spPr>
          <a:xfrm>
            <a:off x="5009418" y="4306770"/>
            <a:ext cx="2441501" cy="1341521"/>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中国有着广袤的国土，所跨的经度和纬度广。地处热带、亚热带、温带和寒带，旅游资源丰富。</a:t>
            </a:r>
          </a:p>
        </p:txBody>
      </p:sp>
      <p:sp>
        <p:nvSpPr>
          <p:cNvPr id="53" name="矩形: 圆角 52">
            <a:extLst>
              <a:ext uri="{FF2B5EF4-FFF2-40B4-BE49-F238E27FC236}">
                <a16:creationId xmlns="" xmlns:a16="http://schemas.microsoft.com/office/drawing/2014/main" id="{3017DCD6-2467-43CB-B485-A269CEB27D12}"/>
              </a:ext>
            </a:extLst>
          </p:cNvPr>
          <p:cNvSpPr/>
          <p:nvPr/>
        </p:nvSpPr>
        <p:spPr>
          <a:xfrm>
            <a:off x="8586174" y="2039570"/>
            <a:ext cx="2801815" cy="4018330"/>
          </a:xfrm>
          <a:prstGeom prst="roundRect">
            <a:avLst>
              <a:gd name="adj" fmla="val 5427"/>
            </a:avLst>
          </a:prstGeom>
          <a:solidFill>
            <a:schemeClr val="bg1"/>
          </a:solidFill>
          <a:ln>
            <a:noFill/>
          </a:ln>
          <a:effectLst>
            <a:outerShdw blurRad="647700" dir="54000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icrosoft YaHei" panose="020B0503020204020204" pitchFamily="34" charset="-122"/>
            </a:endParaRPr>
          </a:p>
        </p:txBody>
      </p:sp>
      <p:sp>
        <p:nvSpPr>
          <p:cNvPr id="54" name="矩形: 圆角 53">
            <a:extLst>
              <a:ext uri="{FF2B5EF4-FFF2-40B4-BE49-F238E27FC236}">
                <a16:creationId xmlns="" xmlns:a16="http://schemas.microsoft.com/office/drawing/2014/main" id="{8D3D58AA-3793-4A77-96C5-7413337D86C0}"/>
              </a:ext>
            </a:extLst>
          </p:cNvPr>
          <p:cNvSpPr/>
          <p:nvPr/>
        </p:nvSpPr>
        <p:spPr>
          <a:xfrm>
            <a:off x="8701450" y="1790348"/>
            <a:ext cx="2965938" cy="498445"/>
          </a:xfrm>
          <a:prstGeom prst="roundRect">
            <a:avLst/>
          </a:prstGeom>
          <a:gradFill flip="none" rotWithShape="1">
            <a:gsLst>
              <a:gs pos="0">
                <a:schemeClr val="accent2"/>
              </a:gs>
              <a:gs pos="100000">
                <a:schemeClr val="accent1"/>
              </a:gs>
            </a:gsLst>
            <a:lin ang="10800000" scaled="1"/>
            <a:tileRect/>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55" name="星形: 十角 54">
            <a:extLst>
              <a:ext uri="{FF2B5EF4-FFF2-40B4-BE49-F238E27FC236}">
                <a16:creationId xmlns="" xmlns:a16="http://schemas.microsoft.com/office/drawing/2014/main" id="{5A6D3DE3-9BED-46AA-B0E7-84CDA01709A6}"/>
              </a:ext>
            </a:extLst>
          </p:cNvPr>
          <p:cNvSpPr/>
          <p:nvPr/>
        </p:nvSpPr>
        <p:spPr>
          <a:xfrm>
            <a:off x="8033235" y="1309701"/>
            <a:ext cx="1371600" cy="1371600"/>
          </a:xfrm>
          <a:prstGeom prst="star1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nvGrpSpPr>
          <p:cNvPr id="56" name="图形 24" descr="竖起的大拇指手势 ">
            <a:extLst>
              <a:ext uri="{FF2B5EF4-FFF2-40B4-BE49-F238E27FC236}">
                <a16:creationId xmlns="" xmlns:a16="http://schemas.microsoft.com/office/drawing/2014/main" id="{61FA860E-7A1B-4328-8DDD-B2AF77C8DEF3}"/>
              </a:ext>
            </a:extLst>
          </p:cNvPr>
          <p:cNvGrpSpPr/>
          <p:nvPr/>
        </p:nvGrpSpPr>
        <p:grpSpPr>
          <a:xfrm>
            <a:off x="8261835" y="1538301"/>
            <a:ext cx="914400" cy="914400"/>
            <a:chOff x="5638800" y="2971800"/>
            <a:chExt cx="914400" cy="914400"/>
          </a:xfrm>
          <a:solidFill>
            <a:schemeClr val="bg1"/>
          </a:solidFill>
        </p:grpSpPr>
        <p:sp>
          <p:nvSpPr>
            <p:cNvPr id="63" name="任意多边形: 形状 62">
              <a:extLst>
                <a:ext uri="{FF2B5EF4-FFF2-40B4-BE49-F238E27FC236}">
                  <a16:creationId xmlns="" xmlns:a16="http://schemas.microsoft.com/office/drawing/2014/main" id="{CB2282CD-B5FA-4679-A1F8-90B1AAA9DA68}"/>
                </a:ext>
              </a:extLst>
            </p:cNvPr>
            <p:cNvSpPr/>
            <p:nvPr/>
          </p:nvSpPr>
          <p:spPr>
            <a:xfrm>
              <a:off x="5953125" y="3095625"/>
              <a:ext cx="523875" cy="666750"/>
            </a:xfrm>
            <a:custGeom>
              <a:avLst/>
              <a:gdLst>
                <a:gd name="connsiteX0" fmla="*/ 523875 w 523875"/>
                <a:gd name="connsiteY0" fmla="*/ 323850 h 666750"/>
                <a:gd name="connsiteX1" fmla="*/ 466725 w 523875"/>
                <a:gd name="connsiteY1" fmla="*/ 266700 h 666750"/>
                <a:gd name="connsiteX2" fmla="*/ 285750 w 523875"/>
                <a:gd name="connsiteY2" fmla="*/ 266700 h 666750"/>
                <a:gd name="connsiteX3" fmla="*/ 257175 w 523875"/>
                <a:gd name="connsiteY3" fmla="*/ 239077 h 666750"/>
                <a:gd name="connsiteX4" fmla="*/ 285750 w 523875"/>
                <a:gd name="connsiteY4" fmla="*/ 57150 h 666750"/>
                <a:gd name="connsiteX5" fmla="*/ 228600 w 523875"/>
                <a:gd name="connsiteY5" fmla="*/ 0 h 666750"/>
                <a:gd name="connsiteX6" fmla="*/ 171450 w 523875"/>
                <a:gd name="connsiteY6" fmla="*/ 57150 h 666750"/>
                <a:gd name="connsiteX7" fmla="*/ 0 w 523875"/>
                <a:gd name="connsiteY7" fmla="*/ 285750 h 666750"/>
                <a:gd name="connsiteX8" fmla="*/ 0 w 523875"/>
                <a:gd name="connsiteY8" fmla="*/ 590550 h 666750"/>
                <a:gd name="connsiteX9" fmla="*/ 200025 w 523875"/>
                <a:gd name="connsiteY9" fmla="*/ 666750 h 666750"/>
                <a:gd name="connsiteX10" fmla="*/ 371475 w 523875"/>
                <a:gd name="connsiteY10" fmla="*/ 666750 h 666750"/>
                <a:gd name="connsiteX11" fmla="*/ 428625 w 523875"/>
                <a:gd name="connsiteY11" fmla="*/ 609600 h 666750"/>
                <a:gd name="connsiteX12" fmla="*/ 413385 w 523875"/>
                <a:gd name="connsiteY12" fmla="*/ 571500 h 666750"/>
                <a:gd name="connsiteX13" fmla="*/ 419100 w 523875"/>
                <a:gd name="connsiteY13" fmla="*/ 571500 h 666750"/>
                <a:gd name="connsiteX14" fmla="*/ 476250 w 523875"/>
                <a:gd name="connsiteY14" fmla="*/ 514350 h 666750"/>
                <a:gd name="connsiteX15" fmla="*/ 460058 w 523875"/>
                <a:gd name="connsiteY15" fmla="*/ 474345 h 666750"/>
                <a:gd name="connsiteX16" fmla="*/ 504825 w 523875"/>
                <a:gd name="connsiteY16" fmla="*/ 419100 h 666750"/>
                <a:gd name="connsiteX17" fmla="*/ 486728 w 523875"/>
                <a:gd name="connsiteY17" fmla="*/ 377190 h 666750"/>
                <a:gd name="connsiteX18" fmla="*/ 523875 w 523875"/>
                <a:gd name="connsiteY18" fmla="*/ 3238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3875" h="666750">
                  <a:moveTo>
                    <a:pt x="523875" y="323850"/>
                  </a:moveTo>
                  <a:cubicBezTo>
                    <a:pt x="523875" y="292418"/>
                    <a:pt x="498158" y="266700"/>
                    <a:pt x="466725" y="266700"/>
                  </a:cubicBezTo>
                  <a:lnTo>
                    <a:pt x="285750" y="266700"/>
                  </a:lnTo>
                  <a:cubicBezTo>
                    <a:pt x="270510" y="266700"/>
                    <a:pt x="258127" y="254318"/>
                    <a:pt x="257175" y="239077"/>
                  </a:cubicBezTo>
                  <a:cubicBezTo>
                    <a:pt x="258127" y="221933"/>
                    <a:pt x="285750" y="187643"/>
                    <a:pt x="285750" y="57150"/>
                  </a:cubicBezTo>
                  <a:cubicBezTo>
                    <a:pt x="285750" y="25717"/>
                    <a:pt x="260033" y="0"/>
                    <a:pt x="228600" y="0"/>
                  </a:cubicBezTo>
                  <a:cubicBezTo>
                    <a:pt x="197168" y="0"/>
                    <a:pt x="171450" y="25717"/>
                    <a:pt x="171450" y="57150"/>
                  </a:cubicBezTo>
                  <a:cubicBezTo>
                    <a:pt x="171450" y="201930"/>
                    <a:pt x="2857" y="283845"/>
                    <a:pt x="0" y="285750"/>
                  </a:cubicBezTo>
                  <a:lnTo>
                    <a:pt x="0" y="590550"/>
                  </a:lnTo>
                  <a:cubicBezTo>
                    <a:pt x="67627" y="590550"/>
                    <a:pt x="72390" y="666750"/>
                    <a:pt x="200025" y="666750"/>
                  </a:cubicBezTo>
                  <a:cubicBezTo>
                    <a:pt x="242888" y="666750"/>
                    <a:pt x="371475" y="666750"/>
                    <a:pt x="371475" y="666750"/>
                  </a:cubicBezTo>
                  <a:cubicBezTo>
                    <a:pt x="402908" y="666750"/>
                    <a:pt x="428625" y="641033"/>
                    <a:pt x="428625" y="609600"/>
                  </a:cubicBezTo>
                  <a:cubicBezTo>
                    <a:pt x="428625" y="594360"/>
                    <a:pt x="422910" y="581025"/>
                    <a:pt x="413385" y="571500"/>
                  </a:cubicBezTo>
                  <a:cubicBezTo>
                    <a:pt x="415290" y="571500"/>
                    <a:pt x="417195" y="571500"/>
                    <a:pt x="419100" y="571500"/>
                  </a:cubicBezTo>
                  <a:cubicBezTo>
                    <a:pt x="450533" y="571500"/>
                    <a:pt x="476250" y="545783"/>
                    <a:pt x="476250" y="514350"/>
                  </a:cubicBezTo>
                  <a:cubicBezTo>
                    <a:pt x="476250" y="499110"/>
                    <a:pt x="470535" y="484823"/>
                    <a:pt x="460058" y="474345"/>
                  </a:cubicBezTo>
                  <a:cubicBezTo>
                    <a:pt x="485775" y="468630"/>
                    <a:pt x="504825" y="445770"/>
                    <a:pt x="504825" y="419100"/>
                  </a:cubicBezTo>
                  <a:cubicBezTo>
                    <a:pt x="504825" y="402908"/>
                    <a:pt x="498158" y="387668"/>
                    <a:pt x="486728" y="377190"/>
                  </a:cubicBezTo>
                  <a:cubicBezTo>
                    <a:pt x="508635" y="369570"/>
                    <a:pt x="523875" y="348615"/>
                    <a:pt x="523875" y="323850"/>
                  </a:cubicBezTo>
                  <a:close/>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 xmlns:a16="http://schemas.microsoft.com/office/drawing/2014/main" id="{B3ACFDB6-227F-4261-B8B6-D55F2FF1D16A}"/>
                </a:ext>
              </a:extLst>
            </p:cNvPr>
            <p:cNvSpPr/>
            <p:nvPr/>
          </p:nvSpPr>
          <p:spPr>
            <a:xfrm>
              <a:off x="5715000" y="3333750"/>
              <a:ext cx="180975" cy="400050"/>
            </a:xfrm>
            <a:custGeom>
              <a:avLst/>
              <a:gdLst>
                <a:gd name="connsiteX0" fmla="*/ 142875 w 180975"/>
                <a:gd name="connsiteY0" fmla="*/ 0 h 400050"/>
                <a:gd name="connsiteX1" fmla="*/ 0 w 180975"/>
                <a:gd name="connsiteY1" fmla="*/ 0 h 400050"/>
                <a:gd name="connsiteX2" fmla="*/ 0 w 180975"/>
                <a:gd name="connsiteY2" fmla="*/ 400050 h 400050"/>
                <a:gd name="connsiteX3" fmla="*/ 142875 w 180975"/>
                <a:gd name="connsiteY3" fmla="*/ 400050 h 400050"/>
                <a:gd name="connsiteX4" fmla="*/ 180975 w 180975"/>
                <a:gd name="connsiteY4" fmla="*/ 361950 h 400050"/>
                <a:gd name="connsiteX5" fmla="*/ 180975 w 180975"/>
                <a:gd name="connsiteY5" fmla="*/ 38100 h 400050"/>
                <a:gd name="connsiteX6" fmla="*/ 142875 w 180975"/>
                <a:gd name="connsiteY6" fmla="*/ 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400050">
                  <a:moveTo>
                    <a:pt x="142875" y="0"/>
                  </a:moveTo>
                  <a:lnTo>
                    <a:pt x="0" y="0"/>
                  </a:lnTo>
                  <a:lnTo>
                    <a:pt x="0" y="400050"/>
                  </a:lnTo>
                  <a:lnTo>
                    <a:pt x="142875" y="400050"/>
                  </a:lnTo>
                  <a:cubicBezTo>
                    <a:pt x="163830" y="400050"/>
                    <a:pt x="180975" y="382905"/>
                    <a:pt x="180975" y="361950"/>
                  </a:cubicBezTo>
                  <a:lnTo>
                    <a:pt x="180975" y="38100"/>
                  </a:lnTo>
                  <a:cubicBezTo>
                    <a:pt x="180975" y="17145"/>
                    <a:pt x="163830" y="0"/>
                    <a:pt x="142875" y="0"/>
                  </a:cubicBezTo>
                  <a:close/>
                </a:path>
              </a:pathLst>
            </a:custGeom>
            <a:grpFill/>
            <a:ln w="9525" cap="flat">
              <a:noFill/>
              <a:prstDash val="solid"/>
              <a:miter/>
            </a:ln>
          </p:spPr>
          <p:txBody>
            <a:bodyPr rtlCol="0" anchor="ctr"/>
            <a:lstStyle/>
            <a:p>
              <a:endParaRPr lang="zh-CN" altLang="en-US"/>
            </a:p>
          </p:txBody>
        </p:sp>
      </p:grpSp>
      <p:sp>
        <p:nvSpPr>
          <p:cNvPr id="57" name="文本框 56">
            <a:extLst>
              <a:ext uri="{FF2B5EF4-FFF2-40B4-BE49-F238E27FC236}">
                <a16:creationId xmlns="" xmlns:a16="http://schemas.microsoft.com/office/drawing/2014/main" id="{E6D28250-B06E-44E5-8A9C-A1F03E78ADF0}"/>
              </a:ext>
            </a:extLst>
          </p:cNvPr>
          <p:cNvSpPr txBox="1"/>
          <p:nvPr/>
        </p:nvSpPr>
        <p:spPr>
          <a:xfrm>
            <a:off x="9520111" y="1854904"/>
            <a:ext cx="2098430" cy="369332"/>
          </a:xfrm>
          <a:prstGeom prst="rect">
            <a:avLst/>
          </a:prstGeom>
          <a:noFill/>
        </p:spPr>
        <p:txBody>
          <a:bodyPr wrap="square" rtlCol="0">
            <a:spAutoFit/>
          </a:bodyPr>
          <a:lstStyle/>
          <a:p>
            <a:pPr algn="ctr"/>
            <a:r>
              <a:rPr lang="zh-CN" altLang="en-US" b="1" dirty="0">
                <a:solidFill>
                  <a:schemeClr val="bg1"/>
                </a:solidFill>
                <a:ea typeface="微软雅黑"/>
              </a:rPr>
              <a:t>探险旅游</a:t>
            </a:r>
          </a:p>
        </p:txBody>
      </p:sp>
      <p:sp>
        <p:nvSpPr>
          <p:cNvPr id="58" name="椭圆 57">
            <a:extLst>
              <a:ext uri="{FF2B5EF4-FFF2-40B4-BE49-F238E27FC236}">
                <a16:creationId xmlns="" xmlns:a16="http://schemas.microsoft.com/office/drawing/2014/main" id="{9F5F8530-0714-439F-A20F-124E9984E614}"/>
              </a:ext>
            </a:extLst>
          </p:cNvPr>
          <p:cNvSpPr/>
          <p:nvPr/>
        </p:nvSpPr>
        <p:spPr>
          <a:xfrm>
            <a:off x="8750175" y="2681301"/>
            <a:ext cx="886916" cy="886916"/>
          </a:xfrm>
          <a:prstGeom prst="ellipse">
            <a:avLst/>
          </a:prstGeom>
          <a:blipFill dpi="0" rotWithShape="1">
            <a:blip r:embed="rId2"/>
            <a:srcRect/>
            <a:tile tx="0" ty="0" sx="100000" sy="10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 xmlns:a16="http://schemas.microsoft.com/office/drawing/2014/main" id="{662BBC22-8B34-4C92-8E7E-CC1E68FB6C2A}"/>
              </a:ext>
            </a:extLst>
          </p:cNvPr>
          <p:cNvSpPr txBox="1"/>
          <p:nvPr/>
        </p:nvSpPr>
        <p:spPr>
          <a:xfrm>
            <a:off x="9637091" y="2866900"/>
            <a:ext cx="1716709" cy="369332"/>
          </a:xfrm>
          <a:prstGeom prst="rect">
            <a:avLst/>
          </a:prstGeom>
          <a:noFill/>
        </p:spPr>
        <p:txBody>
          <a:bodyPr wrap="square" rtlCol="0">
            <a:spAutoFit/>
          </a:bodyPr>
          <a:lstStyle/>
          <a:p>
            <a:r>
              <a:rPr lang="zh-CN" altLang="en-US" b="1" dirty="0">
                <a:solidFill>
                  <a:schemeClr val="tx1">
                    <a:lumMod val="65000"/>
                    <a:lumOff val="35000"/>
                  </a:schemeClr>
                </a:solidFill>
                <a:latin typeface="微软雅黑"/>
                <a:ea typeface="微软雅黑"/>
              </a:rPr>
              <a:t>美丽的景点</a:t>
            </a:r>
          </a:p>
        </p:txBody>
      </p:sp>
      <p:sp>
        <p:nvSpPr>
          <p:cNvPr id="60" name="文本框 59">
            <a:extLst>
              <a:ext uri="{FF2B5EF4-FFF2-40B4-BE49-F238E27FC236}">
                <a16:creationId xmlns="" xmlns:a16="http://schemas.microsoft.com/office/drawing/2014/main" id="{F2E44492-BE2C-4926-87A1-68EC6C297FF6}"/>
              </a:ext>
            </a:extLst>
          </p:cNvPr>
          <p:cNvSpPr txBox="1"/>
          <p:nvPr/>
        </p:nvSpPr>
        <p:spPr>
          <a:xfrm>
            <a:off x="9637091" y="3200095"/>
            <a:ext cx="1568139" cy="261610"/>
          </a:xfrm>
          <a:prstGeom prst="rect">
            <a:avLst/>
          </a:prstGeom>
          <a:noFill/>
        </p:spPr>
        <p:txBody>
          <a:bodyPr wrap="square" rtlCol="0">
            <a:spAutoFit/>
          </a:bodyPr>
          <a:lstStyle/>
          <a:p>
            <a:r>
              <a:rPr lang="en-US" altLang="zh-CN" sz="1100" b="1" dirty="0">
                <a:solidFill>
                  <a:schemeClr val="tx1">
                    <a:lumMod val="65000"/>
                    <a:lumOff val="35000"/>
                  </a:schemeClr>
                </a:solidFill>
                <a:latin typeface="微软雅黑"/>
                <a:ea typeface="微软雅黑"/>
              </a:rPr>
              <a:t>BEAUTIFUL SIGHTS</a:t>
            </a:r>
          </a:p>
        </p:txBody>
      </p:sp>
      <p:sp>
        <p:nvSpPr>
          <p:cNvPr id="61" name="文本框 60">
            <a:extLst>
              <a:ext uri="{FF2B5EF4-FFF2-40B4-BE49-F238E27FC236}">
                <a16:creationId xmlns="" xmlns:a16="http://schemas.microsoft.com/office/drawing/2014/main" id="{876A4912-4CEB-470B-9D8F-C0F31B7F1160}"/>
              </a:ext>
            </a:extLst>
          </p:cNvPr>
          <p:cNvSpPr txBox="1"/>
          <p:nvPr/>
        </p:nvSpPr>
        <p:spPr>
          <a:xfrm>
            <a:off x="8763730" y="3794900"/>
            <a:ext cx="2350718" cy="400110"/>
          </a:xfrm>
          <a:prstGeom prst="rect">
            <a:avLst/>
          </a:prstGeom>
          <a:noFill/>
        </p:spPr>
        <p:txBody>
          <a:bodyPr wrap="square" rtlCol="0">
            <a:spAutoFit/>
          </a:bodyPr>
          <a:lstStyle/>
          <a:p>
            <a:pPr algn="just"/>
            <a:r>
              <a:rPr lang="zh-CN" altLang="en-US" sz="2000" b="1" dirty="0">
                <a:gradFill>
                  <a:gsLst>
                    <a:gs pos="0">
                      <a:schemeClr val="accent2"/>
                    </a:gs>
                    <a:gs pos="100000">
                      <a:schemeClr val="accent1"/>
                    </a:gs>
                  </a:gsLst>
                  <a:lin ang="2700000" scaled="1"/>
                </a:gradFill>
                <a:latin typeface="微软雅黑"/>
                <a:ea typeface="微软雅黑"/>
              </a:rPr>
              <a:t>激动人心不容错过</a:t>
            </a:r>
          </a:p>
        </p:txBody>
      </p:sp>
      <p:sp>
        <p:nvSpPr>
          <p:cNvPr id="62" name="文本框 61">
            <a:extLst>
              <a:ext uri="{FF2B5EF4-FFF2-40B4-BE49-F238E27FC236}">
                <a16:creationId xmlns="" xmlns:a16="http://schemas.microsoft.com/office/drawing/2014/main" id="{AA4BDC85-BB0F-4C24-8DE9-0D2EF7D14A14}"/>
              </a:ext>
            </a:extLst>
          </p:cNvPr>
          <p:cNvSpPr txBox="1"/>
          <p:nvPr/>
        </p:nvSpPr>
        <p:spPr>
          <a:xfrm>
            <a:off x="8763729" y="4306770"/>
            <a:ext cx="2441501" cy="1341521"/>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r>
              <a:rPr lang="zh-CN" altLang="en-US" dirty="0"/>
              <a:t>时下户外探险正成为很多人的选择。探险不仅需要生理、心理的准备，还需要团队合作精神。</a:t>
            </a:r>
          </a:p>
        </p:txBody>
      </p:sp>
    </p:spTree>
    <p:extLst>
      <p:ext uri="{BB962C8B-B14F-4D97-AF65-F5344CB8AC3E}">
        <p14:creationId xmlns:p14="http://schemas.microsoft.com/office/powerpoint/2010/main" val="8804313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a:lstStyle/>
          <a:p>
            <a:pPr lvl="0">
              <a:spcBef>
                <a:spcPts val="0"/>
              </a:spcBef>
              <a:defRPr/>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项目详情</a:t>
            </a:r>
          </a:p>
        </p:txBody>
      </p:sp>
      <p:sp>
        <p:nvSpPr>
          <p:cNvPr id="5" name="灯片编号占位符 4">
            <a:extLst>
              <a:ext uri="{FF2B5EF4-FFF2-40B4-BE49-F238E27FC236}">
                <a16:creationId xmlns="" xmlns:a16="http://schemas.microsoft.com/office/drawing/2014/main" id="{CB2B5E14-D696-4A91-8A17-106E56ECB6A5}"/>
              </a:ext>
            </a:extLst>
          </p:cNvPr>
          <p:cNvSpPr>
            <a:spLocks noGrp="1"/>
          </p:cNvSpPr>
          <p:nvPr>
            <p:ph type="sldNum" sz="quarter" idx="4"/>
          </p:nvPr>
        </p:nvSpPr>
        <p:spPr/>
        <p:txBody>
          <a:bodyPr/>
          <a:lstStyle/>
          <a:p>
            <a:fld id="{ED3346C8-9771-47FA-B70F-F2179A930589}" type="slidenum">
              <a:rPr lang="zh-CN" altLang="en-US" smtClean="0"/>
              <a:t>6</a:t>
            </a:fld>
            <a:endParaRPr lang="zh-CN" altLang="en-US" dirty="0"/>
          </a:p>
        </p:txBody>
      </p:sp>
      <p:sp>
        <p:nvSpPr>
          <p:cNvPr id="16" name="矩形: 圆角 15">
            <a:extLst>
              <a:ext uri="{FF2B5EF4-FFF2-40B4-BE49-F238E27FC236}">
                <a16:creationId xmlns="" xmlns:a16="http://schemas.microsoft.com/office/drawing/2014/main" id="{7FD79672-F9E7-4828-BD36-01BCB1E329D4}"/>
              </a:ext>
            </a:extLst>
          </p:cNvPr>
          <p:cNvSpPr/>
          <p:nvPr/>
        </p:nvSpPr>
        <p:spPr>
          <a:xfrm>
            <a:off x="942031" y="1500488"/>
            <a:ext cx="10576869" cy="4250725"/>
          </a:xfrm>
          <a:prstGeom prst="roundRect">
            <a:avLst>
              <a:gd name="adj" fmla="val 5974"/>
            </a:avLst>
          </a:prstGeom>
          <a:solidFill>
            <a:schemeClr val="bg1"/>
          </a:solidFill>
          <a:ln>
            <a:noFill/>
          </a:ln>
          <a:effectLst>
            <a:outerShdw blurRad="647700" dir="54000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 xmlns:a16="http://schemas.microsoft.com/office/drawing/2014/main" id="{C3782F19-35FC-4BC6-A17B-DA9F8A5E34D5}"/>
              </a:ext>
            </a:extLst>
          </p:cNvPr>
          <p:cNvSpPr/>
          <p:nvPr/>
        </p:nvSpPr>
        <p:spPr>
          <a:xfrm>
            <a:off x="660400" y="1193800"/>
            <a:ext cx="2799492" cy="4864100"/>
          </a:xfrm>
          <a:prstGeom prst="roundRect">
            <a:avLst>
              <a:gd name="adj" fmla="val 9605"/>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C12F8A45-63CD-4DBF-A030-803E28F846C1}"/>
              </a:ext>
            </a:extLst>
          </p:cNvPr>
          <p:cNvSpPr txBox="1"/>
          <p:nvPr/>
        </p:nvSpPr>
        <p:spPr>
          <a:xfrm>
            <a:off x="1047787" y="3197902"/>
            <a:ext cx="2024718" cy="461665"/>
          </a:xfrm>
          <a:prstGeom prst="rect">
            <a:avLst/>
          </a:prstGeom>
          <a:noFill/>
        </p:spPr>
        <p:txBody>
          <a:bodyPr wrap="square" rtlCol="0">
            <a:spAutoFit/>
          </a:bodyPr>
          <a:lstStyle/>
          <a:p>
            <a:pPr algn="ctr"/>
            <a:r>
              <a:rPr lang="zh-CN" altLang="en-US" sz="2400" b="1" dirty="0">
                <a:solidFill>
                  <a:schemeClr val="bg1"/>
                </a:solidFill>
                <a:latin typeface="微软雅黑"/>
                <a:ea typeface="微软雅黑"/>
              </a:rPr>
              <a:t>民俗旅游</a:t>
            </a:r>
          </a:p>
        </p:txBody>
      </p:sp>
      <p:sp>
        <p:nvSpPr>
          <p:cNvPr id="19" name="文本框 18">
            <a:extLst>
              <a:ext uri="{FF2B5EF4-FFF2-40B4-BE49-F238E27FC236}">
                <a16:creationId xmlns="" xmlns:a16="http://schemas.microsoft.com/office/drawing/2014/main" id="{07D21539-3D6D-4FE5-A647-D0E183C902C3}"/>
              </a:ext>
            </a:extLst>
          </p:cNvPr>
          <p:cNvSpPr txBox="1"/>
          <p:nvPr/>
        </p:nvSpPr>
        <p:spPr>
          <a:xfrm>
            <a:off x="3741523" y="1849105"/>
            <a:ext cx="2253205" cy="454483"/>
          </a:xfrm>
          <a:prstGeom prst="rect">
            <a:avLst/>
          </a:prstGeom>
          <a:noFill/>
        </p:spPr>
        <p:txBody>
          <a:bodyPr wrap="square" rtlCol="0">
            <a:spAutoFit/>
          </a:bodyPr>
          <a:lstStyle/>
          <a:p>
            <a:pPr algn="just">
              <a:lnSpc>
                <a:spcPct val="130000"/>
              </a:lnSpc>
            </a:pPr>
            <a:r>
              <a:rPr lang="zh-CN" altLang="en-US" sz="2000" b="1" dirty="0">
                <a:solidFill>
                  <a:schemeClr val="accent2"/>
                </a:solidFill>
              </a:rPr>
              <a:t>中国历史名城</a:t>
            </a:r>
          </a:p>
        </p:txBody>
      </p:sp>
      <p:sp>
        <p:nvSpPr>
          <p:cNvPr id="20" name="椭圆 19">
            <a:extLst>
              <a:ext uri="{FF2B5EF4-FFF2-40B4-BE49-F238E27FC236}">
                <a16:creationId xmlns="" xmlns:a16="http://schemas.microsoft.com/office/drawing/2014/main" id="{7B584C13-6DF8-414B-A1C8-F39441235222}"/>
              </a:ext>
            </a:extLst>
          </p:cNvPr>
          <p:cNvSpPr/>
          <p:nvPr/>
        </p:nvSpPr>
        <p:spPr>
          <a:xfrm>
            <a:off x="1355810" y="1547487"/>
            <a:ext cx="1408672" cy="1408672"/>
          </a:xfrm>
          <a:prstGeom prst="ellipse">
            <a:avLst/>
          </a:prstGeom>
          <a:blipFill>
            <a:blip r:embed="rId2"/>
            <a:stretch>
              <a:fillRect/>
            </a:stretch>
          </a:blipFill>
          <a:ln w="25400">
            <a:solidFill>
              <a:schemeClr val="bg1"/>
            </a:solidFill>
          </a:ln>
          <a:effectLst>
            <a:outerShdw blurRad="2413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 xmlns:a16="http://schemas.microsoft.com/office/drawing/2014/main" id="{E44E3936-20AD-41D8-BD49-CE42FD15CA2A}"/>
              </a:ext>
            </a:extLst>
          </p:cNvPr>
          <p:cNvSpPr txBox="1"/>
          <p:nvPr/>
        </p:nvSpPr>
        <p:spPr>
          <a:xfrm>
            <a:off x="1047787" y="4091366"/>
            <a:ext cx="2024718" cy="1497654"/>
          </a:xfrm>
          <a:prstGeom prst="rect">
            <a:avLst/>
          </a:prstGeom>
          <a:noFill/>
        </p:spPr>
        <p:txBody>
          <a:bodyPr wrap="square" rtlCol="0">
            <a:spAutoFit/>
          </a:bodyPr>
          <a:lstStyle>
            <a:defPPr>
              <a:defRPr lang="zh-CN"/>
            </a:defPPr>
            <a:lvl1pPr algn="ctr">
              <a:lnSpc>
                <a:spcPct val="130000"/>
              </a:lnSpc>
              <a:defRPr sz="1400"/>
            </a:lvl1pPr>
          </a:lstStyle>
          <a:p>
            <a:r>
              <a:rPr lang="zh-CN" altLang="en-US" sz="1800" b="1" dirty="0">
                <a:solidFill>
                  <a:schemeClr val="bg1"/>
                </a:solidFill>
                <a:latin typeface="+mj-ea"/>
                <a:ea typeface="+mj-ea"/>
              </a:rPr>
              <a:t>沙湾古镇</a:t>
            </a:r>
            <a:endParaRPr lang="en-US" altLang="zh-CN" sz="1800" b="1" dirty="0">
              <a:solidFill>
                <a:schemeClr val="bg1"/>
              </a:solidFill>
              <a:latin typeface="+mj-ea"/>
              <a:ea typeface="+mj-ea"/>
            </a:endParaRPr>
          </a:p>
          <a:p>
            <a:r>
              <a:rPr lang="zh-CN" altLang="en-US" sz="1800" b="1" dirty="0">
                <a:solidFill>
                  <a:schemeClr val="bg1"/>
                </a:solidFill>
                <a:latin typeface="+mj-ea"/>
                <a:ea typeface="+mj-ea"/>
              </a:rPr>
              <a:t>凤凰古城</a:t>
            </a:r>
            <a:endParaRPr lang="en-US" altLang="zh-CN" sz="1800" b="1" dirty="0">
              <a:solidFill>
                <a:schemeClr val="bg1"/>
              </a:solidFill>
              <a:latin typeface="+mj-ea"/>
              <a:ea typeface="+mj-ea"/>
            </a:endParaRPr>
          </a:p>
          <a:p>
            <a:r>
              <a:rPr lang="zh-CN" altLang="en-US" sz="1800" b="1" dirty="0">
                <a:solidFill>
                  <a:schemeClr val="bg1"/>
                </a:solidFill>
                <a:latin typeface="+mj-ea"/>
                <a:ea typeface="+mj-ea"/>
              </a:rPr>
              <a:t>西江千户苗寨</a:t>
            </a:r>
            <a:endParaRPr lang="en-US" altLang="zh-CN" sz="1800" b="1" dirty="0">
              <a:solidFill>
                <a:schemeClr val="bg1"/>
              </a:solidFill>
              <a:latin typeface="+mj-ea"/>
              <a:ea typeface="+mj-ea"/>
            </a:endParaRPr>
          </a:p>
          <a:p>
            <a:r>
              <a:rPr lang="en-US" altLang="zh-CN" sz="1800" b="1" dirty="0">
                <a:solidFill>
                  <a:schemeClr val="bg1"/>
                </a:solidFill>
                <a:latin typeface="+mj-ea"/>
                <a:ea typeface="+mj-ea"/>
              </a:rPr>
              <a:t>… …</a:t>
            </a:r>
            <a:endParaRPr lang="zh-CN" altLang="en-US" sz="1800" b="1" dirty="0">
              <a:solidFill>
                <a:schemeClr val="bg1"/>
              </a:solidFill>
              <a:latin typeface="+mj-ea"/>
              <a:ea typeface="+mj-ea"/>
            </a:endParaRPr>
          </a:p>
        </p:txBody>
      </p:sp>
      <p:sp>
        <p:nvSpPr>
          <p:cNvPr id="25" name="文本框 24">
            <a:extLst>
              <a:ext uri="{FF2B5EF4-FFF2-40B4-BE49-F238E27FC236}">
                <a16:creationId xmlns="" xmlns:a16="http://schemas.microsoft.com/office/drawing/2014/main" id="{917B5861-43DE-42A1-ACA4-133C58CFE5C5}"/>
              </a:ext>
            </a:extLst>
          </p:cNvPr>
          <p:cNvSpPr txBox="1"/>
          <p:nvPr/>
        </p:nvSpPr>
        <p:spPr>
          <a:xfrm>
            <a:off x="3741523" y="2432590"/>
            <a:ext cx="7094667" cy="1341521"/>
          </a:xfrm>
          <a:prstGeom prst="rect">
            <a:avLst/>
          </a:prstGeom>
          <a:noFill/>
        </p:spPr>
        <p:txBody>
          <a:bodyPr wrap="square" rtlCol="0">
            <a:spAutoFit/>
          </a:bodyPr>
          <a:lstStyle/>
          <a:p>
            <a:pPr algn="just">
              <a:lnSpc>
                <a:spcPct val="130000"/>
              </a:lnSpc>
            </a:pPr>
            <a:r>
              <a:rPr lang="zh-CN" altLang="en-US" sz="1600" dirty="0">
                <a:latin typeface="+mj-ea"/>
                <a:ea typeface="+mj-ea"/>
              </a:rPr>
              <a:t>古都旅游</a:t>
            </a:r>
            <a:r>
              <a:rPr lang="en-US" altLang="zh-CN" sz="1600" dirty="0">
                <a:latin typeface="+mj-ea"/>
                <a:ea typeface="+mj-ea"/>
              </a:rPr>
              <a:t>-</a:t>
            </a:r>
            <a:r>
              <a:rPr lang="zh-CN" altLang="en-US" sz="1600" dirty="0">
                <a:latin typeface="+mj-ea"/>
                <a:ea typeface="+mj-ea"/>
              </a:rPr>
              <a:t>中国的古都和历史名城，历史遗迹和文物众多，文化厚重，涉及范围广阔，对游客有着强烈的吸引力，走进名城触摸伟大的中华文明</a:t>
            </a:r>
            <a:r>
              <a:rPr lang="en-US" altLang="zh-CN" sz="1600" dirty="0">
                <a:latin typeface="+mj-ea"/>
                <a:ea typeface="+mj-ea"/>
              </a:rPr>
              <a:t>——</a:t>
            </a:r>
            <a:r>
              <a:rPr lang="zh-CN" altLang="en-US" sz="1600" dirty="0">
                <a:latin typeface="+mj-ea"/>
                <a:ea typeface="+mj-ea"/>
              </a:rPr>
              <a:t>蒙古的那达慕、傣族的泼水节、汉族的赛龙舟大会、清明踏青游、家庭农庄游、瑶乡歌舞游。</a:t>
            </a:r>
          </a:p>
        </p:txBody>
      </p:sp>
      <p:sp>
        <p:nvSpPr>
          <p:cNvPr id="26" name="文本框 25">
            <a:extLst>
              <a:ext uri="{FF2B5EF4-FFF2-40B4-BE49-F238E27FC236}">
                <a16:creationId xmlns="" xmlns:a16="http://schemas.microsoft.com/office/drawing/2014/main" id="{B7F24E99-E899-436D-9F24-58FAF855EA7C}"/>
              </a:ext>
            </a:extLst>
          </p:cNvPr>
          <p:cNvSpPr txBox="1"/>
          <p:nvPr/>
        </p:nvSpPr>
        <p:spPr>
          <a:xfrm>
            <a:off x="3741523" y="3944328"/>
            <a:ext cx="7094667" cy="1463542"/>
          </a:xfrm>
          <a:prstGeom prst="rect">
            <a:avLst/>
          </a:prstGeom>
          <a:noFill/>
        </p:spPr>
        <p:txBody>
          <a:bodyPr wrap="square" rtlCol="0">
            <a:spAutoFit/>
          </a:bodyPr>
          <a:lstStyle/>
          <a:p>
            <a:pPr algn="just">
              <a:lnSpc>
                <a:spcPct val="130000"/>
              </a:lnSpc>
            </a:pPr>
            <a:r>
              <a:rPr lang="en-US" altLang="zh-CN" sz="1400" dirty="0"/>
              <a:t>Ancient capital tourism - China's ancient capital and historical city, many historical sites and cultural relics, rich culture, covering a wide range of tourists have a strong attraction, into the famous city to touch the great Chinese civilization - Mongolia's </a:t>
            </a:r>
            <a:r>
              <a:rPr lang="en-US" altLang="zh-CN" sz="1400" dirty="0" err="1"/>
              <a:t>Nadamu</a:t>
            </a:r>
            <a:r>
              <a:rPr lang="en-US" altLang="zh-CN" sz="1400" dirty="0"/>
              <a:t>, Yi water festival, Han's dragon boat race, Qingming </a:t>
            </a:r>
            <a:r>
              <a:rPr lang="en-US" altLang="zh-CN" sz="1400" dirty="0" err="1"/>
              <a:t>Tsingqing</a:t>
            </a:r>
            <a:r>
              <a:rPr lang="en-US" altLang="zh-CN" sz="1400" dirty="0"/>
              <a:t> tour, family farm tour, </a:t>
            </a:r>
            <a:r>
              <a:rPr lang="en-US" altLang="zh-CN" sz="1400" dirty="0" err="1"/>
              <a:t>Tongxiang</a:t>
            </a:r>
            <a:r>
              <a:rPr lang="en-US" altLang="zh-CN" sz="1400" dirty="0"/>
              <a:t> song and dance tour.</a:t>
            </a:r>
          </a:p>
        </p:txBody>
      </p:sp>
      <p:cxnSp>
        <p:nvCxnSpPr>
          <p:cNvPr id="28" name="直接连接符 27">
            <a:extLst>
              <a:ext uri="{FF2B5EF4-FFF2-40B4-BE49-F238E27FC236}">
                <a16:creationId xmlns="" xmlns:a16="http://schemas.microsoft.com/office/drawing/2014/main" id="{DCFDD564-1C49-43B9-B976-4FC6BE8589C5}"/>
              </a:ext>
            </a:extLst>
          </p:cNvPr>
          <p:cNvCxnSpPr/>
          <p:nvPr/>
        </p:nvCxnSpPr>
        <p:spPr>
          <a:xfrm>
            <a:off x="1002375" y="3780137"/>
            <a:ext cx="211554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圆顶角 28">
            <a:extLst>
              <a:ext uri="{FF2B5EF4-FFF2-40B4-BE49-F238E27FC236}">
                <a16:creationId xmlns="" xmlns:a16="http://schemas.microsoft.com/office/drawing/2014/main" id="{9AEE9CAE-332E-4E47-93D0-863414F582C6}"/>
              </a:ext>
            </a:extLst>
          </p:cNvPr>
          <p:cNvSpPr/>
          <p:nvPr/>
        </p:nvSpPr>
        <p:spPr>
          <a:xfrm>
            <a:off x="1002375" y="5871783"/>
            <a:ext cx="2115543" cy="186117"/>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190585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项目展示</a:t>
            </a:r>
          </a:p>
        </p:txBody>
      </p:sp>
      <p:sp>
        <p:nvSpPr>
          <p:cNvPr id="40" name="灯片编号占位符 39">
            <a:extLst>
              <a:ext uri="{FF2B5EF4-FFF2-40B4-BE49-F238E27FC236}">
                <a16:creationId xmlns="" xmlns:a16="http://schemas.microsoft.com/office/drawing/2014/main" id="{4B44BFA6-AA05-44E2-907E-2B70585CF137}"/>
              </a:ext>
            </a:extLst>
          </p:cNvPr>
          <p:cNvSpPr>
            <a:spLocks noGrp="1"/>
          </p:cNvSpPr>
          <p:nvPr>
            <p:ph type="sldNum" sz="quarter" idx="4"/>
          </p:nvPr>
        </p:nvSpPr>
        <p:spPr/>
        <p:txBody>
          <a:bodyPr/>
          <a:lstStyle/>
          <a:p>
            <a:fld id="{ED3346C8-9771-47FA-B70F-F2179A930589}" type="slidenum">
              <a:rPr lang="zh-CN" altLang="en-US" smtClean="0"/>
              <a:t>7</a:t>
            </a:fld>
            <a:endParaRPr lang="zh-CN" altLang="en-US" dirty="0"/>
          </a:p>
        </p:txBody>
      </p:sp>
      <p:sp>
        <p:nvSpPr>
          <p:cNvPr id="5" name="矩形: 圆角 4">
            <a:extLst>
              <a:ext uri="{FF2B5EF4-FFF2-40B4-BE49-F238E27FC236}">
                <a16:creationId xmlns="" xmlns:a16="http://schemas.microsoft.com/office/drawing/2014/main" id="{479E0CC5-72FE-4707-B85B-123F031BF7AC}"/>
              </a:ext>
            </a:extLst>
          </p:cNvPr>
          <p:cNvSpPr/>
          <p:nvPr/>
        </p:nvSpPr>
        <p:spPr>
          <a:xfrm>
            <a:off x="666750" y="3119395"/>
            <a:ext cx="10858500" cy="943299"/>
          </a:xfrm>
          <a:prstGeom prst="roundRect">
            <a:avLst>
              <a:gd name="adj" fmla="val 16870"/>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 xmlns:a16="http://schemas.microsoft.com/office/drawing/2014/main" id="{D4E83405-91C5-457B-9A1F-D3C3C0768508}"/>
              </a:ext>
            </a:extLst>
          </p:cNvPr>
          <p:cNvSpPr/>
          <p:nvPr/>
        </p:nvSpPr>
        <p:spPr>
          <a:xfrm>
            <a:off x="952281" y="3387642"/>
            <a:ext cx="1819373" cy="406804"/>
          </a:xfrm>
          <a:prstGeom prst="roundRect">
            <a:avLst>
              <a:gd name="adj" fmla="val 5000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 xmlns:a16="http://schemas.microsoft.com/office/drawing/2014/main" id="{6981A3DA-E445-47E6-9421-EB0A924F0A6B}"/>
              </a:ext>
            </a:extLst>
          </p:cNvPr>
          <p:cNvSpPr/>
          <p:nvPr/>
        </p:nvSpPr>
        <p:spPr>
          <a:xfrm>
            <a:off x="3069297" y="3387642"/>
            <a:ext cx="1819373" cy="406804"/>
          </a:xfrm>
          <a:prstGeom prst="roundRect">
            <a:avLst>
              <a:gd name="adj" fmla="val 5000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 xmlns:a16="http://schemas.microsoft.com/office/drawing/2014/main" id="{8B2DCE70-1DC2-439C-86E6-16826B7EA91C}"/>
              </a:ext>
            </a:extLst>
          </p:cNvPr>
          <p:cNvSpPr/>
          <p:nvPr/>
        </p:nvSpPr>
        <p:spPr>
          <a:xfrm>
            <a:off x="7303329" y="3387642"/>
            <a:ext cx="1819373" cy="406804"/>
          </a:xfrm>
          <a:prstGeom prst="roundRect">
            <a:avLst>
              <a:gd name="adj" fmla="val 5000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 xmlns:a16="http://schemas.microsoft.com/office/drawing/2014/main" id="{3B20404C-6FA7-40AD-B1C5-5AE253EFEB8D}"/>
              </a:ext>
            </a:extLst>
          </p:cNvPr>
          <p:cNvSpPr/>
          <p:nvPr/>
        </p:nvSpPr>
        <p:spPr>
          <a:xfrm>
            <a:off x="9420346" y="3387642"/>
            <a:ext cx="1819373" cy="406804"/>
          </a:xfrm>
          <a:prstGeom prst="roundRect">
            <a:avLst>
              <a:gd name="adj" fmla="val 5000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箭头: V 形 12">
            <a:extLst>
              <a:ext uri="{FF2B5EF4-FFF2-40B4-BE49-F238E27FC236}">
                <a16:creationId xmlns="" xmlns:a16="http://schemas.microsoft.com/office/drawing/2014/main" id="{DE0705AC-848E-4CBC-8104-E21BF0FC9F08}"/>
              </a:ext>
            </a:extLst>
          </p:cNvPr>
          <p:cNvSpPr/>
          <p:nvPr/>
        </p:nvSpPr>
        <p:spPr>
          <a:xfrm rot="16200000">
            <a:off x="1612745" y="2281759"/>
            <a:ext cx="498444" cy="946632"/>
          </a:xfrm>
          <a:prstGeom prst="chevron">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箭头: V 形 18">
            <a:extLst>
              <a:ext uri="{FF2B5EF4-FFF2-40B4-BE49-F238E27FC236}">
                <a16:creationId xmlns="" xmlns:a16="http://schemas.microsoft.com/office/drawing/2014/main" id="{AE36A837-495D-4AE7-BB6C-6E036763D4B0}"/>
              </a:ext>
            </a:extLst>
          </p:cNvPr>
          <p:cNvSpPr/>
          <p:nvPr/>
        </p:nvSpPr>
        <p:spPr>
          <a:xfrm rot="16200000">
            <a:off x="5846777" y="2281759"/>
            <a:ext cx="498444" cy="946632"/>
          </a:xfrm>
          <a:prstGeom prst="chevron">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箭头: V 形 19">
            <a:extLst>
              <a:ext uri="{FF2B5EF4-FFF2-40B4-BE49-F238E27FC236}">
                <a16:creationId xmlns="" xmlns:a16="http://schemas.microsoft.com/office/drawing/2014/main" id="{EED96CB5-036E-4DF7-8EA0-26BDDB20F1F5}"/>
              </a:ext>
            </a:extLst>
          </p:cNvPr>
          <p:cNvSpPr/>
          <p:nvPr/>
        </p:nvSpPr>
        <p:spPr>
          <a:xfrm rot="16200000">
            <a:off x="10080810" y="2281759"/>
            <a:ext cx="498444" cy="946632"/>
          </a:xfrm>
          <a:prstGeom prst="chevron">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 xmlns:a16="http://schemas.microsoft.com/office/drawing/2014/main" id="{DB9C6827-FA78-4F4E-ACB7-76CF69D5E2E4}"/>
              </a:ext>
            </a:extLst>
          </p:cNvPr>
          <p:cNvSpPr/>
          <p:nvPr/>
        </p:nvSpPr>
        <p:spPr>
          <a:xfrm>
            <a:off x="5186313" y="3387642"/>
            <a:ext cx="1819373" cy="406804"/>
          </a:xfrm>
          <a:prstGeom prst="roundRect">
            <a:avLst>
              <a:gd name="adj" fmla="val 50000"/>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箭头: V 形 20">
            <a:extLst>
              <a:ext uri="{FF2B5EF4-FFF2-40B4-BE49-F238E27FC236}">
                <a16:creationId xmlns="" xmlns:a16="http://schemas.microsoft.com/office/drawing/2014/main" id="{B74E4304-8E33-4E51-8909-D639E1E1FDDA}"/>
              </a:ext>
            </a:extLst>
          </p:cNvPr>
          <p:cNvSpPr/>
          <p:nvPr/>
        </p:nvSpPr>
        <p:spPr>
          <a:xfrm rot="5400000" flipV="1">
            <a:off x="3729761" y="3976848"/>
            <a:ext cx="498444" cy="946632"/>
          </a:xfrm>
          <a:prstGeom prst="chevron">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箭头: V 形 21">
            <a:extLst>
              <a:ext uri="{FF2B5EF4-FFF2-40B4-BE49-F238E27FC236}">
                <a16:creationId xmlns="" xmlns:a16="http://schemas.microsoft.com/office/drawing/2014/main" id="{628C6C22-0A94-40BA-9E9B-AEBBF3A2B5EE}"/>
              </a:ext>
            </a:extLst>
          </p:cNvPr>
          <p:cNvSpPr/>
          <p:nvPr/>
        </p:nvSpPr>
        <p:spPr>
          <a:xfrm rot="5400000" flipV="1">
            <a:off x="7963793" y="3976848"/>
            <a:ext cx="498444" cy="946632"/>
          </a:xfrm>
          <a:prstGeom prst="chevron">
            <a:avLst/>
          </a:prstGeom>
          <a:gradFill>
            <a:gsLst>
              <a:gs pos="0">
                <a:schemeClr val="accent2"/>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 xmlns:a16="http://schemas.microsoft.com/office/drawing/2014/main" id="{E668D360-ABBC-4374-B80A-F78F4FC7E7D2}"/>
              </a:ext>
            </a:extLst>
          </p:cNvPr>
          <p:cNvSpPr txBox="1"/>
          <p:nvPr/>
        </p:nvSpPr>
        <p:spPr>
          <a:xfrm>
            <a:off x="1075090" y="4200942"/>
            <a:ext cx="1573754" cy="1661609"/>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pPr algn="ctr"/>
            <a:r>
              <a:rPr lang="zh-CN" altLang="en-US" dirty="0"/>
              <a:t>景区内原始纯朴的自然环境、雄奇独特的生态环境、极具特色民族文化</a:t>
            </a:r>
          </a:p>
        </p:txBody>
      </p:sp>
      <p:sp>
        <p:nvSpPr>
          <p:cNvPr id="24" name="文本框 23">
            <a:extLst>
              <a:ext uri="{FF2B5EF4-FFF2-40B4-BE49-F238E27FC236}">
                <a16:creationId xmlns="" xmlns:a16="http://schemas.microsoft.com/office/drawing/2014/main" id="{3A574FD4-A1A1-4A20-9862-EFEC3CE5C3D6}"/>
              </a:ext>
            </a:extLst>
          </p:cNvPr>
          <p:cNvSpPr txBox="1"/>
          <p:nvPr/>
        </p:nvSpPr>
        <p:spPr>
          <a:xfrm>
            <a:off x="5309122" y="4200942"/>
            <a:ext cx="1573754" cy="1661609"/>
          </a:xfrm>
          <a:prstGeom prst="rect">
            <a:avLst/>
          </a:prstGeom>
          <a:noFill/>
        </p:spPr>
        <p:txBody>
          <a:bodyPr wrap="square" rtlCol="0">
            <a:spAutoFit/>
          </a:bodyPr>
          <a:lstStyle>
            <a:defPPr>
              <a:defRPr lang="zh-CN"/>
            </a:defPPr>
            <a:lvl1pPr algn="ctr">
              <a:lnSpc>
                <a:spcPct val="130000"/>
              </a:lnSpc>
              <a:defRPr sz="1600">
                <a:latin typeface="+mj-ea"/>
                <a:ea typeface="+mj-ea"/>
              </a:defRPr>
            </a:lvl1pPr>
          </a:lstStyle>
          <a:p>
            <a:r>
              <a:rPr lang="zh-CN" altLang="en-US" dirty="0"/>
              <a:t>景区内原始纯朴的自然环境、雄奇独特的生态环境、极具特色民族文化</a:t>
            </a:r>
          </a:p>
        </p:txBody>
      </p:sp>
      <p:sp>
        <p:nvSpPr>
          <p:cNvPr id="26" name="文本框 25">
            <a:extLst>
              <a:ext uri="{FF2B5EF4-FFF2-40B4-BE49-F238E27FC236}">
                <a16:creationId xmlns="" xmlns:a16="http://schemas.microsoft.com/office/drawing/2014/main" id="{12D449F5-5357-493F-A1F3-4F83E1C66F77}"/>
              </a:ext>
            </a:extLst>
          </p:cNvPr>
          <p:cNvSpPr txBox="1"/>
          <p:nvPr/>
        </p:nvSpPr>
        <p:spPr>
          <a:xfrm>
            <a:off x="3192106" y="1317930"/>
            <a:ext cx="1573754" cy="1661609"/>
          </a:xfrm>
          <a:prstGeom prst="rect">
            <a:avLst/>
          </a:prstGeom>
          <a:noFill/>
        </p:spPr>
        <p:txBody>
          <a:bodyPr wrap="square" rtlCol="0">
            <a:spAutoFit/>
          </a:bodyPr>
          <a:lstStyle>
            <a:defPPr>
              <a:defRPr lang="zh-CN"/>
            </a:defPPr>
            <a:lvl1pPr algn="ctr">
              <a:lnSpc>
                <a:spcPct val="130000"/>
              </a:lnSpc>
              <a:defRPr sz="1600">
                <a:latin typeface="+mj-ea"/>
                <a:ea typeface="+mj-ea"/>
              </a:defRPr>
            </a:lvl1pPr>
          </a:lstStyle>
          <a:p>
            <a:r>
              <a:rPr lang="zh-CN" altLang="en-US" dirty="0"/>
              <a:t>景区内原始纯朴的自然环境、雄奇独特的生态环境、极具特色民族文化</a:t>
            </a:r>
          </a:p>
        </p:txBody>
      </p:sp>
      <p:sp>
        <p:nvSpPr>
          <p:cNvPr id="27" name="文本框 26">
            <a:extLst>
              <a:ext uri="{FF2B5EF4-FFF2-40B4-BE49-F238E27FC236}">
                <a16:creationId xmlns="" xmlns:a16="http://schemas.microsoft.com/office/drawing/2014/main" id="{BCEE5993-125A-4EB0-84DF-9DB006197801}"/>
              </a:ext>
            </a:extLst>
          </p:cNvPr>
          <p:cNvSpPr txBox="1"/>
          <p:nvPr/>
        </p:nvSpPr>
        <p:spPr>
          <a:xfrm>
            <a:off x="7426138" y="1317930"/>
            <a:ext cx="1573754" cy="1661609"/>
          </a:xfrm>
          <a:prstGeom prst="rect">
            <a:avLst/>
          </a:prstGeom>
          <a:noFill/>
        </p:spPr>
        <p:txBody>
          <a:bodyPr wrap="square" rtlCol="0">
            <a:spAutoFit/>
          </a:bodyPr>
          <a:lstStyle>
            <a:defPPr>
              <a:defRPr lang="zh-CN"/>
            </a:defPPr>
            <a:lvl1pPr algn="ctr">
              <a:lnSpc>
                <a:spcPct val="130000"/>
              </a:lnSpc>
              <a:defRPr sz="1600">
                <a:latin typeface="+mj-ea"/>
                <a:ea typeface="+mj-ea"/>
              </a:defRPr>
            </a:lvl1pPr>
          </a:lstStyle>
          <a:p>
            <a:r>
              <a:rPr lang="zh-CN" altLang="en-US" dirty="0"/>
              <a:t>景区内原始纯朴的自然环境、雄奇独特的生态环境、极具特色民族文化</a:t>
            </a:r>
          </a:p>
        </p:txBody>
      </p:sp>
      <p:sp>
        <p:nvSpPr>
          <p:cNvPr id="25" name="文本框 24">
            <a:extLst>
              <a:ext uri="{FF2B5EF4-FFF2-40B4-BE49-F238E27FC236}">
                <a16:creationId xmlns="" xmlns:a16="http://schemas.microsoft.com/office/drawing/2014/main" id="{37A478CB-27DC-4627-8C2C-303809CC648D}"/>
              </a:ext>
            </a:extLst>
          </p:cNvPr>
          <p:cNvSpPr txBox="1"/>
          <p:nvPr/>
        </p:nvSpPr>
        <p:spPr>
          <a:xfrm>
            <a:off x="9543155" y="4200942"/>
            <a:ext cx="1573754" cy="1661609"/>
          </a:xfrm>
          <a:prstGeom prst="rect">
            <a:avLst/>
          </a:prstGeom>
          <a:noFill/>
        </p:spPr>
        <p:txBody>
          <a:bodyPr wrap="square" rtlCol="0">
            <a:spAutoFit/>
          </a:bodyPr>
          <a:lstStyle>
            <a:defPPr>
              <a:defRPr lang="zh-CN"/>
            </a:defPPr>
            <a:lvl1pPr algn="ctr">
              <a:lnSpc>
                <a:spcPct val="130000"/>
              </a:lnSpc>
              <a:defRPr sz="1600">
                <a:latin typeface="+mj-ea"/>
                <a:ea typeface="+mj-ea"/>
              </a:defRPr>
            </a:lvl1pPr>
          </a:lstStyle>
          <a:p>
            <a:r>
              <a:rPr lang="zh-CN" altLang="en-US" dirty="0"/>
              <a:t>景区内原始纯朴的自然环境、雄奇独特的生态环境、极具特色民族文化</a:t>
            </a:r>
          </a:p>
        </p:txBody>
      </p:sp>
      <p:sp>
        <p:nvSpPr>
          <p:cNvPr id="28" name="文本框 27">
            <a:extLst>
              <a:ext uri="{FF2B5EF4-FFF2-40B4-BE49-F238E27FC236}">
                <a16:creationId xmlns="" xmlns:a16="http://schemas.microsoft.com/office/drawing/2014/main" id="{E7B0C8E3-DA30-46A9-B238-8A017B29B7DB}"/>
              </a:ext>
            </a:extLst>
          </p:cNvPr>
          <p:cNvSpPr txBox="1"/>
          <p:nvPr/>
        </p:nvSpPr>
        <p:spPr>
          <a:xfrm>
            <a:off x="1017669" y="3421767"/>
            <a:ext cx="1688596" cy="338554"/>
          </a:xfrm>
          <a:prstGeom prst="rect">
            <a:avLst/>
          </a:prstGeom>
          <a:noFill/>
        </p:spPr>
        <p:txBody>
          <a:bodyPr wrap="square" rtlCol="0">
            <a:spAutoFit/>
          </a:bodyPr>
          <a:lstStyle/>
          <a:p>
            <a:pPr algn="ctr"/>
            <a:r>
              <a:rPr lang="zh-CN" altLang="en-US" sz="1600" b="1" dirty="0">
                <a:solidFill>
                  <a:schemeClr val="bg1"/>
                </a:solidFill>
                <a:latin typeface="+mj-ea"/>
                <a:ea typeface="+mj-ea"/>
              </a:rPr>
              <a:t>歌舞游</a:t>
            </a:r>
          </a:p>
        </p:txBody>
      </p:sp>
      <p:sp>
        <p:nvSpPr>
          <p:cNvPr id="29" name="文本框 28">
            <a:extLst>
              <a:ext uri="{FF2B5EF4-FFF2-40B4-BE49-F238E27FC236}">
                <a16:creationId xmlns="" xmlns:a16="http://schemas.microsoft.com/office/drawing/2014/main" id="{C4E59D42-C29D-4AB2-94C8-9D476EDB4C46}"/>
              </a:ext>
            </a:extLst>
          </p:cNvPr>
          <p:cNvSpPr txBox="1"/>
          <p:nvPr/>
        </p:nvSpPr>
        <p:spPr>
          <a:xfrm>
            <a:off x="3134685" y="3421767"/>
            <a:ext cx="1688596" cy="338554"/>
          </a:xfrm>
          <a:prstGeom prst="rect">
            <a:avLst/>
          </a:prstGeom>
          <a:noFill/>
        </p:spPr>
        <p:txBody>
          <a:bodyPr wrap="square" rtlCol="0">
            <a:spAutoFit/>
          </a:bodyPr>
          <a:lstStyle/>
          <a:p>
            <a:pPr algn="ctr"/>
            <a:r>
              <a:rPr lang="zh-CN" altLang="en-US" sz="1600" b="1" dirty="0">
                <a:solidFill>
                  <a:schemeClr val="bg1"/>
                </a:solidFill>
                <a:latin typeface="+mj-ea"/>
                <a:ea typeface="+mj-ea"/>
              </a:rPr>
              <a:t>泼水节</a:t>
            </a:r>
          </a:p>
        </p:txBody>
      </p:sp>
      <p:sp>
        <p:nvSpPr>
          <p:cNvPr id="30" name="文本框 29">
            <a:extLst>
              <a:ext uri="{FF2B5EF4-FFF2-40B4-BE49-F238E27FC236}">
                <a16:creationId xmlns="" xmlns:a16="http://schemas.microsoft.com/office/drawing/2014/main" id="{F6702632-C106-419C-9628-5F3EDDD4CC10}"/>
              </a:ext>
            </a:extLst>
          </p:cNvPr>
          <p:cNvSpPr txBox="1"/>
          <p:nvPr/>
        </p:nvSpPr>
        <p:spPr>
          <a:xfrm>
            <a:off x="5251701" y="3421767"/>
            <a:ext cx="1688596" cy="338554"/>
          </a:xfrm>
          <a:prstGeom prst="rect">
            <a:avLst/>
          </a:prstGeom>
          <a:noFill/>
        </p:spPr>
        <p:txBody>
          <a:bodyPr wrap="square" rtlCol="0">
            <a:spAutoFit/>
          </a:bodyPr>
          <a:lstStyle/>
          <a:p>
            <a:pPr algn="ctr"/>
            <a:r>
              <a:rPr lang="zh-CN" altLang="en-US" sz="1600" b="1" dirty="0">
                <a:solidFill>
                  <a:schemeClr val="bg1"/>
                </a:solidFill>
                <a:latin typeface="+mj-ea"/>
                <a:ea typeface="+mj-ea"/>
              </a:rPr>
              <a:t>赛龙舟</a:t>
            </a:r>
          </a:p>
        </p:txBody>
      </p:sp>
      <p:sp>
        <p:nvSpPr>
          <p:cNvPr id="31" name="文本框 30">
            <a:extLst>
              <a:ext uri="{FF2B5EF4-FFF2-40B4-BE49-F238E27FC236}">
                <a16:creationId xmlns="" xmlns:a16="http://schemas.microsoft.com/office/drawing/2014/main" id="{02612912-919C-4EAE-BC80-22B505A64AD8}"/>
              </a:ext>
            </a:extLst>
          </p:cNvPr>
          <p:cNvSpPr txBox="1"/>
          <p:nvPr/>
        </p:nvSpPr>
        <p:spPr>
          <a:xfrm>
            <a:off x="7368717" y="3421767"/>
            <a:ext cx="1688596" cy="338554"/>
          </a:xfrm>
          <a:prstGeom prst="rect">
            <a:avLst/>
          </a:prstGeom>
          <a:noFill/>
        </p:spPr>
        <p:txBody>
          <a:bodyPr wrap="square" rtlCol="0">
            <a:spAutoFit/>
          </a:bodyPr>
          <a:lstStyle/>
          <a:p>
            <a:pPr algn="ctr"/>
            <a:r>
              <a:rPr lang="zh-CN" altLang="en-US" sz="1600" b="1" dirty="0">
                <a:solidFill>
                  <a:schemeClr val="bg1"/>
                </a:solidFill>
                <a:latin typeface="+mj-ea"/>
                <a:ea typeface="+mj-ea"/>
              </a:rPr>
              <a:t>踏青游</a:t>
            </a:r>
          </a:p>
        </p:txBody>
      </p:sp>
      <p:sp>
        <p:nvSpPr>
          <p:cNvPr id="32" name="文本框 31">
            <a:extLst>
              <a:ext uri="{FF2B5EF4-FFF2-40B4-BE49-F238E27FC236}">
                <a16:creationId xmlns="" xmlns:a16="http://schemas.microsoft.com/office/drawing/2014/main" id="{0FEB62F9-BADE-4E3C-B883-0E90EEA7B3F2}"/>
              </a:ext>
            </a:extLst>
          </p:cNvPr>
          <p:cNvSpPr txBox="1"/>
          <p:nvPr/>
        </p:nvSpPr>
        <p:spPr>
          <a:xfrm>
            <a:off x="9485734" y="3421767"/>
            <a:ext cx="1688596" cy="338554"/>
          </a:xfrm>
          <a:prstGeom prst="rect">
            <a:avLst/>
          </a:prstGeom>
          <a:noFill/>
        </p:spPr>
        <p:txBody>
          <a:bodyPr wrap="square" rtlCol="0">
            <a:spAutoFit/>
          </a:bodyPr>
          <a:lstStyle/>
          <a:p>
            <a:pPr algn="ctr"/>
            <a:r>
              <a:rPr lang="zh-CN" altLang="en-US" sz="1600" b="1" dirty="0">
                <a:solidFill>
                  <a:schemeClr val="bg1"/>
                </a:solidFill>
                <a:latin typeface="+mj-ea"/>
                <a:ea typeface="+mj-ea"/>
              </a:rPr>
              <a:t>农庄游</a:t>
            </a:r>
          </a:p>
        </p:txBody>
      </p:sp>
      <p:sp>
        <p:nvSpPr>
          <p:cNvPr id="33" name="矩形: 圆角 32">
            <a:extLst>
              <a:ext uri="{FF2B5EF4-FFF2-40B4-BE49-F238E27FC236}">
                <a16:creationId xmlns="" xmlns:a16="http://schemas.microsoft.com/office/drawing/2014/main" id="{42AC62A5-8D84-468F-8090-A3E9B4346478}"/>
              </a:ext>
            </a:extLst>
          </p:cNvPr>
          <p:cNvSpPr/>
          <p:nvPr/>
        </p:nvSpPr>
        <p:spPr>
          <a:xfrm>
            <a:off x="1075090" y="1422502"/>
            <a:ext cx="1573754" cy="918213"/>
          </a:xfrm>
          <a:prstGeom prst="roundRect">
            <a:avLst/>
          </a:prstGeom>
          <a:blipFill dpi="0" rotWithShape="0">
            <a:blip r:embed="rId2"/>
            <a:srcRect/>
            <a:tile tx="0" ty="0" sx="100000" sy="100000" flip="none" algn="tl"/>
          </a:blip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 xmlns:a16="http://schemas.microsoft.com/office/drawing/2014/main" id="{92BF8EA0-4FBD-4588-A99C-7284E0A3FB87}"/>
              </a:ext>
            </a:extLst>
          </p:cNvPr>
          <p:cNvSpPr/>
          <p:nvPr/>
        </p:nvSpPr>
        <p:spPr>
          <a:xfrm>
            <a:off x="5309123" y="1422502"/>
            <a:ext cx="1573754" cy="918213"/>
          </a:xfrm>
          <a:prstGeom prst="roundRect">
            <a:avLst/>
          </a:prstGeom>
          <a:blipFill dpi="0" rotWithShape="1">
            <a:blip r:embed="rId2"/>
            <a:srcRect/>
            <a:tile tx="0" ty="0" sx="100000" sy="100000" flip="none" algn="tr"/>
          </a:blip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a:extLst>
              <a:ext uri="{FF2B5EF4-FFF2-40B4-BE49-F238E27FC236}">
                <a16:creationId xmlns="" xmlns:a16="http://schemas.microsoft.com/office/drawing/2014/main" id="{CE46F8D6-4B44-4C52-A14E-3E9424FE64C5}"/>
              </a:ext>
            </a:extLst>
          </p:cNvPr>
          <p:cNvSpPr/>
          <p:nvPr/>
        </p:nvSpPr>
        <p:spPr>
          <a:xfrm>
            <a:off x="9543155" y="1422502"/>
            <a:ext cx="1573754" cy="918213"/>
          </a:xfrm>
          <a:prstGeom prst="roundRect">
            <a:avLst/>
          </a:prstGeom>
          <a:blipFill dpi="0" rotWithShape="1">
            <a:blip r:embed="rId2"/>
            <a:srcRect/>
            <a:tile tx="0" ty="0" sx="100000" sy="100000" flip="none" algn="l"/>
          </a:blip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35">
            <a:extLst>
              <a:ext uri="{FF2B5EF4-FFF2-40B4-BE49-F238E27FC236}">
                <a16:creationId xmlns="" xmlns:a16="http://schemas.microsoft.com/office/drawing/2014/main" id="{CC53BD51-2BF0-448B-93D2-ED6B6DAA086E}"/>
              </a:ext>
            </a:extLst>
          </p:cNvPr>
          <p:cNvSpPr/>
          <p:nvPr/>
        </p:nvSpPr>
        <p:spPr>
          <a:xfrm>
            <a:off x="3192106" y="4878899"/>
            <a:ext cx="1573754" cy="918213"/>
          </a:xfrm>
          <a:prstGeom prst="roundRect">
            <a:avLst/>
          </a:prstGeom>
          <a:blipFill dpi="0" rotWithShape="0">
            <a:blip r:embed="rId2"/>
            <a:srcRect/>
            <a:tile tx="0" ty="0" sx="100000" sy="100000" flip="none" algn="t"/>
          </a:blip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 xmlns:a16="http://schemas.microsoft.com/office/drawing/2014/main" id="{F8213893-5E92-44A3-9700-DC7E3D2E1FB2}"/>
              </a:ext>
            </a:extLst>
          </p:cNvPr>
          <p:cNvSpPr/>
          <p:nvPr/>
        </p:nvSpPr>
        <p:spPr>
          <a:xfrm>
            <a:off x="7426138" y="4878899"/>
            <a:ext cx="1573754" cy="918213"/>
          </a:xfrm>
          <a:prstGeom prst="roundRect">
            <a:avLst/>
          </a:prstGeom>
          <a:blipFill dpi="0" rotWithShape="1">
            <a:blip r:embed="rId2"/>
            <a:srcRect/>
            <a:tile tx="0" ty="0" sx="100000" sy="100000" flip="none" algn="br"/>
          </a:blip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91829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ctr"/>
        </a:blipFill>
        <a:effectLst/>
      </p:bgPr>
    </p:bg>
    <p:spTree>
      <p:nvGrpSpPr>
        <p:cNvPr id="1" name=""/>
        <p:cNvGrpSpPr/>
        <p:nvPr/>
      </p:nvGrpSpPr>
      <p:grpSpPr>
        <a:xfrm>
          <a:off x="0" y="0"/>
          <a:ext cx="0" cy="0"/>
          <a:chOff x="0" y="0"/>
          <a:chExt cx="0" cy="0"/>
        </a:xfrm>
      </p:grpSpPr>
      <p:sp>
        <p:nvSpPr>
          <p:cNvPr id="39" name="矩形: 圆角 38">
            <a:extLst>
              <a:ext uri="{FF2B5EF4-FFF2-40B4-BE49-F238E27FC236}">
                <a16:creationId xmlns="" xmlns:a16="http://schemas.microsoft.com/office/drawing/2014/main" id="{28DB306C-13E1-47AB-B6FF-11B86BF2C3EF}"/>
              </a:ext>
            </a:extLst>
          </p:cNvPr>
          <p:cNvSpPr/>
          <p:nvPr/>
        </p:nvSpPr>
        <p:spPr>
          <a:xfrm>
            <a:off x="3855307" y="1516872"/>
            <a:ext cx="7511263" cy="4386217"/>
          </a:xfrm>
          <a:prstGeom prst="roundRect">
            <a:avLst>
              <a:gd name="adj" fmla="val 4328"/>
            </a:avLst>
          </a:prstGeom>
          <a:gradFill flip="none" rotWithShape="1">
            <a:gsLst>
              <a:gs pos="0">
                <a:schemeClr val="accent5">
                  <a:lumMod val="20000"/>
                  <a:lumOff val="80000"/>
                </a:schemeClr>
              </a:gs>
              <a:gs pos="100000">
                <a:schemeClr val="accent1">
                  <a:lumMod val="20000"/>
                  <a:lumOff val="80000"/>
                </a:schemeClr>
              </a:gs>
            </a:gsLst>
            <a:lin ang="5400000" scaled="1"/>
            <a:tileRect/>
          </a:gradFill>
          <a:ln w="22225">
            <a:solidFill>
              <a:schemeClr val="accent1"/>
            </a:solidFill>
          </a:ln>
          <a:effectLst>
            <a:outerShdw blurRad="647700" sx="102000" sy="102000" algn="ctr" rotWithShape="0">
              <a:schemeClr val="accent2">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项目投资</a:t>
            </a:r>
          </a:p>
        </p:txBody>
      </p:sp>
      <p:sp>
        <p:nvSpPr>
          <p:cNvPr id="5" name="灯片编号占位符 4">
            <a:extLst>
              <a:ext uri="{FF2B5EF4-FFF2-40B4-BE49-F238E27FC236}">
                <a16:creationId xmlns="" xmlns:a16="http://schemas.microsoft.com/office/drawing/2014/main" id="{5735F90E-CF95-4C8A-97CF-3FC6867A72CE}"/>
              </a:ext>
            </a:extLst>
          </p:cNvPr>
          <p:cNvSpPr>
            <a:spLocks noGrp="1"/>
          </p:cNvSpPr>
          <p:nvPr>
            <p:ph type="sldNum" sz="quarter" idx="4"/>
          </p:nvPr>
        </p:nvSpPr>
        <p:spPr/>
        <p:txBody>
          <a:bodyPr/>
          <a:lstStyle/>
          <a:p>
            <a:fld id="{ED3346C8-9771-47FA-B70F-F2179A930589}" type="slidenum">
              <a:rPr lang="zh-CN" altLang="en-US" smtClean="0"/>
              <a:t>8</a:t>
            </a:fld>
            <a:endParaRPr lang="zh-CN" altLang="en-US" dirty="0"/>
          </a:p>
        </p:txBody>
      </p:sp>
      <p:graphicFrame>
        <p:nvGraphicFramePr>
          <p:cNvPr id="9" name="图表 8">
            <a:extLst>
              <a:ext uri="{FF2B5EF4-FFF2-40B4-BE49-F238E27FC236}">
                <a16:creationId xmlns="" xmlns:a16="http://schemas.microsoft.com/office/drawing/2014/main" id="{FE5DDDFB-A791-4C48-B380-4D1FF2B50692}"/>
              </a:ext>
            </a:extLst>
          </p:cNvPr>
          <p:cNvGraphicFramePr/>
          <p:nvPr>
            <p:extLst>
              <p:ext uri="{D42A27DB-BD31-4B8C-83A1-F6EECF244321}">
                <p14:modId xmlns:p14="http://schemas.microsoft.com/office/powerpoint/2010/main" val="1797333186"/>
              </p:ext>
            </p:extLst>
          </p:nvPr>
        </p:nvGraphicFramePr>
        <p:xfrm>
          <a:off x="4234476" y="1846757"/>
          <a:ext cx="6862866" cy="3854650"/>
        </p:xfrm>
        <a:graphic>
          <a:graphicData uri="http://schemas.openxmlformats.org/drawingml/2006/chart">
            <c:chart xmlns:c="http://schemas.openxmlformats.org/drawingml/2006/chart" xmlns:r="http://schemas.openxmlformats.org/officeDocument/2006/relationships" r:id="rId3"/>
          </a:graphicData>
        </a:graphic>
      </p:graphicFrame>
      <p:sp>
        <p:nvSpPr>
          <p:cNvPr id="37" name="矩形: 圆角 36">
            <a:extLst>
              <a:ext uri="{FF2B5EF4-FFF2-40B4-BE49-F238E27FC236}">
                <a16:creationId xmlns="" xmlns:a16="http://schemas.microsoft.com/office/drawing/2014/main" id="{B842C06B-801B-41A6-AF22-170C69F2649A}"/>
              </a:ext>
            </a:extLst>
          </p:cNvPr>
          <p:cNvSpPr/>
          <p:nvPr/>
        </p:nvSpPr>
        <p:spPr>
          <a:xfrm>
            <a:off x="825429" y="1516872"/>
            <a:ext cx="2799492" cy="2129007"/>
          </a:xfrm>
          <a:prstGeom prst="roundRect">
            <a:avLst>
              <a:gd name="adj" fmla="val 9605"/>
            </a:avLst>
          </a:prstGeom>
          <a:gradFill>
            <a:gsLst>
              <a:gs pos="0">
                <a:schemeClr val="accent5"/>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圆角 37">
            <a:extLst>
              <a:ext uri="{FF2B5EF4-FFF2-40B4-BE49-F238E27FC236}">
                <a16:creationId xmlns="" xmlns:a16="http://schemas.microsoft.com/office/drawing/2014/main" id="{469396A9-3C15-478D-8E0E-F46561223A1F}"/>
              </a:ext>
            </a:extLst>
          </p:cNvPr>
          <p:cNvSpPr/>
          <p:nvPr/>
        </p:nvSpPr>
        <p:spPr>
          <a:xfrm>
            <a:off x="825429" y="3774082"/>
            <a:ext cx="2799492" cy="2129007"/>
          </a:xfrm>
          <a:prstGeom prst="roundRect">
            <a:avLst>
              <a:gd name="adj" fmla="val 9605"/>
            </a:avLst>
          </a:prstGeom>
          <a:gradFill>
            <a:gsLst>
              <a:gs pos="0">
                <a:schemeClr val="accent5"/>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3" name="图表 12">
            <a:extLst>
              <a:ext uri="{FF2B5EF4-FFF2-40B4-BE49-F238E27FC236}">
                <a16:creationId xmlns="" xmlns:a16="http://schemas.microsoft.com/office/drawing/2014/main" id="{9AC6AA98-1691-4BAE-B8B4-758AAC5AEB45}"/>
              </a:ext>
            </a:extLst>
          </p:cNvPr>
          <p:cNvGraphicFramePr/>
          <p:nvPr>
            <p:extLst>
              <p:ext uri="{D42A27DB-BD31-4B8C-83A1-F6EECF244321}">
                <p14:modId xmlns:p14="http://schemas.microsoft.com/office/powerpoint/2010/main" val="177983779"/>
              </p:ext>
            </p:extLst>
          </p:nvPr>
        </p:nvGraphicFramePr>
        <p:xfrm>
          <a:off x="1126584" y="1680348"/>
          <a:ext cx="2197182" cy="180205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图表 9">
            <a:extLst>
              <a:ext uri="{FF2B5EF4-FFF2-40B4-BE49-F238E27FC236}">
                <a16:creationId xmlns="" xmlns:a16="http://schemas.microsoft.com/office/drawing/2014/main" id="{68FCA64D-A096-4A7E-B153-BEFBF592DAA4}"/>
              </a:ext>
            </a:extLst>
          </p:cNvPr>
          <p:cNvGraphicFramePr/>
          <p:nvPr>
            <p:extLst>
              <p:ext uri="{D42A27DB-BD31-4B8C-83A1-F6EECF244321}">
                <p14:modId xmlns:p14="http://schemas.microsoft.com/office/powerpoint/2010/main" val="177983779"/>
              </p:ext>
            </p:extLst>
          </p:nvPr>
        </p:nvGraphicFramePr>
        <p:xfrm>
          <a:off x="1126584" y="3937557"/>
          <a:ext cx="2197182" cy="180205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397520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8" name="矩形: 圆角 7">
            <a:extLst>
              <a:ext uri="{FF2B5EF4-FFF2-40B4-BE49-F238E27FC236}">
                <a16:creationId xmlns="" xmlns:a16="http://schemas.microsoft.com/office/drawing/2014/main" id="{284CE7A8-2C34-4E1E-867D-2B9499E2B6D1}"/>
              </a:ext>
            </a:extLst>
          </p:cNvPr>
          <p:cNvSpPr/>
          <p:nvPr/>
        </p:nvSpPr>
        <p:spPr>
          <a:xfrm>
            <a:off x="660400" y="1193801"/>
            <a:ext cx="4622799" cy="5041900"/>
          </a:xfrm>
          <a:prstGeom prst="roundRect">
            <a:avLst>
              <a:gd name="adj" fmla="val 7700"/>
            </a:avLst>
          </a:prstGeom>
          <a:gradFill>
            <a:gsLst>
              <a:gs pos="0">
                <a:schemeClr val="accent5"/>
              </a:gs>
              <a:gs pos="100000">
                <a:schemeClr val="accent1"/>
              </a:gs>
            </a:gsLst>
            <a:lin ang="2700000" scaled="1"/>
          </a:gradFill>
          <a:ln>
            <a:noFill/>
          </a:ln>
          <a:effectLst>
            <a:outerShdw blurRad="6477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 xmlns:a16="http://schemas.microsoft.com/office/drawing/2014/main" id="{DB2174EC-9771-4608-9D6B-7183B0F5FF0D}"/>
              </a:ext>
            </a:extLst>
          </p:cNvPr>
          <p:cNvSpPr/>
          <p:nvPr/>
        </p:nvSpPr>
        <p:spPr>
          <a:xfrm>
            <a:off x="4232030" y="1193800"/>
            <a:ext cx="7286869" cy="5041900"/>
          </a:xfrm>
          <a:prstGeom prst="roundRect">
            <a:avLst>
              <a:gd name="adj" fmla="val 7194"/>
            </a:avLst>
          </a:prstGeom>
          <a:solidFill>
            <a:schemeClr val="bg1"/>
          </a:solidFill>
          <a:ln>
            <a:noFill/>
          </a:ln>
          <a:effectLst>
            <a:outerShdw blurRad="647700" dir="54000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 xmlns:a16="http://schemas.microsoft.com/office/drawing/2014/main" id="{BC142E55-66F8-4791-860F-E904125C5AA4}"/>
              </a:ext>
            </a:extLst>
          </p:cNvPr>
          <p:cNvSpPr/>
          <p:nvPr/>
        </p:nvSpPr>
        <p:spPr>
          <a:xfrm>
            <a:off x="11271009" y="530256"/>
            <a:ext cx="247891" cy="247891"/>
          </a:xfrm>
          <a:prstGeom prst="ellipse">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4267B9C7-D13C-4813-8B3A-7E5601691C58}"/>
              </a:ext>
            </a:extLst>
          </p:cNvPr>
          <p:cNvSpPr/>
          <p:nvPr/>
        </p:nvSpPr>
        <p:spPr>
          <a:xfrm>
            <a:off x="10404238" y="545310"/>
            <a:ext cx="693103" cy="247891"/>
          </a:xfrm>
          <a:prstGeom prst="roundRect">
            <a:avLst>
              <a:gd name="adj" fmla="val 50000"/>
            </a:avLst>
          </a:prstGeom>
          <a:gradFill flip="none" rotWithShape="1">
            <a:gsLst>
              <a:gs pos="0">
                <a:schemeClr val="accent1"/>
              </a:gs>
              <a:gs pos="100000">
                <a:schemeClr val="accent6">
                  <a:lumMod val="75000"/>
                </a:schemeClr>
              </a:gs>
            </a:gsLst>
            <a:lin ang="2700000" scaled="1"/>
            <a:tileRect/>
          </a:gradFill>
          <a:ln>
            <a:noFill/>
          </a:ln>
          <a:effectLst>
            <a:outerShdw blurRad="152400" dist="101600" dir="54000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A1427756-F94E-47E9-82C6-BCA2D77E10C4}"/>
              </a:ext>
            </a:extLst>
          </p:cNvPr>
          <p:cNvSpPr>
            <a:spLocks noGrp="1"/>
          </p:cNvSpPr>
          <p:nvPr>
            <p:ph type="body" sz="quarter" idx="10"/>
          </p:nvPr>
        </p:nvSpPr>
        <p:spPr>
          <a:xfrm>
            <a:off x="684465" y="420032"/>
            <a:ext cx="3081420" cy="498445"/>
          </a:xfrm>
        </p:spPr>
        <p:txBody>
          <a:bodyPr lIns="0" tIns="0" rIns="0" bIns="0"/>
          <a:lstStyle/>
          <a:p>
            <a:pPr>
              <a:spcBef>
                <a:spcPts val="0"/>
              </a:spcBef>
            </a:pPr>
            <a:r>
              <a:rPr lang="zh-CN" altLang="en-US" sz="3600" b="1" dirty="0">
                <a:gradFill flip="none" rotWithShape="1">
                  <a:gsLst>
                    <a:gs pos="0">
                      <a:schemeClr val="accent1"/>
                    </a:gs>
                    <a:gs pos="100000">
                      <a:schemeClr val="accent2"/>
                    </a:gs>
                  </a:gsLst>
                  <a:lin ang="2700000" scaled="1"/>
                  <a:tileRect/>
                </a:gradFill>
                <a:effectLst>
                  <a:outerShdw blurRad="165100" dist="88900" dir="2700000" algn="tl" rotWithShape="0">
                    <a:schemeClr val="accent1">
                      <a:alpha val="33000"/>
                    </a:schemeClr>
                  </a:outerShdw>
                </a:effectLst>
                <a:latin typeface="微软雅黑"/>
                <a:ea typeface="微软雅黑"/>
              </a:rPr>
              <a:t>项目反馈</a:t>
            </a:r>
          </a:p>
        </p:txBody>
      </p:sp>
      <p:sp>
        <p:nvSpPr>
          <p:cNvPr id="21" name="灯片编号占位符 20">
            <a:extLst>
              <a:ext uri="{FF2B5EF4-FFF2-40B4-BE49-F238E27FC236}">
                <a16:creationId xmlns="" xmlns:a16="http://schemas.microsoft.com/office/drawing/2014/main" id="{33436E54-69CC-4111-86A6-A8FF0707626A}"/>
              </a:ext>
            </a:extLst>
          </p:cNvPr>
          <p:cNvSpPr>
            <a:spLocks noGrp="1"/>
          </p:cNvSpPr>
          <p:nvPr>
            <p:ph type="sldNum" sz="quarter" idx="4"/>
          </p:nvPr>
        </p:nvSpPr>
        <p:spPr/>
        <p:txBody>
          <a:bodyPr/>
          <a:lstStyle/>
          <a:p>
            <a:fld id="{ED3346C8-9771-47FA-B70F-F2179A930589}" type="slidenum">
              <a:rPr lang="zh-CN" altLang="en-US" smtClean="0"/>
              <a:t>9</a:t>
            </a:fld>
            <a:endParaRPr lang="zh-CN" altLang="en-US" dirty="0"/>
          </a:p>
        </p:txBody>
      </p:sp>
      <p:graphicFrame>
        <p:nvGraphicFramePr>
          <p:cNvPr id="7" name="图表 6">
            <a:extLst>
              <a:ext uri="{FF2B5EF4-FFF2-40B4-BE49-F238E27FC236}">
                <a16:creationId xmlns="" xmlns:a16="http://schemas.microsoft.com/office/drawing/2014/main" id="{6EC99EC5-6784-4DA3-8AFF-F8AF165E2BDB}"/>
              </a:ext>
            </a:extLst>
          </p:cNvPr>
          <p:cNvGraphicFramePr/>
          <p:nvPr>
            <p:extLst>
              <p:ext uri="{D42A27DB-BD31-4B8C-83A1-F6EECF244321}">
                <p14:modId xmlns:p14="http://schemas.microsoft.com/office/powerpoint/2010/main" val="577509538"/>
              </p:ext>
            </p:extLst>
          </p:nvPr>
        </p:nvGraphicFramePr>
        <p:xfrm>
          <a:off x="4589583" y="1193800"/>
          <a:ext cx="6571762" cy="5041900"/>
        </p:xfrm>
        <a:graphic>
          <a:graphicData uri="http://schemas.openxmlformats.org/drawingml/2006/chart">
            <c:chart xmlns:c="http://schemas.openxmlformats.org/drawingml/2006/chart" xmlns:r="http://schemas.openxmlformats.org/officeDocument/2006/relationships" r:id="rId2"/>
          </a:graphicData>
        </a:graphic>
      </p:graphicFrame>
      <p:sp>
        <p:nvSpPr>
          <p:cNvPr id="11" name="矩形: 圆角 10">
            <a:extLst>
              <a:ext uri="{FF2B5EF4-FFF2-40B4-BE49-F238E27FC236}">
                <a16:creationId xmlns="" xmlns:a16="http://schemas.microsoft.com/office/drawing/2014/main" id="{45A72615-848D-4BB5-93D8-FE1B455EA19F}"/>
              </a:ext>
            </a:extLst>
          </p:cNvPr>
          <p:cNvSpPr/>
          <p:nvPr/>
        </p:nvSpPr>
        <p:spPr>
          <a:xfrm>
            <a:off x="1210586" y="5322277"/>
            <a:ext cx="2652193" cy="562708"/>
          </a:xfrm>
          <a:prstGeom prst="roundRect">
            <a:avLst>
              <a:gd name="adj" fmla="val 50000"/>
            </a:avLst>
          </a:prstGeom>
          <a:solidFill>
            <a:schemeClr val="bg1"/>
          </a:solidFill>
          <a:ln>
            <a:noFill/>
          </a:ln>
          <a:effectLst>
            <a:outerShdw blurRad="647700" dir="5400000" sx="102000" sy="102000" algn="ctr" rotWithShape="0">
              <a:schemeClr val="accent1">
                <a:lumMod val="75000"/>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 xmlns:a16="http://schemas.microsoft.com/office/drawing/2014/main" id="{6F877CA8-108C-4655-88D2-3D5DEB3BA2D9}"/>
              </a:ext>
            </a:extLst>
          </p:cNvPr>
          <p:cNvSpPr txBox="1"/>
          <p:nvPr/>
        </p:nvSpPr>
        <p:spPr>
          <a:xfrm>
            <a:off x="876505" y="1563112"/>
            <a:ext cx="3109341" cy="1022268"/>
          </a:xfrm>
          <a:prstGeom prst="rect">
            <a:avLst/>
          </a:prstGeom>
          <a:noFill/>
        </p:spPr>
        <p:txBody>
          <a:bodyPr wrap="square" rtlCol="0">
            <a:spAutoFit/>
          </a:bodyPr>
          <a:lstStyle/>
          <a:p>
            <a:pPr marL="285750" indent="-285750" algn="just">
              <a:lnSpc>
                <a:spcPct val="130000"/>
              </a:lnSpc>
              <a:buFont typeface="Arial" panose="020B0604020202020204" pitchFamily="34" charset="0"/>
              <a:buChar char="•"/>
            </a:pPr>
            <a:r>
              <a:rPr lang="zh-CN" altLang="en-US" sz="1600" dirty="0">
                <a:latin typeface="+mj-ea"/>
                <a:ea typeface="+mj-ea"/>
              </a:rPr>
              <a:t>旅游经济对第三产业的带动作用明显，吃、住、行，样样都蕴藏着商机。</a:t>
            </a:r>
          </a:p>
        </p:txBody>
      </p:sp>
      <p:sp>
        <p:nvSpPr>
          <p:cNvPr id="19" name="文本框 18">
            <a:extLst>
              <a:ext uri="{FF2B5EF4-FFF2-40B4-BE49-F238E27FC236}">
                <a16:creationId xmlns="" xmlns:a16="http://schemas.microsoft.com/office/drawing/2014/main" id="{3B95885D-F297-4CD2-96D9-26840724E8D4}"/>
              </a:ext>
            </a:extLst>
          </p:cNvPr>
          <p:cNvSpPr txBox="1"/>
          <p:nvPr/>
        </p:nvSpPr>
        <p:spPr>
          <a:xfrm>
            <a:off x="876505" y="2726820"/>
            <a:ext cx="3109341" cy="2301784"/>
          </a:xfrm>
          <a:prstGeom prst="rect">
            <a:avLst/>
          </a:prstGeom>
          <a:noFill/>
        </p:spPr>
        <p:txBody>
          <a:bodyPr wrap="square" rtlCol="0">
            <a:spAutoFit/>
          </a:bodyPr>
          <a:lstStyle/>
          <a:p>
            <a:pPr marL="285750" indent="-285750" algn="just">
              <a:lnSpc>
                <a:spcPct val="130000"/>
              </a:lnSpc>
              <a:buFont typeface="Arial" panose="020B0604020202020204" pitchFamily="34" charset="0"/>
              <a:buChar char="•"/>
            </a:pPr>
            <a:r>
              <a:rPr lang="zh-CN" altLang="en-US" sz="1600" dirty="0">
                <a:latin typeface="+mj-ea"/>
                <a:ea typeface="+mj-ea"/>
              </a:rPr>
              <a:t>做一个旅游项目可以是一个一本万利的事情，如果你做一个好的旅游项目，管理也占很重要的地位。一个好的旅游项目可以带动一个区域的饮食、住宿、商品买卖、运输等等一些就业机会。</a:t>
            </a:r>
          </a:p>
        </p:txBody>
      </p:sp>
      <p:sp>
        <p:nvSpPr>
          <p:cNvPr id="20" name="文本框 19">
            <a:extLst>
              <a:ext uri="{FF2B5EF4-FFF2-40B4-BE49-F238E27FC236}">
                <a16:creationId xmlns="" xmlns:a16="http://schemas.microsoft.com/office/drawing/2014/main" id="{DE0F2D5D-7ED0-4750-8E03-34CCC1013849}"/>
              </a:ext>
            </a:extLst>
          </p:cNvPr>
          <p:cNvSpPr txBox="1"/>
          <p:nvPr/>
        </p:nvSpPr>
        <p:spPr>
          <a:xfrm>
            <a:off x="1433099" y="5418965"/>
            <a:ext cx="2207167" cy="369332"/>
          </a:xfrm>
          <a:prstGeom prst="rect">
            <a:avLst/>
          </a:prstGeom>
          <a:noFill/>
        </p:spPr>
        <p:txBody>
          <a:bodyPr wrap="square" rtlCol="0">
            <a:spAutoFit/>
          </a:bodyPr>
          <a:lstStyle/>
          <a:p>
            <a:pPr algn="dist"/>
            <a:r>
              <a:rPr lang="zh-CN" altLang="en-US" b="1" dirty="0">
                <a:gradFill>
                  <a:gsLst>
                    <a:gs pos="0">
                      <a:schemeClr val="accent1"/>
                    </a:gs>
                    <a:gs pos="100000">
                      <a:schemeClr val="accent2"/>
                    </a:gs>
                  </a:gsLst>
                  <a:lin ang="5400000" scaled="1"/>
                </a:gradFill>
                <a:ea typeface="微软雅黑"/>
              </a:rPr>
              <a:t>好项目带来大价值</a:t>
            </a:r>
          </a:p>
        </p:txBody>
      </p:sp>
    </p:spTree>
    <p:extLst>
      <p:ext uri="{BB962C8B-B14F-4D97-AF65-F5344CB8AC3E}">
        <p14:creationId xmlns:p14="http://schemas.microsoft.com/office/powerpoint/2010/main" val="290721996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Wide&quot;,&quot;Name&quot;:&quot;宽&quot;,&quot;Kind&quot;:&quot;System&quot;,&quot;OldGuidesSetting&quot;:{&quot;HeaderHeight&quot;:15.0,&quot;FooterHeight&quot;:9.0,&quot;SideMargin&quot;:5.5,&quot;TopMargin&quot;:0.0,&quot;BottomMargin&quot;:0.0,&quot;IntervalMargin&quot;:2.5}}"/>
</p:tagLst>
</file>

<file path=ppt/tags/tag2.xml><?xml version="1.0" encoding="utf-8"?>
<p:tagLst xmlns:a="http://schemas.openxmlformats.org/drawingml/2006/main" xmlns:r="http://schemas.openxmlformats.org/officeDocument/2006/relationships" xmlns:p="http://schemas.openxmlformats.org/presentationml/2006/main">
  <p:tag name="ISLIDE.ICON" val="#167530;"/>
</p:tagLst>
</file>

<file path=ppt/theme/theme1.xml><?xml version="1.0" encoding="utf-8"?>
<a:theme xmlns:a="http://schemas.openxmlformats.org/drawingml/2006/main" name="Office 主题​​">
  <a:themeElements>
    <a:clrScheme name="自定义 10">
      <a:dk1>
        <a:sysClr val="windowText" lastClr="000000"/>
      </a:dk1>
      <a:lt1>
        <a:sysClr val="window" lastClr="FFFFFF"/>
      </a:lt1>
      <a:dk2>
        <a:srgbClr val="44546A"/>
      </a:dk2>
      <a:lt2>
        <a:srgbClr val="E7E6E6"/>
      </a:lt2>
      <a:accent1>
        <a:srgbClr val="8ADA77"/>
      </a:accent1>
      <a:accent2>
        <a:srgbClr val="3C8E27"/>
      </a:accent2>
      <a:accent3>
        <a:srgbClr val="8CD4C8"/>
      </a:accent3>
      <a:accent4>
        <a:srgbClr val="5CA99C"/>
      </a:accent4>
      <a:accent5>
        <a:srgbClr val="D4F284"/>
      </a:accent5>
      <a:accent6>
        <a:srgbClr val="E7F9BA"/>
      </a:accent6>
      <a:hlink>
        <a:srgbClr val="F58693"/>
      </a:hlink>
      <a:folHlink>
        <a:srgbClr val="FABCC3"/>
      </a:folHlink>
    </a:clrScheme>
    <a:fontScheme name="微软雅黑">
      <a:majorFont>
        <a:latin typeface="Arial Black"/>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微软雅黑">
      <a:majorFont>
        <a:latin typeface="Arial Black"/>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3796</TotalTime>
  <Words>3256</Words>
  <Application>Microsoft Office PowerPoint</Application>
  <PresentationFormat>宽屏</PresentationFormat>
  <Paragraphs>290</Paragraphs>
  <Slides>36</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36</vt:i4>
      </vt:variant>
    </vt:vector>
  </HeadingPairs>
  <TitlesOfParts>
    <vt:vector size="47" baseType="lpstr">
      <vt:lpstr>等线</vt:lpstr>
      <vt:lpstr>Microsoft YaHei</vt:lpstr>
      <vt:lpstr>Microsoft YaHei</vt:lpstr>
      <vt:lpstr>微软雅黑 Light</vt:lpstr>
      <vt:lpstr>Arial</vt:lpstr>
      <vt:lpstr>Arial Black</vt:lpstr>
      <vt:lpstr>Bahnschrift Condensed</vt:lpstr>
      <vt:lpstr>Century Gothic</vt:lpstr>
      <vt:lpstr>Segoe UI Light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V23767</dc:creator>
  <cp:lastModifiedBy>阳光男孩</cp:lastModifiedBy>
  <cp:revision>307</cp:revision>
  <dcterms:created xsi:type="dcterms:W3CDTF">2021-06-13T11:01:28Z</dcterms:created>
  <dcterms:modified xsi:type="dcterms:W3CDTF">2021-10-31T02:46:02Z</dcterms:modified>
</cp:coreProperties>
</file>